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4"/>
  </p:notesMasterIdLst>
  <p:sldIdLst>
    <p:sldId id="256" r:id="rId2"/>
    <p:sldId id="257" r:id="rId3"/>
    <p:sldId id="258" r:id="rId4"/>
    <p:sldId id="259" r:id="rId5"/>
    <p:sldId id="260" r:id="rId6"/>
    <p:sldId id="312" r:id="rId7"/>
    <p:sldId id="314" r:id="rId8"/>
    <p:sldId id="315" r:id="rId9"/>
    <p:sldId id="316" r:id="rId10"/>
    <p:sldId id="317" r:id="rId11"/>
    <p:sldId id="261" r:id="rId12"/>
    <p:sldId id="318" r:id="rId13"/>
  </p:sldIdLst>
  <p:sldSz cx="9144000" cy="5143500" type="screen16x9"/>
  <p:notesSz cx="6858000" cy="9144000"/>
  <p:embeddedFontLst>
    <p:embeddedFont>
      <p:font typeface="Bebas Neue" panose="020B0606020202050201" pitchFamily="34" charset="0"/>
      <p:regular r:id="rId15"/>
    </p:embeddedFont>
    <p:embeddedFont>
      <p:font typeface="DM Sans" pitchFamily="2"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D478F8-A2B7-4B5F-8E05-516AA8F8778B}">
  <a:tblStyle styleId="{59D478F8-A2B7-4B5F-8E05-516AA8F8778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0"/>
  </p:normalViewPr>
  <p:slideViewPr>
    <p:cSldViewPr snapToGrid="0">
      <p:cViewPr varScale="1">
        <p:scale>
          <a:sx n="88" d="100"/>
          <a:sy n="88" d="100"/>
        </p:scale>
        <p:origin x="162" y="1044"/>
      </p:cViewPr>
      <p:guideLst>
        <p:guide orient="horz" pos="3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0348614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7"/>
        <p:cNvGrpSpPr/>
        <p:nvPr/>
      </p:nvGrpSpPr>
      <p:grpSpPr>
        <a:xfrm>
          <a:off x="0" y="0"/>
          <a:ext cx="0" cy="0"/>
          <a:chOff x="0" y="0"/>
          <a:chExt cx="0" cy="0"/>
        </a:xfrm>
      </p:grpSpPr>
      <p:sp>
        <p:nvSpPr>
          <p:cNvPr id="1858" name="Google Shape;18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9" name="Google Shape;18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3"/>
        <p:cNvGrpSpPr/>
        <p:nvPr/>
      </p:nvGrpSpPr>
      <p:grpSpPr>
        <a:xfrm>
          <a:off x="0" y="0"/>
          <a:ext cx="0" cy="0"/>
          <a:chOff x="0" y="0"/>
          <a:chExt cx="0" cy="0"/>
        </a:xfrm>
      </p:grpSpPr>
      <p:sp>
        <p:nvSpPr>
          <p:cNvPr id="2244" name="Google Shape;2244;g92b9ca3f2f_0_1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5" name="Google Shape;2245;g92b9ca3f2f_0_1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Google Shape;2000;g93513c158a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1" name="Google Shape;2001;g93513c158a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3"/>
        <p:cNvGrpSpPr/>
        <p:nvPr/>
      </p:nvGrpSpPr>
      <p:grpSpPr>
        <a:xfrm>
          <a:off x="0" y="0"/>
          <a:ext cx="0" cy="0"/>
          <a:chOff x="0" y="0"/>
          <a:chExt cx="0" cy="0"/>
        </a:xfrm>
      </p:grpSpPr>
      <p:sp>
        <p:nvSpPr>
          <p:cNvPr id="2244" name="Google Shape;2244;g92b9ca3f2f_0_1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5" name="Google Shape;2245;g92b9ca3f2f_0_1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92b9ca3f2f_0_5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92b9ca3f2f_0_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7"/>
        <p:cNvGrpSpPr/>
        <p:nvPr/>
      </p:nvGrpSpPr>
      <p:grpSpPr>
        <a:xfrm>
          <a:off x="0" y="0"/>
          <a:ext cx="0" cy="0"/>
          <a:chOff x="0" y="0"/>
          <a:chExt cx="0" cy="0"/>
        </a:xfrm>
      </p:grpSpPr>
      <p:sp>
        <p:nvSpPr>
          <p:cNvPr id="1978" name="Google Shape;1978;g86ca632bb8_0_17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9" name="Google Shape;1979;g86ca632bb8_0_17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6"/>
        <p:cNvGrpSpPr/>
        <p:nvPr/>
      </p:nvGrpSpPr>
      <p:grpSpPr>
        <a:xfrm>
          <a:off x="0" y="0"/>
          <a:ext cx="0" cy="0"/>
          <a:chOff x="0" y="0"/>
          <a:chExt cx="0" cy="0"/>
        </a:xfrm>
      </p:grpSpPr>
      <p:sp>
        <p:nvSpPr>
          <p:cNvPr id="1987" name="Google Shape;1987;g86ca632bb8_0_3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8" name="Google Shape;1988;g86ca632bb8_0_3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3"/>
        <p:cNvGrpSpPr/>
        <p:nvPr/>
      </p:nvGrpSpPr>
      <p:grpSpPr>
        <a:xfrm>
          <a:off x="0" y="0"/>
          <a:ext cx="0" cy="0"/>
          <a:chOff x="0" y="0"/>
          <a:chExt cx="0" cy="0"/>
        </a:xfrm>
      </p:grpSpPr>
      <p:sp>
        <p:nvSpPr>
          <p:cNvPr id="1994" name="Google Shape;199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5" name="Google Shape;199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4"/>
        <p:cNvGrpSpPr/>
        <p:nvPr/>
      </p:nvGrpSpPr>
      <p:grpSpPr>
        <a:xfrm>
          <a:off x="0" y="0"/>
          <a:ext cx="0" cy="0"/>
          <a:chOff x="0" y="0"/>
          <a:chExt cx="0" cy="0"/>
        </a:xfrm>
      </p:grpSpPr>
      <p:sp>
        <p:nvSpPr>
          <p:cNvPr id="2035" name="Google Shape;2035;g86ca632bb8_0_27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6" name="Google Shape;2036;g86ca632bb8_0_2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3"/>
        <p:cNvGrpSpPr/>
        <p:nvPr/>
      </p:nvGrpSpPr>
      <p:grpSpPr>
        <a:xfrm>
          <a:off x="0" y="0"/>
          <a:ext cx="0" cy="0"/>
          <a:chOff x="0" y="0"/>
          <a:chExt cx="0" cy="0"/>
        </a:xfrm>
      </p:grpSpPr>
      <p:sp>
        <p:nvSpPr>
          <p:cNvPr id="2244" name="Google Shape;2244;g92b9ca3f2f_0_1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5" name="Google Shape;2245;g92b9ca3f2f_0_1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3"/>
        <p:cNvGrpSpPr/>
        <p:nvPr/>
      </p:nvGrpSpPr>
      <p:grpSpPr>
        <a:xfrm>
          <a:off x="0" y="0"/>
          <a:ext cx="0" cy="0"/>
          <a:chOff x="0" y="0"/>
          <a:chExt cx="0" cy="0"/>
        </a:xfrm>
      </p:grpSpPr>
      <p:sp>
        <p:nvSpPr>
          <p:cNvPr id="2244" name="Google Shape;2244;g92b9ca3f2f_0_1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5" name="Google Shape;2245;g92b9ca3f2f_0_1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3"/>
        <p:cNvGrpSpPr/>
        <p:nvPr/>
      </p:nvGrpSpPr>
      <p:grpSpPr>
        <a:xfrm>
          <a:off x="0" y="0"/>
          <a:ext cx="0" cy="0"/>
          <a:chOff x="0" y="0"/>
          <a:chExt cx="0" cy="0"/>
        </a:xfrm>
      </p:grpSpPr>
      <p:sp>
        <p:nvSpPr>
          <p:cNvPr id="2244" name="Google Shape;2244;g92b9ca3f2f_0_1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5" name="Google Shape;2245;g92b9ca3f2f_0_1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2"/>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135" name="Google Shape;135;p2"/>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 name="Google Shape;145;p2"/>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
          <p:cNvSpPr txBox="1">
            <a:spLocks noGrp="1"/>
          </p:cNvSpPr>
          <p:nvPr>
            <p:ph type="ctrTitle"/>
          </p:nvPr>
        </p:nvSpPr>
        <p:spPr>
          <a:xfrm>
            <a:off x="1009200" y="1741047"/>
            <a:ext cx="7125600" cy="11472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6100">
                <a:solidFill>
                  <a:srgbClr val="FFFFFF"/>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5" name="Google Shape;165;p2"/>
          <p:cNvSpPr txBox="1">
            <a:spLocks noGrp="1"/>
          </p:cNvSpPr>
          <p:nvPr>
            <p:ph type="subTitle" idx="1"/>
          </p:nvPr>
        </p:nvSpPr>
        <p:spPr>
          <a:xfrm>
            <a:off x="1009200" y="2888246"/>
            <a:ext cx="7125600" cy="5142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2800">
                <a:solidFill>
                  <a:srgbClr val="00F4AD"/>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84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1"/>
        <p:cNvGrpSpPr/>
        <p:nvPr/>
      </p:nvGrpSpPr>
      <p:grpSpPr>
        <a:xfrm>
          <a:off x="0" y="0"/>
          <a:ext cx="0" cy="0"/>
          <a:chOff x="0" y="0"/>
          <a:chExt cx="0" cy="0"/>
        </a:xfrm>
      </p:grpSpPr>
      <p:grpSp>
        <p:nvGrpSpPr>
          <p:cNvPr id="172" name="Google Shape;172;p3"/>
          <p:cNvGrpSpPr/>
          <p:nvPr/>
        </p:nvGrpSpPr>
        <p:grpSpPr>
          <a:xfrm>
            <a:off x="-3091593" y="-2017662"/>
            <a:ext cx="7908519" cy="3095522"/>
            <a:chOff x="-3091593" y="-1484262"/>
            <a:chExt cx="7908519" cy="3095522"/>
          </a:xfrm>
        </p:grpSpPr>
        <p:grpSp>
          <p:nvGrpSpPr>
            <p:cNvPr id="173" name="Google Shape;173;p3"/>
            <p:cNvGrpSpPr/>
            <p:nvPr/>
          </p:nvGrpSpPr>
          <p:grpSpPr>
            <a:xfrm>
              <a:off x="-3091593" y="-1484262"/>
              <a:ext cx="7884347" cy="3095522"/>
              <a:chOff x="-3091593" y="-1484262"/>
              <a:chExt cx="7884347" cy="3095522"/>
            </a:xfrm>
          </p:grpSpPr>
          <p:sp>
            <p:nvSpPr>
              <p:cNvPr id="174" name="Google Shape;174;p3"/>
              <p:cNvSpPr/>
              <p:nvPr/>
            </p:nvSpPr>
            <p:spPr>
              <a:xfrm rot="10800000">
                <a:off x="-3091593" y="-453301"/>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rot="10800000">
                <a:off x="-2488881" y="58715"/>
                <a:ext cx="6303378" cy="1490426"/>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rot="10800000">
                <a:off x="-2860727" y="-1484262"/>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rot="10800000">
                <a:off x="-1953114" y="264887"/>
                <a:ext cx="4762126" cy="1309020"/>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rot="10800000">
                <a:off x="-55114" y="833084"/>
                <a:ext cx="3182685" cy="7781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rot="10800000">
                <a:off x="2654352" y="663960"/>
                <a:ext cx="2054994" cy="401407"/>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rot="10800000">
                <a:off x="3113081" y="264887"/>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rot="10800000">
                <a:off x="3798841" y="59274"/>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rot="10800000">
                <a:off x="394353" y="672080"/>
                <a:ext cx="136695" cy="13669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rot="10800000">
                <a:off x="418079" y="695805"/>
                <a:ext cx="88660" cy="89244"/>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rot="10800000">
                <a:off x="2364747" y="600243"/>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rot="10800000">
                <a:off x="2389082" y="623994"/>
                <a:ext cx="88635" cy="89219"/>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rot="10800000">
                <a:off x="3119450" y="794286"/>
                <a:ext cx="96171" cy="96171"/>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rot="10800000">
                <a:off x="3137391" y="812226"/>
                <a:ext cx="60849" cy="60849"/>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rot="10800000">
                <a:off x="1773992" y="614732"/>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rot="10800000">
                <a:off x="1389967" y="30321"/>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rot="10800000">
                <a:off x="1117185" y="222029"/>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rot="10800000">
                <a:off x="1142662" y="248089"/>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rot="10800000">
                <a:off x="2750498" y="215660"/>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rot="10800000">
                <a:off x="3063828" y="215660"/>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rot="10800000">
                <a:off x="3750755" y="10630"/>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rot="10800000">
                <a:off x="4206008" y="458930"/>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rot="10800000">
                <a:off x="1527829" y="631531"/>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rot="10800000">
                <a:off x="3486068" y="453144"/>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rot="10800000">
                <a:off x="-539320" y="1055496"/>
                <a:ext cx="3040788" cy="9871"/>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rot="10800000">
                <a:off x="2486953" y="1023650"/>
                <a:ext cx="74171" cy="74146"/>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rot="10800000">
                <a:off x="-192368" y="1292955"/>
                <a:ext cx="280927" cy="175519"/>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3"/>
            <p:cNvSpPr/>
            <p:nvPr/>
          </p:nvSpPr>
          <p:spPr>
            <a:xfrm rot="10800000">
              <a:off x="4766122" y="487397"/>
              <a:ext cx="50803" cy="50803"/>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3"/>
          <p:cNvGrpSpPr/>
          <p:nvPr/>
        </p:nvGrpSpPr>
        <p:grpSpPr>
          <a:xfrm>
            <a:off x="296418" y="4572778"/>
            <a:ext cx="2668622" cy="250644"/>
            <a:chOff x="5926468" y="4708190"/>
            <a:chExt cx="2668622" cy="250644"/>
          </a:xfrm>
        </p:grpSpPr>
        <p:sp>
          <p:nvSpPr>
            <p:cNvPr id="203" name="Google Shape;203;p3"/>
            <p:cNvSpPr/>
            <p:nvPr/>
          </p:nvSpPr>
          <p:spPr>
            <a:xfrm>
              <a:off x="592646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6089868"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6250552"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641112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6571813"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6732497" y="4708190"/>
              <a:ext cx="89958" cy="250644"/>
            </a:xfrm>
            <a:custGeom>
              <a:avLst/>
              <a:gdLst/>
              <a:ahLst/>
              <a:cxnLst/>
              <a:rect l="l" t="t" r="r" b="b"/>
              <a:pathLst>
                <a:path w="828" h="2307" extrusionOk="0">
                  <a:moveTo>
                    <a:pt x="0" y="0"/>
                  </a:moveTo>
                  <a:lnTo>
                    <a:pt x="0" y="2306"/>
                  </a:lnTo>
                  <a:lnTo>
                    <a:pt x="827" y="2306"/>
                  </a:lnTo>
                  <a:lnTo>
                    <a:pt x="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689578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7056473"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721715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7377842"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7541134"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770181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786250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802307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818647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834716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850784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3"/>
          <p:cNvSpPr txBox="1">
            <a:spLocks noGrp="1"/>
          </p:cNvSpPr>
          <p:nvPr>
            <p:ph type="title"/>
          </p:nvPr>
        </p:nvSpPr>
        <p:spPr>
          <a:xfrm>
            <a:off x="720000" y="1581275"/>
            <a:ext cx="3509700" cy="633000"/>
          </a:xfrm>
          <a:prstGeom prst="rect">
            <a:avLst/>
          </a:prstGeom>
        </p:spPr>
        <p:txBody>
          <a:bodyPr spcFirstLastPara="1" wrap="square" lIns="0" tIns="0" rIns="0" bIns="0" anchor="ctr" anchorCtr="0">
            <a:noAutofit/>
          </a:bodyPr>
          <a:lstStyle>
            <a:lvl1pPr lvl="0" algn="l">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1" name="Google Shape;221;p3"/>
          <p:cNvSpPr txBox="1">
            <a:spLocks noGrp="1"/>
          </p:cNvSpPr>
          <p:nvPr>
            <p:ph type="subTitle" idx="1"/>
          </p:nvPr>
        </p:nvSpPr>
        <p:spPr>
          <a:xfrm>
            <a:off x="720000" y="2616563"/>
            <a:ext cx="3509700" cy="1389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2" name="Google Shape;222;p3"/>
          <p:cNvSpPr/>
          <p:nvPr/>
        </p:nvSpPr>
        <p:spPr>
          <a:xfrm>
            <a:off x="4410200" y="570713"/>
            <a:ext cx="4659902" cy="4002069"/>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3"/>
        <p:cNvGrpSpPr/>
        <p:nvPr/>
      </p:nvGrpSpPr>
      <p:grpSpPr>
        <a:xfrm>
          <a:off x="0" y="0"/>
          <a:ext cx="0" cy="0"/>
          <a:chOff x="0" y="0"/>
          <a:chExt cx="0" cy="0"/>
        </a:xfrm>
      </p:grpSpPr>
      <p:grpSp>
        <p:nvGrpSpPr>
          <p:cNvPr id="224" name="Google Shape;224;p4"/>
          <p:cNvGrpSpPr/>
          <p:nvPr/>
        </p:nvGrpSpPr>
        <p:grpSpPr>
          <a:xfrm>
            <a:off x="-566246" y="-831315"/>
            <a:ext cx="8377976" cy="1614718"/>
            <a:chOff x="-566246" y="-831315"/>
            <a:chExt cx="8377976" cy="1614718"/>
          </a:xfrm>
        </p:grpSpPr>
        <p:sp>
          <p:nvSpPr>
            <p:cNvPr id="225" name="Google Shape;225;p4"/>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4"/>
          <p:cNvGrpSpPr/>
          <p:nvPr/>
        </p:nvGrpSpPr>
        <p:grpSpPr>
          <a:xfrm>
            <a:off x="5926468" y="4708190"/>
            <a:ext cx="2668622" cy="250644"/>
            <a:chOff x="5926468" y="4708190"/>
            <a:chExt cx="2668622" cy="250644"/>
          </a:xfrm>
        </p:grpSpPr>
        <p:sp>
          <p:nvSpPr>
            <p:cNvPr id="255" name="Google Shape;255;p4"/>
            <p:cNvSpPr/>
            <p:nvPr/>
          </p:nvSpPr>
          <p:spPr>
            <a:xfrm>
              <a:off x="592646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6089868"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6250552"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641112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6571813"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6732497" y="4708190"/>
              <a:ext cx="89958" cy="250644"/>
            </a:xfrm>
            <a:custGeom>
              <a:avLst/>
              <a:gdLst/>
              <a:ahLst/>
              <a:cxnLst/>
              <a:rect l="l" t="t" r="r" b="b"/>
              <a:pathLst>
                <a:path w="828" h="2307" extrusionOk="0">
                  <a:moveTo>
                    <a:pt x="0" y="0"/>
                  </a:moveTo>
                  <a:lnTo>
                    <a:pt x="0" y="2306"/>
                  </a:lnTo>
                  <a:lnTo>
                    <a:pt x="827" y="2306"/>
                  </a:lnTo>
                  <a:lnTo>
                    <a:pt x="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689578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7056473"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721715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7377842"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7541134"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770181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786250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802307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818647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834716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850784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3" name="Google Shape;273;p4"/>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lvl1pPr marL="457200" lvl="0" indent="-330200">
              <a:lnSpc>
                <a:spcPct val="100000"/>
              </a:lnSpc>
              <a:spcBef>
                <a:spcPts val="0"/>
              </a:spcBef>
              <a:spcAft>
                <a:spcPts val="0"/>
              </a:spcAft>
              <a:buClr>
                <a:schemeClr val="dk2"/>
              </a:buClr>
              <a:buSzPts val="1600"/>
              <a:buChar char="●"/>
              <a:defRPr sz="1200"/>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4"/>
        <p:cNvGrpSpPr/>
        <p:nvPr/>
      </p:nvGrpSpPr>
      <p:grpSpPr>
        <a:xfrm>
          <a:off x="0" y="0"/>
          <a:ext cx="0" cy="0"/>
          <a:chOff x="0" y="0"/>
          <a:chExt cx="0" cy="0"/>
        </a:xfrm>
      </p:grpSpPr>
      <p:grpSp>
        <p:nvGrpSpPr>
          <p:cNvPr id="275" name="Google Shape;275;p5"/>
          <p:cNvGrpSpPr/>
          <p:nvPr/>
        </p:nvGrpSpPr>
        <p:grpSpPr>
          <a:xfrm flipH="1">
            <a:off x="-741540" y="-2483486"/>
            <a:ext cx="7884219" cy="3433770"/>
            <a:chOff x="24125" y="294775"/>
            <a:chExt cx="7767703" cy="3383025"/>
          </a:xfrm>
        </p:grpSpPr>
        <p:sp>
          <p:nvSpPr>
            <p:cNvPr id="276" name="Google Shape;276;p5"/>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5"/>
          <p:cNvGrpSpPr/>
          <p:nvPr/>
        </p:nvGrpSpPr>
        <p:grpSpPr>
          <a:xfrm>
            <a:off x="8757750" y="2728975"/>
            <a:ext cx="1552150" cy="3475150"/>
            <a:chOff x="327125" y="2375600"/>
            <a:chExt cx="1552150" cy="3475150"/>
          </a:xfrm>
        </p:grpSpPr>
        <p:sp>
          <p:nvSpPr>
            <p:cNvPr id="371" name="Google Shape;371;p5"/>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93" name="Google Shape;393;p5"/>
          <p:cNvSpPr txBox="1">
            <a:spLocks noGrp="1"/>
          </p:cNvSpPr>
          <p:nvPr>
            <p:ph type="subTitle" idx="1"/>
          </p:nvPr>
        </p:nvSpPr>
        <p:spPr>
          <a:xfrm>
            <a:off x="1216375" y="3517675"/>
            <a:ext cx="2693700" cy="1051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4" name="Google Shape;394;p5"/>
          <p:cNvSpPr txBox="1">
            <a:spLocks noGrp="1"/>
          </p:cNvSpPr>
          <p:nvPr>
            <p:ph type="subTitle" idx="2"/>
          </p:nvPr>
        </p:nvSpPr>
        <p:spPr>
          <a:xfrm>
            <a:off x="5234100" y="3517675"/>
            <a:ext cx="2693700" cy="1051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5" name="Google Shape;395;p5"/>
          <p:cNvSpPr txBox="1">
            <a:spLocks noGrp="1"/>
          </p:cNvSpPr>
          <p:nvPr>
            <p:ph type="title" idx="3"/>
          </p:nvPr>
        </p:nvSpPr>
        <p:spPr>
          <a:xfrm>
            <a:off x="1216350" y="2984775"/>
            <a:ext cx="2693700" cy="3534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96" name="Google Shape;396;p5"/>
          <p:cNvSpPr txBox="1">
            <a:spLocks noGrp="1"/>
          </p:cNvSpPr>
          <p:nvPr>
            <p:ph type="title" idx="4"/>
          </p:nvPr>
        </p:nvSpPr>
        <p:spPr>
          <a:xfrm>
            <a:off x="5234100" y="2984775"/>
            <a:ext cx="2693700" cy="3534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7"/>
        <p:cNvGrpSpPr/>
        <p:nvPr/>
      </p:nvGrpSpPr>
      <p:grpSpPr>
        <a:xfrm>
          <a:off x="0" y="0"/>
          <a:ext cx="0" cy="0"/>
          <a:chOff x="0" y="0"/>
          <a:chExt cx="0" cy="0"/>
        </a:xfrm>
      </p:grpSpPr>
      <p:grpSp>
        <p:nvGrpSpPr>
          <p:cNvPr id="398" name="Google Shape;398;p6"/>
          <p:cNvGrpSpPr/>
          <p:nvPr/>
        </p:nvGrpSpPr>
        <p:grpSpPr>
          <a:xfrm>
            <a:off x="3139285" y="-1283134"/>
            <a:ext cx="7944547" cy="2608119"/>
            <a:chOff x="3748885" y="-758409"/>
            <a:chExt cx="7944547" cy="2608119"/>
          </a:xfrm>
        </p:grpSpPr>
        <p:sp>
          <p:nvSpPr>
            <p:cNvPr id="399" name="Google Shape;399;p6"/>
            <p:cNvSpPr/>
            <p:nvPr/>
          </p:nvSpPr>
          <p:spPr>
            <a:xfrm>
              <a:off x="6227221" y="-646632"/>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6"/>
            <p:cNvSpPr/>
            <p:nvPr/>
          </p:nvSpPr>
          <p:spPr>
            <a:xfrm>
              <a:off x="5068827" y="-47286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6"/>
            <p:cNvSpPr/>
            <p:nvPr/>
          </p:nvSpPr>
          <p:spPr>
            <a:xfrm>
              <a:off x="5440673" y="120784"/>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6"/>
            <p:cNvSpPr/>
            <p:nvPr/>
          </p:nvSpPr>
          <p:spPr>
            <a:xfrm>
              <a:off x="4735806" y="252861"/>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6"/>
            <p:cNvSpPr/>
            <p:nvPr/>
          </p:nvSpPr>
          <p:spPr>
            <a:xfrm>
              <a:off x="3809085" y="-758409"/>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6"/>
            <p:cNvSpPr/>
            <p:nvPr/>
          </p:nvSpPr>
          <p:spPr>
            <a:xfrm>
              <a:off x="3809085" y="-49083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6"/>
            <p:cNvSpPr/>
            <p:nvPr/>
          </p:nvSpPr>
          <p:spPr>
            <a:xfrm>
              <a:off x="9826894" y="1712989"/>
              <a:ext cx="136721" cy="136721"/>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6"/>
            <p:cNvSpPr/>
            <p:nvPr/>
          </p:nvSpPr>
          <p:spPr>
            <a:xfrm>
              <a:off x="9850645" y="173674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6"/>
            <p:cNvSpPr/>
            <p:nvPr/>
          </p:nvSpPr>
          <p:spPr>
            <a:xfrm>
              <a:off x="8592628" y="81402"/>
              <a:ext cx="89218"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6"/>
            <p:cNvSpPr/>
            <p:nvPr/>
          </p:nvSpPr>
          <p:spPr>
            <a:xfrm>
              <a:off x="10934893" y="789187"/>
              <a:ext cx="89218"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6"/>
            <p:cNvSpPr/>
            <p:nvPr/>
          </p:nvSpPr>
          <p:spPr>
            <a:xfrm>
              <a:off x="6100372" y="-70976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
            <p:cNvSpPr/>
            <p:nvPr/>
          </p:nvSpPr>
          <p:spPr>
            <a:xfrm>
              <a:off x="6124123" y="-686014"/>
              <a:ext cx="88635" cy="89219"/>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6720105" y="-69527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10327898" y="42140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10136748" y="146682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8601890" y="119287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a:off x="7411092" y="53665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a:off x="9285340" y="115697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a:off x="7145822" y="-6917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a:off x="7338672" y="-34139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a:off x="7364174" y="-31533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5743599" y="-296229"/>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5430243" y="-296229"/>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4743317" y="-91199"/>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4288089" y="-539474"/>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7000423" y="-67847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5041600" y="-50009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8632010" y="12124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a:off x="7355470" y="17059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a:off x="7469581" y="17059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7583109" y="17059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7697195"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7810723" y="17059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7924251" y="17059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8038337"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8151864" y="17059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6543445" y="95889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6754286" y="95889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6965101" y="95889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7176500" y="95889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7387341" y="95889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7598157" y="95889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3748885" y="-19798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4708100" y="215949"/>
              <a:ext cx="69046" cy="69077"/>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3" name="Google Shape;443;p6"/>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444" name="Google Shape;444;p6"/>
          <p:cNvGrpSpPr/>
          <p:nvPr/>
        </p:nvGrpSpPr>
        <p:grpSpPr>
          <a:xfrm flipH="1">
            <a:off x="-1056675" y="3555950"/>
            <a:ext cx="1552150" cy="3475150"/>
            <a:chOff x="327125" y="2375600"/>
            <a:chExt cx="1552150" cy="3475150"/>
          </a:xfrm>
        </p:grpSpPr>
        <p:sp>
          <p:nvSpPr>
            <p:cNvPr id="445" name="Google Shape;445;p6"/>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6"/>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6"/>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6"/>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6"/>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6"/>
        <p:cNvGrpSpPr/>
        <p:nvPr/>
      </p:nvGrpSpPr>
      <p:grpSpPr>
        <a:xfrm>
          <a:off x="0" y="0"/>
          <a:ext cx="0" cy="0"/>
          <a:chOff x="0" y="0"/>
          <a:chExt cx="0" cy="0"/>
        </a:xfrm>
      </p:grpSpPr>
      <p:grpSp>
        <p:nvGrpSpPr>
          <p:cNvPr id="467" name="Google Shape;467;p7"/>
          <p:cNvGrpSpPr/>
          <p:nvPr/>
        </p:nvGrpSpPr>
        <p:grpSpPr>
          <a:xfrm rot="5400000">
            <a:off x="4458750" y="327550"/>
            <a:ext cx="40525" cy="1103625"/>
            <a:chOff x="4289175" y="3929550"/>
            <a:chExt cx="40525" cy="1103625"/>
          </a:xfrm>
        </p:grpSpPr>
        <p:sp>
          <p:nvSpPr>
            <p:cNvPr id="468" name="Google Shape;468;p7"/>
            <p:cNvSpPr/>
            <p:nvPr/>
          </p:nvSpPr>
          <p:spPr>
            <a:xfrm>
              <a:off x="4309150" y="3948375"/>
              <a:ext cx="25" cy="1084800"/>
            </a:xfrm>
            <a:custGeom>
              <a:avLst/>
              <a:gdLst/>
              <a:ahLst/>
              <a:cxnLst/>
              <a:rect l="l" t="t" r="r" b="b"/>
              <a:pathLst>
                <a:path w="1" h="43392" fill="none" extrusionOk="0">
                  <a:moveTo>
                    <a:pt x="0" y="43391"/>
                  </a:moveTo>
                  <a:lnTo>
                    <a:pt x="0" y="0"/>
                  </a:lnTo>
                </a:path>
              </a:pathLst>
            </a:custGeom>
            <a:solidFill>
              <a:schemeClr val="accent1"/>
            </a:solidFill>
            <a:ln w="190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a:off x="4289175" y="3929550"/>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7"/>
          <p:cNvSpPr txBox="1">
            <a:spLocks noGrp="1"/>
          </p:cNvSpPr>
          <p:nvPr>
            <p:ph type="title"/>
          </p:nvPr>
        </p:nvSpPr>
        <p:spPr>
          <a:xfrm>
            <a:off x="4914300" y="1600200"/>
            <a:ext cx="3509700" cy="587100"/>
          </a:xfrm>
          <a:prstGeom prst="rect">
            <a:avLst/>
          </a:prstGeom>
        </p:spPr>
        <p:txBody>
          <a:bodyPr spcFirstLastPara="1" wrap="square" lIns="0" tIns="0" rIns="0" bIns="0" anchor="ctr" anchorCtr="0">
            <a:noAutofit/>
          </a:bodyPr>
          <a:lstStyle>
            <a:lvl1pPr lvl="0" algn="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71" name="Google Shape;471;p7"/>
          <p:cNvSpPr txBox="1">
            <a:spLocks noGrp="1"/>
          </p:cNvSpPr>
          <p:nvPr>
            <p:ph type="subTitle" idx="1"/>
          </p:nvPr>
        </p:nvSpPr>
        <p:spPr>
          <a:xfrm>
            <a:off x="4914175" y="2571750"/>
            <a:ext cx="3509700" cy="14934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472" name="Google Shape;472;p7"/>
          <p:cNvGrpSpPr/>
          <p:nvPr/>
        </p:nvGrpSpPr>
        <p:grpSpPr>
          <a:xfrm>
            <a:off x="1032650" y="1735501"/>
            <a:ext cx="2458221" cy="2138575"/>
            <a:chOff x="1032650" y="1735501"/>
            <a:chExt cx="2458221" cy="2138575"/>
          </a:xfrm>
        </p:grpSpPr>
        <p:sp>
          <p:nvSpPr>
            <p:cNvPr id="473" name="Google Shape;473;p7"/>
            <p:cNvSpPr/>
            <p:nvPr/>
          </p:nvSpPr>
          <p:spPr>
            <a:xfrm>
              <a:off x="1487148" y="1877758"/>
              <a:ext cx="1854040" cy="1854040"/>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a:off x="1344890" y="1735501"/>
              <a:ext cx="2145981" cy="2138575"/>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a:off x="1114412" y="3017876"/>
              <a:ext cx="230477" cy="296"/>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p:nvPr/>
          </p:nvSpPr>
          <p:spPr>
            <a:xfrm>
              <a:off x="1144037" y="2439021"/>
              <a:ext cx="200852" cy="296"/>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a:off x="1032650" y="2025910"/>
              <a:ext cx="312240" cy="296"/>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7"/>
          <p:cNvGrpSpPr/>
          <p:nvPr/>
        </p:nvGrpSpPr>
        <p:grpSpPr>
          <a:xfrm>
            <a:off x="-1358125" y="2786225"/>
            <a:ext cx="2627875" cy="269025"/>
            <a:chOff x="-1358125" y="2589925"/>
            <a:chExt cx="2627875" cy="269025"/>
          </a:xfrm>
        </p:grpSpPr>
        <p:sp>
          <p:nvSpPr>
            <p:cNvPr id="479" name="Google Shape;479;p7"/>
            <p:cNvSpPr/>
            <p:nvPr/>
          </p:nvSpPr>
          <p:spPr>
            <a:xfrm rot="5400000">
              <a:off x="-242262" y="1512438"/>
              <a:ext cx="112450" cy="2344175"/>
            </a:xfrm>
            <a:custGeom>
              <a:avLst/>
              <a:gdLst/>
              <a:ahLst/>
              <a:cxnLst/>
              <a:rect l="l" t="t" r="r" b="b"/>
              <a:pathLst>
                <a:path w="4498" h="93767" fill="none" extrusionOk="0">
                  <a:moveTo>
                    <a:pt x="4497" y="93766"/>
                  </a:moveTo>
                  <a:lnTo>
                    <a:pt x="4497" y="50855"/>
                  </a:lnTo>
                  <a:lnTo>
                    <a:pt x="1" y="46358"/>
                  </a:lnTo>
                  <a:lnTo>
                    <a:pt x="1" y="0"/>
                  </a:lnTo>
                </a:path>
              </a:pathLst>
            </a:custGeom>
            <a:noFill/>
            <a:ln w="13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rot="5400000">
              <a:off x="949513" y="2537563"/>
              <a:ext cx="192900" cy="374375"/>
            </a:xfrm>
            <a:custGeom>
              <a:avLst/>
              <a:gdLst/>
              <a:ahLst/>
              <a:cxnLst/>
              <a:rect l="l" t="t" r="r" b="b"/>
              <a:pathLst>
                <a:path w="7716" h="14975" fill="none" extrusionOk="0">
                  <a:moveTo>
                    <a:pt x="1" y="14974"/>
                  </a:moveTo>
                  <a:lnTo>
                    <a:pt x="7716" y="7259"/>
                  </a:lnTo>
                  <a:lnTo>
                    <a:pt x="7716" y="1"/>
                  </a:lnTo>
                </a:path>
              </a:pathLst>
            </a:custGeom>
            <a:noFill/>
            <a:ln w="190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rot="5400000">
              <a:off x="1194225" y="27834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7"/>
            <p:cNvSpPr/>
            <p:nvPr/>
          </p:nvSpPr>
          <p:spPr>
            <a:xfrm rot="5400000">
              <a:off x="947950" y="25899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7"/>
          <p:cNvGrpSpPr/>
          <p:nvPr/>
        </p:nvGrpSpPr>
        <p:grpSpPr>
          <a:xfrm>
            <a:off x="913631" y="-758409"/>
            <a:ext cx="10779673" cy="2852929"/>
            <a:chOff x="913631" y="-758409"/>
            <a:chExt cx="10779673" cy="2852929"/>
          </a:xfrm>
        </p:grpSpPr>
        <p:sp>
          <p:nvSpPr>
            <p:cNvPr id="484" name="Google Shape;484;p7"/>
            <p:cNvSpPr/>
            <p:nvPr/>
          </p:nvSpPr>
          <p:spPr>
            <a:xfrm>
              <a:off x="6227221" y="-646632"/>
              <a:ext cx="5466083"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7"/>
            <p:cNvSpPr/>
            <p:nvPr/>
          </p:nvSpPr>
          <p:spPr>
            <a:xfrm>
              <a:off x="5068827" y="-47286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7"/>
            <p:cNvSpPr/>
            <p:nvPr/>
          </p:nvSpPr>
          <p:spPr>
            <a:xfrm>
              <a:off x="5440673" y="120784"/>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7"/>
            <p:cNvSpPr/>
            <p:nvPr/>
          </p:nvSpPr>
          <p:spPr>
            <a:xfrm>
              <a:off x="4735806" y="252861"/>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7"/>
            <p:cNvSpPr/>
            <p:nvPr/>
          </p:nvSpPr>
          <p:spPr>
            <a:xfrm>
              <a:off x="3886708" y="34319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7"/>
            <p:cNvSpPr/>
            <p:nvPr/>
          </p:nvSpPr>
          <p:spPr>
            <a:xfrm>
              <a:off x="3809085" y="-758409"/>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7"/>
            <p:cNvSpPr/>
            <p:nvPr/>
          </p:nvSpPr>
          <p:spPr>
            <a:xfrm>
              <a:off x="3809085" y="-49083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7"/>
            <p:cNvSpPr/>
            <p:nvPr/>
          </p:nvSpPr>
          <p:spPr>
            <a:xfrm>
              <a:off x="9826894" y="1712989"/>
              <a:ext cx="136721" cy="13672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7"/>
            <p:cNvSpPr/>
            <p:nvPr/>
          </p:nvSpPr>
          <p:spPr>
            <a:xfrm>
              <a:off x="9850645" y="173674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7"/>
            <p:cNvSpPr/>
            <p:nvPr/>
          </p:nvSpPr>
          <p:spPr>
            <a:xfrm>
              <a:off x="8592628" y="81402"/>
              <a:ext cx="89218"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7"/>
            <p:cNvSpPr/>
            <p:nvPr/>
          </p:nvSpPr>
          <p:spPr>
            <a:xfrm>
              <a:off x="10934893" y="789187"/>
              <a:ext cx="89218"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7339839" y="74051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7363590" y="764268"/>
              <a:ext cx="89218" cy="89218"/>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6100372" y="-70976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6124123" y="-686014"/>
              <a:ext cx="88635" cy="89218"/>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6720105" y="-69527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10327898" y="42140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10136748" y="146682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8601890" y="119287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7411092" y="53665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9285340" y="115697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7145822" y="-6917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7338672" y="-34139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7364174" y="-31533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5743599" y="-296229"/>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5430243" y="-296229"/>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4743317" y="-91199"/>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4288089" y="-539474"/>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7000423" y="-67847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5041600" y="-50009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8632010" y="12124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7355470" y="17059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7469581" y="17059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7583109" y="17059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7697195"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7810723" y="17059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7924251" y="17059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8038337"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8151864" y="17059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6543445" y="95889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6754286" y="95889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6965101" y="95889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7176500" y="95889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7387341" y="95889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7598157" y="95889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9" name="Google Shape;529;p7"/>
            <p:cNvCxnSpPr/>
            <p:nvPr/>
          </p:nvCxnSpPr>
          <p:spPr>
            <a:xfrm rot="10800000">
              <a:off x="1697950" y="877825"/>
              <a:ext cx="2233200" cy="0"/>
            </a:xfrm>
            <a:prstGeom prst="straightConnector1">
              <a:avLst/>
            </a:prstGeom>
            <a:noFill/>
            <a:ln w="19050" cap="flat" cmpd="sng">
              <a:solidFill>
                <a:schemeClr val="accent2"/>
              </a:solidFill>
              <a:prstDash val="solid"/>
              <a:round/>
              <a:headEnd type="oval" w="med" len="med"/>
              <a:tailEnd type="none" w="med" len="med"/>
            </a:ln>
          </p:spPr>
        </p:cxnSp>
        <p:sp>
          <p:nvSpPr>
            <p:cNvPr id="530" name="Google Shape;530;p7"/>
            <p:cNvSpPr/>
            <p:nvPr/>
          </p:nvSpPr>
          <p:spPr>
            <a:xfrm>
              <a:off x="3748885" y="-19798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4708100" y="215949"/>
              <a:ext cx="69046" cy="69077"/>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2" name="Google Shape;532;p7"/>
            <p:cNvGrpSpPr/>
            <p:nvPr/>
          </p:nvGrpSpPr>
          <p:grpSpPr>
            <a:xfrm rot="-5400000" flipH="1">
              <a:off x="266770" y="647027"/>
              <a:ext cx="2094354" cy="800631"/>
              <a:chOff x="5593937" y="1366150"/>
              <a:chExt cx="1612903" cy="622575"/>
            </a:xfrm>
          </p:grpSpPr>
          <p:sp>
            <p:nvSpPr>
              <p:cNvPr id="533" name="Google Shape;533;p7"/>
              <p:cNvSpPr/>
              <p:nvPr/>
            </p:nvSpPr>
            <p:spPr>
              <a:xfrm>
                <a:off x="5593937"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7"/>
              <p:cNvSpPr/>
              <p:nvPr/>
            </p:nvSpPr>
            <p:spPr>
              <a:xfrm>
                <a:off x="7100690"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5" name="Google Shape;535;p7"/>
          <p:cNvSpPr/>
          <p:nvPr/>
        </p:nvSpPr>
        <p:spPr>
          <a:xfrm rot="10800000" flipH="1">
            <a:off x="-3890200" y="6349394"/>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 name="Google Shape;536;p7"/>
          <p:cNvGrpSpPr/>
          <p:nvPr/>
        </p:nvGrpSpPr>
        <p:grpSpPr>
          <a:xfrm>
            <a:off x="3690957" y="4568872"/>
            <a:ext cx="881035" cy="290677"/>
            <a:chOff x="3690957" y="4568872"/>
            <a:chExt cx="881035" cy="290677"/>
          </a:xfrm>
        </p:grpSpPr>
        <p:sp>
          <p:nvSpPr>
            <p:cNvPr id="537" name="Google Shape;537;p7"/>
            <p:cNvSpPr/>
            <p:nvPr/>
          </p:nvSpPr>
          <p:spPr>
            <a:xfrm>
              <a:off x="3690957"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3839318"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3984595"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4132955"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4278232"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4426592"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6"/>
        <p:cNvGrpSpPr/>
        <p:nvPr/>
      </p:nvGrpSpPr>
      <p:grpSpPr>
        <a:xfrm>
          <a:off x="0" y="0"/>
          <a:ext cx="0" cy="0"/>
          <a:chOff x="0" y="0"/>
          <a:chExt cx="0" cy="0"/>
        </a:xfrm>
      </p:grpSpPr>
      <p:grpSp>
        <p:nvGrpSpPr>
          <p:cNvPr id="547" name="Google Shape;547;p9"/>
          <p:cNvGrpSpPr/>
          <p:nvPr/>
        </p:nvGrpSpPr>
        <p:grpSpPr>
          <a:xfrm flipH="1">
            <a:off x="-271725" y="-1955550"/>
            <a:ext cx="7767703" cy="3383025"/>
            <a:chOff x="24125" y="294775"/>
            <a:chExt cx="7767703" cy="3383025"/>
          </a:xfrm>
        </p:grpSpPr>
        <p:sp>
          <p:nvSpPr>
            <p:cNvPr id="548" name="Google Shape;548;p9"/>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9"/>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9"/>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9"/>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9"/>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9"/>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9"/>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9"/>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9"/>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9"/>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9"/>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9"/>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9"/>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9"/>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9"/>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9"/>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9"/>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9"/>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9"/>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9"/>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9"/>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9"/>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9"/>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9"/>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9"/>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9"/>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9"/>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9"/>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9"/>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9"/>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9"/>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9"/>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9"/>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9"/>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9"/>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9"/>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9"/>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9"/>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9"/>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9"/>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9"/>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9"/>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9"/>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9"/>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9"/>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9"/>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9"/>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9"/>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9"/>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2" name="Google Shape;642;p9"/>
          <p:cNvGrpSpPr/>
          <p:nvPr/>
        </p:nvGrpSpPr>
        <p:grpSpPr>
          <a:xfrm>
            <a:off x="-64791" y="3334954"/>
            <a:ext cx="2438787" cy="1857515"/>
            <a:chOff x="-64791" y="3334954"/>
            <a:chExt cx="2438787" cy="1857515"/>
          </a:xfrm>
        </p:grpSpPr>
        <p:sp>
          <p:nvSpPr>
            <p:cNvPr id="643" name="Google Shape;643;p9"/>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9"/>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9"/>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9"/>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9"/>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9"/>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9"/>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9"/>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9"/>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4" name="Google Shape;664;p9"/>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665" name="Google Shape;665;p9"/>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9"/>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9"/>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9"/>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9"/>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9"/>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9"/>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9"/>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9"/>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9"/>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5" name="Google Shape;675;p9"/>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676" name="Google Shape;676;p9"/>
          <p:cNvGrpSpPr/>
          <p:nvPr/>
        </p:nvGrpSpPr>
        <p:grpSpPr>
          <a:xfrm>
            <a:off x="5266248" y="4568869"/>
            <a:ext cx="3157758" cy="296582"/>
            <a:chOff x="5266248" y="4230494"/>
            <a:chExt cx="3157758" cy="296582"/>
          </a:xfrm>
        </p:grpSpPr>
        <p:sp>
          <p:nvSpPr>
            <p:cNvPr id="677" name="Google Shape;677;p9"/>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9"/>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9"/>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9"/>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694;p9"/>
          <p:cNvGrpSpPr/>
          <p:nvPr/>
        </p:nvGrpSpPr>
        <p:grpSpPr>
          <a:xfrm>
            <a:off x="7723214" y="1254245"/>
            <a:ext cx="1068186" cy="967252"/>
            <a:chOff x="7723214" y="1254245"/>
            <a:chExt cx="1068186" cy="967252"/>
          </a:xfrm>
        </p:grpSpPr>
        <p:grpSp>
          <p:nvGrpSpPr>
            <p:cNvPr id="695" name="Google Shape;695;p9"/>
            <p:cNvGrpSpPr/>
            <p:nvPr/>
          </p:nvGrpSpPr>
          <p:grpSpPr>
            <a:xfrm>
              <a:off x="7883587" y="1867634"/>
              <a:ext cx="352280" cy="353863"/>
              <a:chOff x="1448125" y="1450525"/>
              <a:chExt cx="133500" cy="134100"/>
            </a:xfrm>
          </p:grpSpPr>
          <p:sp>
            <p:nvSpPr>
              <p:cNvPr id="696" name="Google Shape;696;p9"/>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9"/>
            <p:cNvGrpSpPr/>
            <p:nvPr/>
          </p:nvGrpSpPr>
          <p:grpSpPr>
            <a:xfrm>
              <a:off x="8239099" y="1536926"/>
              <a:ext cx="552301" cy="552301"/>
              <a:chOff x="1582850" y="1325200"/>
              <a:chExt cx="209300" cy="209300"/>
            </a:xfrm>
          </p:grpSpPr>
          <p:sp>
            <p:nvSpPr>
              <p:cNvPr id="699" name="Google Shape;699;p9"/>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 name="Google Shape;703;p9"/>
            <p:cNvGrpSpPr/>
            <p:nvPr/>
          </p:nvGrpSpPr>
          <p:grpSpPr>
            <a:xfrm>
              <a:off x="7723214" y="1254245"/>
              <a:ext cx="552301" cy="552301"/>
              <a:chOff x="1387350" y="1218075"/>
              <a:chExt cx="209300" cy="209300"/>
            </a:xfrm>
          </p:grpSpPr>
          <p:sp>
            <p:nvSpPr>
              <p:cNvPr id="704" name="Google Shape;704;p9"/>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8" name="Google Shape;708;p9"/>
          <p:cNvSpPr txBox="1">
            <a:spLocks noGrp="1"/>
          </p:cNvSpPr>
          <p:nvPr>
            <p:ph type="title"/>
          </p:nvPr>
        </p:nvSpPr>
        <p:spPr>
          <a:xfrm>
            <a:off x="2549400" y="2221500"/>
            <a:ext cx="4045200" cy="754800"/>
          </a:xfrm>
          <a:prstGeom prst="rect">
            <a:avLst/>
          </a:prstGeom>
        </p:spPr>
        <p:txBody>
          <a:bodyPr spcFirstLastPara="1" wrap="square" lIns="0" tIns="0" rIns="0" bIns="0" anchor="ctr" anchorCtr="0">
            <a:noAutofit/>
          </a:bodyPr>
          <a:lstStyle>
            <a:lvl1pPr lvl="0" algn="ctr">
              <a:spcBef>
                <a:spcPts val="0"/>
              </a:spcBef>
              <a:spcAft>
                <a:spcPts val="0"/>
              </a:spcAft>
              <a:buSzPts val="4200"/>
              <a:buNone/>
              <a:defRPr sz="47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09" name="Google Shape;709;p9"/>
          <p:cNvSpPr txBox="1">
            <a:spLocks noGrp="1"/>
          </p:cNvSpPr>
          <p:nvPr>
            <p:ph type="subTitle" idx="1"/>
          </p:nvPr>
        </p:nvSpPr>
        <p:spPr>
          <a:xfrm>
            <a:off x="2549400" y="3230175"/>
            <a:ext cx="4045200" cy="700500"/>
          </a:xfrm>
          <a:prstGeom prst="rect">
            <a:avLst/>
          </a:prstGeom>
        </p:spPr>
        <p:txBody>
          <a:bodyPr spcFirstLastPara="1" wrap="square" lIns="0" tIns="0" rIns="0" bIns="0"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10" name="Google Shape;710;p9"/>
          <p:cNvSpPr txBox="1">
            <a:spLocks noGrp="1"/>
          </p:cNvSpPr>
          <p:nvPr>
            <p:ph type="title" idx="2" hasCustomPrompt="1"/>
          </p:nvPr>
        </p:nvSpPr>
        <p:spPr>
          <a:xfrm>
            <a:off x="3647325" y="1212825"/>
            <a:ext cx="1926600" cy="7548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7200">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7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1286"/>
        <p:cNvGrpSpPr/>
        <p:nvPr/>
      </p:nvGrpSpPr>
      <p:grpSpPr>
        <a:xfrm>
          <a:off x="0" y="0"/>
          <a:ext cx="0" cy="0"/>
          <a:chOff x="0" y="0"/>
          <a:chExt cx="0" cy="0"/>
        </a:xfrm>
      </p:grpSpPr>
      <p:grpSp>
        <p:nvGrpSpPr>
          <p:cNvPr id="1287" name="Google Shape;1287;p15"/>
          <p:cNvGrpSpPr/>
          <p:nvPr/>
        </p:nvGrpSpPr>
        <p:grpSpPr>
          <a:xfrm>
            <a:off x="2019110" y="-2483486"/>
            <a:ext cx="7884219" cy="3433770"/>
            <a:chOff x="24125" y="294775"/>
            <a:chExt cx="7767703" cy="3383025"/>
          </a:xfrm>
        </p:grpSpPr>
        <p:sp>
          <p:nvSpPr>
            <p:cNvPr id="1288" name="Google Shape;1288;p15"/>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5"/>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5"/>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5"/>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5"/>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5"/>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5"/>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5"/>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5"/>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5"/>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5"/>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5"/>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5"/>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5"/>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5"/>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5"/>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5"/>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5"/>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5"/>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5"/>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5"/>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5"/>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5"/>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5"/>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5"/>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5"/>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5"/>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5"/>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5"/>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5"/>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5"/>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5"/>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5"/>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5"/>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5"/>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5"/>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5"/>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5"/>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5"/>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5"/>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5"/>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5"/>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5"/>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5"/>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5"/>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5"/>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5"/>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5"/>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5"/>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5"/>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5"/>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5"/>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5"/>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5"/>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5"/>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5"/>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5"/>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5"/>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5"/>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5"/>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5"/>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5"/>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5"/>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5"/>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5"/>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5"/>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5"/>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5"/>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5"/>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5"/>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5"/>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5"/>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5"/>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5"/>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5"/>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5"/>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5"/>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5"/>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5"/>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5"/>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5"/>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5"/>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5"/>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5"/>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5"/>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5"/>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5"/>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5"/>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5"/>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5"/>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5"/>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5"/>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5"/>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5"/>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2" name="Google Shape;1382;p15"/>
          <p:cNvGrpSpPr/>
          <p:nvPr/>
        </p:nvGrpSpPr>
        <p:grpSpPr>
          <a:xfrm rot="5400000">
            <a:off x="674625" y="3321200"/>
            <a:ext cx="979800" cy="3475150"/>
            <a:chOff x="327125" y="2375600"/>
            <a:chExt cx="979800" cy="3475150"/>
          </a:xfrm>
        </p:grpSpPr>
        <p:sp>
          <p:nvSpPr>
            <p:cNvPr id="1383" name="Google Shape;1383;p15"/>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5"/>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5"/>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5"/>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5"/>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5"/>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5"/>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5"/>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5"/>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5"/>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5"/>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5"/>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5"/>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5"/>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5"/>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8" name="Google Shape;1398;p1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99" name="Google Shape;1399;p15"/>
          <p:cNvSpPr txBox="1">
            <a:spLocks noGrp="1"/>
          </p:cNvSpPr>
          <p:nvPr>
            <p:ph type="subTitle" idx="1"/>
          </p:nvPr>
        </p:nvSpPr>
        <p:spPr>
          <a:xfrm>
            <a:off x="719994" y="2088317"/>
            <a:ext cx="1751700" cy="6453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0" name="Google Shape;1400;p15"/>
          <p:cNvSpPr txBox="1">
            <a:spLocks noGrp="1"/>
          </p:cNvSpPr>
          <p:nvPr>
            <p:ph type="title" idx="2"/>
          </p:nvPr>
        </p:nvSpPr>
        <p:spPr>
          <a:xfrm>
            <a:off x="720000" y="1607275"/>
            <a:ext cx="1751700" cy="316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01" name="Google Shape;1401;p15"/>
          <p:cNvSpPr txBox="1">
            <a:spLocks noGrp="1"/>
          </p:cNvSpPr>
          <p:nvPr>
            <p:ph type="subTitle" idx="3"/>
          </p:nvPr>
        </p:nvSpPr>
        <p:spPr>
          <a:xfrm>
            <a:off x="719994" y="3626192"/>
            <a:ext cx="1751700" cy="6453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2" name="Google Shape;1402;p15"/>
          <p:cNvSpPr txBox="1">
            <a:spLocks noGrp="1"/>
          </p:cNvSpPr>
          <p:nvPr>
            <p:ph type="title" idx="4"/>
          </p:nvPr>
        </p:nvSpPr>
        <p:spPr>
          <a:xfrm>
            <a:off x="720000" y="3145150"/>
            <a:ext cx="1751700" cy="316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03" name="Google Shape;1403;p15"/>
          <p:cNvSpPr txBox="1">
            <a:spLocks noGrp="1"/>
          </p:cNvSpPr>
          <p:nvPr>
            <p:ph type="subTitle" idx="5"/>
          </p:nvPr>
        </p:nvSpPr>
        <p:spPr>
          <a:xfrm>
            <a:off x="6672294" y="2088317"/>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4" name="Google Shape;1404;p15"/>
          <p:cNvSpPr txBox="1">
            <a:spLocks noGrp="1"/>
          </p:cNvSpPr>
          <p:nvPr>
            <p:ph type="title" idx="6"/>
          </p:nvPr>
        </p:nvSpPr>
        <p:spPr>
          <a:xfrm>
            <a:off x="6672300" y="1607275"/>
            <a:ext cx="1751700" cy="3168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05" name="Google Shape;1405;p15"/>
          <p:cNvSpPr txBox="1">
            <a:spLocks noGrp="1"/>
          </p:cNvSpPr>
          <p:nvPr>
            <p:ph type="subTitle" idx="7"/>
          </p:nvPr>
        </p:nvSpPr>
        <p:spPr>
          <a:xfrm>
            <a:off x="6672294" y="36261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6" name="Google Shape;1406;p15"/>
          <p:cNvSpPr txBox="1">
            <a:spLocks noGrp="1"/>
          </p:cNvSpPr>
          <p:nvPr>
            <p:ph type="title" idx="8"/>
          </p:nvPr>
        </p:nvSpPr>
        <p:spPr>
          <a:xfrm>
            <a:off x="6672300" y="3145150"/>
            <a:ext cx="1751700" cy="3168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720000" y="1617575"/>
            <a:ext cx="7704000" cy="2951400"/>
          </a:xfrm>
          <a:prstGeom prst="rect">
            <a:avLst/>
          </a:prstGeom>
          <a:noFill/>
          <a:ln>
            <a:noFill/>
          </a:ln>
        </p:spPr>
        <p:txBody>
          <a:bodyPr spcFirstLastPara="1" wrap="square" lIns="0" tIns="0" rIns="0" bIns="0" anchor="t" anchorCtr="0">
            <a:noAutofit/>
          </a:bodyPr>
          <a:lstStyle>
            <a:lvl1pPr marL="457200" lvl="0" indent="-330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marL="1371600" lvl="2"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marL="1828800" lvl="3"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marL="2286000" lvl="4"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marL="2743200" lvl="5"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marL="3200400" lvl="6"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marL="3657600" lvl="7"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marL="4114800" lvl="8" indent="-3302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8" r:id="rId8"/>
    <p:sldLayoutId id="2147483661" r:id="rId9"/>
    <p:sldLayoutId id="214748366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0"/>
        <p:cNvGrpSpPr/>
        <p:nvPr/>
      </p:nvGrpSpPr>
      <p:grpSpPr>
        <a:xfrm>
          <a:off x="0" y="0"/>
          <a:ext cx="0" cy="0"/>
          <a:chOff x="0" y="0"/>
          <a:chExt cx="0" cy="0"/>
        </a:xfrm>
      </p:grpSpPr>
      <p:sp>
        <p:nvSpPr>
          <p:cNvPr id="1861" name="Google Shape;1861;p27"/>
          <p:cNvSpPr txBox="1">
            <a:spLocks noGrp="1"/>
          </p:cNvSpPr>
          <p:nvPr>
            <p:ph type="ctrTitle"/>
          </p:nvPr>
        </p:nvSpPr>
        <p:spPr>
          <a:xfrm>
            <a:off x="1009200" y="1893447"/>
            <a:ext cx="7125600" cy="114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solidFill>
                  <a:schemeClr val="dk2"/>
                </a:solidFill>
              </a:rPr>
              <a:t>Authentication Protocol</a:t>
            </a:r>
            <a:endParaRPr>
              <a:solidFill>
                <a:schemeClr val="dk2"/>
              </a:solidFill>
            </a:endParaRPr>
          </a:p>
        </p:txBody>
      </p:sp>
      <p:sp>
        <p:nvSpPr>
          <p:cNvPr id="1862" name="Google Shape;1862;p27"/>
          <p:cNvSpPr txBox="1">
            <a:spLocks noGrp="1"/>
          </p:cNvSpPr>
          <p:nvPr>
            <p:ph type="subTitle" idx="1"/>
          </p:nvPr>
        </p:nvSpPr>
        <p:spPr>
          <a:xfrm>
            <a:off x="1009200" y="3040646"/>
            <a:ext cx="7125600" cy="514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solidFill>
                  <a:schemeClr val="dk1"/>
                </a:solidFill>
              </a:rPr>
              <a:t>Apa itu ya ?</a:t>
            </a:r>
            <a:endParaRPr>
              <a:solidFill>
                <a:schemeClr val="dk1"/>
              </a:solidFill>
            </a:endParaRPr>
          </a:p>
        </p:txBody>
      </p:sp>
      <p:grpSp>
        <p:nvGrpSpPr>
          <p:cNvPr id="1863" name="Google Shape;1863;p27"/>
          <p:cNvGrpSpPr/>
          <p:nvPr/>
        </p:nvGrpSpPr>
        <p:grpSpPr>
          <a:xfrm>
            <a:off x="-223784" y="-6"/>
            <a:ext cx="2284525" cy="985488"/>
            <a:chOff x="-223784" y="-6"/>
            <a:chExt cx="2284525" cy="985488"/>
          </a:xfrm>
        </p:grpSpPr>
        <p:sp>
          <p:nvSpPr>
            <p:cNvPr id="1864" name="Google Shape;1864;p27"/>
            <p:cNvSpPr/>
            <p:nvPr/>
          </p:nvSpPr>
          <p:spPr>
            <a:xfrm rot="5400000">
              <a:off x="751670" y="-653904"/>
              <a:ext cx="291159" cy="1770887"/>
            </a:xfrm>
            <a:custGeom>
              <a:avLst/>
              <a:gdLst/>
              <a:ahLst/>
              <a:cxnLst/>
              <a:rect l="l" t="t" r="r" b="b"/>
              <a:pathLst>
                <a:path w="3309" h="20126" fill="none" extrusionOk="0">
                  <a:moveTo>
                    <a:pt x="3309" y="20126"/>
                  </a:moveTo>
                  <a:lnTo>
                    <a:pt x="3309" y="10627"/>
                  </a:lnTo>
                  <a:lnTo>
                    <a:pt x="1" y="7293"/>
                  </a:ln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7"/>
            <p:cNvSpPr/>
            <p:nvPr/>
          </p:nvSpPr>
          <p:spPr>
            <a:xfrm rot="5400000">
              <a:off x="294064" y="-86060"/>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7"/>
            <p:cNvSpPr/>
            <p:nvPr/>
          </p:nvSpPr>
          <p:spPr>
            <a:xfrm rot="5400000">
              <a:off x="575332" y="113545"/>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7"/>
            <p:cNvSpPr/>
            <p:nvPr/>
          </p:nvSpPr>
          <p:spPr>
            <a:xfrm rot="5400000">
              <a:off x="873382" y="-351369"/>
              <a:ext cx="147899" cy="1895787"/>
            </a:xfrm>
            <a:custGeom>
              <a:avLst/>
              <a:gdLst/>
              <a:ahLst/>
              <a:cxnLst/>
              <a:rect l="l" t="t" r="r" b="b"/>
              <a:pathLst>
                <a:path w="1681" h="21405" fill="none" extrusionOk="0">
                  <a:moveTo>
                    <a:pt x="1" y="21405"/>
                  </a:moveTo>
                  <a:lnTo>
                    <a:pt x="1" y="5114"/>
                  </a:lnTo>
                  <a:lnTo>
                    <a:pt x="1680" y="3434"/>
                  </a:lnTo>
                  <a:lnTo>
                    <a:pt x="168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7"/>
            <p:cNvSpPr/>
            <p:nvPr/>
          </p:nvSpPr>
          <p:spPr>
            <a:xfrm rot="5400000">
              <a:off x="551408" y="-235203"/>
              <a:ext cx="361727" cy="1912111"/>
            </a:xfrm>
            <a:custGeom>
              <a:avLst/>
              <a:gdLst/>
              <a:ahLst/>
              <a:cxnLst/>
              <a:rect l="l" t="t" r="r" b="b"/>
              <a:pathLst>
                <a:path w="4111" h="21731" fill="none" extrusionOk="0">
                  <a:moveTo>
                    <a:pt x="0" y="21730"/>
                  </a:moveTo>
                  <a:lnTo>
                    <a:pt x="0" y="14562"/>
                  </a:lnTo>
                  <a:lnTo>
                    <a:pt x="4110" y="10427"/>
                  </a:lnTo>
                  <a:lnTo>
                    <a:pt x="4110" y="1"/>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7"/>
            <p:cNvSpPr/>
            <p:nvPr/>
          </p:nvSpPr>
          <p:spPr>
            <a:xfrm rot="5400000">
              <a:off x="1689436" y="81896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7"/>
            <p:cNvSpPr/>
            <p:nvPr/>
          </p:nvSpPr>
          <p:spPr>
            <a:xfrm rot="5400000">
              <a:off x="1894132" y="585435"/>
              <a:ext cx="167709" cy="165509"/>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7"/>
            <p:cNvSpPr/>
            <p:nvPr/>
          </p:nvSpPr>
          <p:spPr>
            <a:xfrm rot="5400000">
              <a:off x="1782751" y="-50"/>
              <a:ext cx="167621" cy="167709"/>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2" name="Google Shape;1872;p27"/>
          <p:cNvGrpSpPr/>
          <p:nvPr/>
        </p:nvGrpSpPr>
        <p:grpSpPr>
          <a:xfrm>
            <a:off x="5876365" y="118125"/>
            <a:ext cx="3316597" cy="2830576"/>
            <a:chOff x="5876365" y="118125"/>
            <a:chExt cx="3316597" cy="2830576"/>
          </a:xfrm>
        </p:grpSpPr>
        <p:sp>
          <p:nvSpPr>
            <p:cNvPr id="1873" name="Google Shape;1873;p27"/>
            <p:cNvSpPr/>
            <p:nvPr/>
          </p:nvSpPr>
          <p:spPr>
            <a:xfrm rot="10800000">
              <a:off x="9025253" y="996438"/>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7"/>
            <p:cNvSpPr/>
            <p:nvPr/>
          </p:nvSpPr>
          <p:spPr>
            <a:xfrm>
              <a:off x="6008817" y="118125"/>
              <a:ext cx="3134824" cy="182018"/>
            </a:xfrm>
            <a:custGeom>
              <a:avLst/>
              <a:gdLst/>
              <a:ahLst/>
              <a:cxnLst/>
              <a:rect l="l" t="t" r="r" b="b"/>
              <a:pathLst>
                <a:path w="25490" h="1480" fill="none" extrusionOk="0">
                  <a:moveTo>
                    <a:pt x="1" y="1479"/>
                  </a:moveTo>
                  <a:lnTo>
                    <a:pt x="13710" y="1479"/>
                  </a:lnTo>
                  <a:lnTo>
                    <a:pt x="15164" y="0"/>
                  </a:lnTo>
                  <a:lnTo>
                    <a:pt x="25490"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7"/>
            <p:cNvSpPr/>
            <p:nvPr/>
          </p:nvSpPr>
          <p:spPr>
            <a:xfrm>
              <a:off x="5876365" y="182815"/>
              <a:ext cx="234282" cy="234409"/>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7"/>
            <p:cNvSpPr/>
            <p:nvPr/>
          </p:nvSpPr>
          <p:spPr>
            <a:xfrm rot="10800000">
              <a:off x="9109108" y="515661"/>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7"/>
            <p:cNvSpPr/>
            <p:nvPr/>
          </p:nvSpPr>
          <p:spPr>
            <a:xfrm rot="10800000">
              <a:off x="8441048" y="515657"/>
              <a:ext cx="361727" cy="2369168"/>
            </a:xfrm>
            <a:custGeom>
              <a:avLst/>
              <a:gdLst/>
              <a:ahLst/>
              <a:cxnLst/>
              <a:rect l="l" t="t" r="r" b="b"/>
              <a:pathLst>
                <a:path w="4111" h="21731" fill="none" extrusionOk="0">
                  <a:moveTo>
                    <a:pt x="0" y="21730"/>
                  </a:moveTo>
                  <a:lnTo>
                    <a:pt x="0" y="14562"/>
                  </a:lnTo>
                  <a:lnTo>
                    <a:pt x="4110" y="10427"/>
                  </a:lnTo>
                  <a:lnTo>
                    <a:pt x="411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7"/>
            <p:cNvSpPr/>
            <p:nvPr/>
          </p:nvSpPr>
          <p:spPr>
            <a:xfrm rot="10800000">
              <a:off x="8357275" y="278108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46"/>
        <p:cNvGrpSpPr/>
        <p:nvPr/>
      </p:nvGrpSpPr>
      <p:grpSpPr>
        <a:xfrm>
          <a:off x="0" y="0"/>
          <a:ext cx="0" cy="0"/>
          <a:chOff x="0" y="0"/>
          <a:chExt cx="0" cy="0"/>
        </a:xfrm>
      </p:grpSpPr>
      <p:sp>
        <p:nvSpPr>
          <p:cNvPr id="7" name="Google Shape;329;p32"/>
          <p:cNvSpPr txBox="1">
            <a:spLocks/>
          </p:cNvSpPr>
          <p:nvPr/>
        </p:nvSpPr>
        <p:spPr>
          <a:xfrm>
            <a:off x="618563" y="983582"/>
            <a:ext cx="5127454" cy="15553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1pPr>
            <a:lvl2pPr marL="914400" marR="0" lvl="1" indent="-330200" algn="ctr" rtl="0">
              <a:lnSpc>
                <a:spcPct val="100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2pPr>
            <a:lvl3pPr marL="1371600" marR="0" lvl="2" indent="-330200" algn="ctr" rtl="0">
              <a:lnSpc>
                <a:spcPct val="100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3pPr>
            <a:lvl4pPr marL="1828800" marR="0" lvl="3" indent="-330200" algn="ctr" rtl="0">
              <a:lnSpc>
                <a:spcPct val="100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4pPr>
            <a:lvl5pPr marL="2286000" marR="0" lvl="4" indent="-330200" algn="ctr" rtl="0">
              <a:lnSpc>
                <a:spcPct val="100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5pPr>
            <a:lvl6pPr marL="2743200" marR="0" lvl="5" indent="-330200" algn="ctr" rtl="0">
              <a:lnSpc>
                <a:spcPct val="100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6pPr>
            <a:lvl7pPr marL="3200400" marR="0" lvl="6" indent="-330200" algn="ctr" rtl="0">
              <a:lnSpc>
                <a:spcPct val="100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7pPr>
            <a:lvl8pPr marL="3657600" marR="0" lvl="7" indent="-330200" algn="ctr" rtl="0">
              <a:lnSpc>
                <a:spcPct val="100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8pPr>
            <a:lvl9pPr marL="4114800" marR="0" lvl="8" indent="-330200" algn="ctr" rtl="0">
              <a:lnSpc>
                <a:spcPct val="100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9pPr>
          </a:lstStyle>
          <a:p>
            <a:pPr marL="0" lvl="0" indent="0" algn="just">
              <a:buSzPts val="1100"/>
            </a:pPr>
            <a:r>
              <a:rPr lang="en-US" dirty="0"/>
              <a:t>	</a:t>
            </a:r>
            <a:r>
              <a:rPr lang="en-US" dirty="0" err="1"/>
              <a:t>Merupakan</a:t>
            </a:r>
            <a:r>
              <a:rPr lang="en-US" dirty="0"/>
              <a:t> </a:t>
            </a:r>
            <a:r>
              <a:rPr lang="en-US" dirty="0" err="1"/>
              <a:t>perluasan</a:t>
            </a:r>
            <a:r>
              <a:rPr lang="en-US" dirty="0"/>
              <a:t> </a:t>
            </a:r>
            <a:r>
              <a:rPr lang="en-US" dirty="0" err="1"/>
              <a:t>untuk</a:t>
            </a:r>
            <a:r>
              <a:rPr lang="en-US" dirty="0"/>
              <a:t> PPP yang </a:t>
            </a:r>
            <a:r>
              <a:rPr lang="en-US" dirty="0" err="1"/>
              <a:t>memungkinkan</a:t>
            </a:r>
            <a:r>
              <a:rPr lang="en-US" dirty="0"/>
              <a:t> </a:t>
            </a:r>
            <a:r>
              <a:rPr lang="en-US" dirty="0" err="1"/>
              <a:t>untuk</a:t>
            </a:r>
            <a:r>
              <a:rPr lang="en-US" dirty="0"/>
              <a:t> </a:t>
            </a:r>
            <a:r>
              <a:rPr lang="en-US" dirty="0" err="1"/>
              <a:t>mekanisme</a:t>
            </a:r>
            <a:r>
              <a:rPr lang="en-US" dirty="0"/>
              <a:t> </a:t>
            </a:r>
            <a:r>
              <a:rPr lang="en-US" dirty="0" err="1"/>
              <a:t>otentikasi</a:t>
            </a:r>
            <a:r>
              <a:rPr lang="en-US" dirty="0"/>
              <a:t> </a:t>
            </a:r>
            <a:r>
              <a:rPr lang="en-US" dirty="0" err="1"/>
              <a:t>sewenang-wenang</a:t>
            </a:r>
            <a:r>
              <a:rPr lang="en-US" dirty="0"/>
              <a:t> </a:t>
            </a:r>
            <a:r>
              <a:rPr lang="en-US" dirty="0" err="1"/>
              <a:t>untuk</a:t>
            </a:r>
            <a:r>
              <a:rPr lang="en-US" dirty="0"/>
              <a:t> </a:t>
            </a:r>
            <a:r>
              <a:rPr lang="en-US" dirty="0" err="1"/>
              <a:t>dipekerjakan</a:t>
            </a:r>
            <a:r>
              <a:rPr lang="en-US" dirty="0"/>
              <a:t> </a:t>
            </a:r>
            <a:r>
              <a:rPr lang="en-US" dirty="0" err="1"/>
              <a:t>untuk</a:t>
            </a:r>
            <a:r>
              <a:rPr lang="en-US" dirty="0"/>
              <a:t> </a:t>
            </a:r>
            <a:r>
              <a:rPr lang="en-US" dirty="0" err="1"/>
              <a:t>validasi</a:t>
            </a:r>
            <a:r>
              <a:rPr lang="en-US" dirty="0"/>
              <a:t> </a:t>
            </a:r>
            <a:r>
              <a:rPr lang="en-US" dirty="0" err="1"/>
              <a:t>koneksi</a:t>
            </a:r>
            <a:r>
              <a:rPr lang="en-US" dirty="0"/>
              <a:t> PPP. </a:t>
            </a:r>
          </a:p>
        </p:txBody>
      </p:sp>
      <p:sp>
        <p:nvSpPr>
          <p:cNvPr id="9" name="Google Shape;329;p32"/>
          <p:cNvSpPr txBox="1">
            <a:spLocks/>
          </p:cNvSpPr>
          <p:nvPr/>
        </p:nvSpPr>
        <p:spPr>
          <a:xfrm>
            <a:off x="638253" y="2577332"/>
            <a:ext cx="5127454" cy="20632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1pPr>
            <a:lvl2pPr marL="914400" marR="0" lvl="1"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2pPr>
            <a:lvl3pPr marL="1371600" marR="0" lvl="2"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3pPr>
            <a:lvl4pPr marL="1828800" marR="0" lvl="3"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4pPr>
            <a:lvl5pPr marL="2286000" marR="0" lvl="4"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5pPr>
            <a:lvl6pPr marL="2743200" marR="0" lvl="5"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6pPr>
            <a:lvl7pPr marL="3200400" marR="0" lvl="6"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7pPr>
            <a:lvl8pPr marL="3657600" marR="0" lvl="7"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8pPr>
            <a:lvl9pPr marL="4114800" marR="0" lvl="8" indent="-342900" algn="l" rtl="0">
              <a:lnSpc>
                <a:spcPct val="100000"/>
              </a:lnSpc>
              <a:spcBef>
                <a:spcPts val="1600"/>
              </a:spcBef>
              <a:spcAft>
                <a:spcPts val="160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9pPr>
          </a:lstStyle>
          <a:p>
            <a:pPr marL="0" indent="0" algn="just">
              <a:buClr>
                <a:schemeClr val="dk1"/>
              </a:buClr>
              <a:buSzPts val="1100"/>
              <a:buFont typeface="Arial"/>
              <a:buNone/>
            </a:pPr>
            <a:r>
              <a:rPr lang="en-US" b="1" dirty="0">
                <a:solidFill>
                  <a:schemeClr val="tx1"/>
                </a:solidFill>
              </a:rPr>
              <a:t>KELEBIHAN :</a:t>
            </a:r>
          </a:p>
          <a:p>
            <a:pPr marL="285750" indent="-285750" algn="just">
              <a:buClr>
                <a:schemeClr val="dk1"/>
              </a:buClr>
              <a:buSzPts val="1100"/>
              <a:buFontTx/>
              <a:buChar char="-"/>
            </a:pPr>
            <a:r>
              <a:rPr lang="en-US" dirty="0" err="1">
                <a:solidFill>
                  <a:schemeClr val="tx1"/>
                </a:solidFill>
              </a:rPr>
              <a:t>Dapat</a:t>
            </a:r>
            <a:r>
              <a:rPr lang="en-US" dirty="0">
                <a:solidFill>
                  <a:schemeClr val="tx1"/>
                </a:solidFill>
              </a:rPr>
              <a:t> </a:t>
            </a:r>
            <a:r>
              <a:rPr lang="en-US" dirty="0" err="1">
                <a:solidFill>
                  <a:schemeClr val="tx1"/>
                </a:solidFill>
              </a:rPr>
              <a:t>mendukung</a:t>
            </a:r>
            <a:r>
              <a:rPr lang="en-US" dirty="0">
                <a:solidFill>
                  <a:schemeClr val="tx1"/>
                </a:solidFill>
              </a:rPr>
              <a:t> </a:t>
            </a:r>
            <a:r>
              <a:rPr lang="en-US" dirty="0" err="1">
                <a:solidFill>
                  <a:schemeClr val="tx1"/>
                </a:solidFill>
              </a:rPr>
              <a:t>beberapa</a:t>
            </a:r>
            <a:r>
              <a:rPr lang="en-US" dirty="0">
                <a:solidFill>
                  <a:schemeClr val="tx1"/>
                </a:solidFill>
              </a:rPr>
              <a:t> </a:t>
            </a:r>
            <a:r>
              <a:rPr lang="en-US" dirty="0" err="1">
                <a:solidFill>
                  <a:schemeClr val="tx1"/>
                </a:solidFill>
              </a:rPr>
              <a:t>mekanisme</a:t>
            </a:r>
            <a:r>
              <a:rPr lang="en-US" dirty="0">
                <a:solidFill>
                  <a:schemeClr val="tx1"/>
                </a:solidFill>
              </a:rPr>
              <a:t> </a:t>
            </a:r>
            <a:r>
              <a:rPr lang="en-US" dirty="0" err="1">
                <a:solidFill>
                  <a:schemeClr val="tx1"/>
                </a:solidFill>
              </a:rPr>
              <a:t>otentikasi</a:t>
            </a:r>
            <a:r>
              <a:rPr lang="en-US" dirty="0">
                <a:solidFill>
                  <a:schemeClr val="tx1"/>
                </a:solidFill>
              </a:rPr>
              <a:t> </a:t>
            </a:r>
            <a:r>
              <a:rPr lang="en-US" dirty="0" err="1">
                <a:solidFill>
                  <a:schemeClr val="tx1"/>
                </a:solidFill>
              </a:rPr>
              <a:t>tanpa</a:t>
            </a:r>
            <a:r>
              <a:rPr lang="en-US" dirty="0">
                <a:solidFill>
                  <a:schemeClr val="tx1"/>
                </a:solidFill>
              </a:rPr>
              <a:t> </a:t>
            </a:r>
            <a:r>
              <a:rPr lang="en-US" dirty="0" err="1">
                <a:solidFill>
                  <a:schemeClr val="tx1"/>
                </a:solidFill>
              </a:rPr>
              <a:t>harus</a:t>
            </a:r>
            <a:r>
              <a:rPr lang="en-US" dirty="0">
                <a:solidFill>
                  <a:schemeClr val="tx1"/>
                </a:solidFill>
              </a:rPr>
              <a:t> </a:t>
            </a:r>
            <a:r>
              <a:rPr lang="en-US" dirty="0" err="1">
                <a:solidFill>
                  <a:schemeClr val="tx1"/>
                </a:solidFill>
              </a:rPr>
              <a:t>pra-mengosiasikan</a:t>
            </a:r>
            <a:r>
              <a:rPr lang="en-US" dirty="0">
                <a:solidFill>
                  <a:schemeClr val="tx1"/>
                </a:solidFill>
              </a:rPr>
              <a:t> </a:t>
            </a:r>
            <a:r>
              <a:rPr lang="en-US" dirty="0" err="1">
                <a:solidFill>
                  <a:schemeClr val="tx1"/>
                </a:solidFill>
              </a:rPr>
              <a:t>selama</a:t>
            </a:r>
            <a:r>
              <a:rPr lang="en-US" dirty="0">
                <a:solidFill>
                  <a:schemeClr val="tx1"/>
                </a:solidFill>
              </a:rPr>
              <a:t> </a:t>
            </a:r>
            <a:r>
              <a:rPr lang="en-US" dirty="0" err="1">
                <a:solidFill>
                  <a:schemeClr val="tx1"/>
                </a:solidFill>
              </a:rPr>
              <a:t>tahap</a:t>
            </a:r>
            <a:r>
              <a:rPr lang="en-US" dirty="0">
                <a:solidFill>
                  <a:schemeClr val="tx1"/>
                </a:solidFill>
              </a:rPr>
              <a:t> LCP.</a:t>
            </a:r>
          </a:p>
          <a:p>
            <a:pPr marL="285750" indent="-285750" algn="just">
              <a:buClr>
                <a:schemeClr val="dk1"/>
              </a:buClr>
              <a:buSzPts val="1100"/>
              <a:buFontTx/>
              <a:buChar char="-"/>
            </a:pPr>
            <a:endParaRPr lang="en-US" dirty="0">
              <a:solidFill>
                <a:schemeClr val="tx1"/>
              </a:solidFill>
            </a:endParaRPr>
          </a:p>
          <a:p>
            <a:pPr marL="0" indent="0" algn="just">
              <a:buClr>
                <a:schemeClr val="dk1"/>
              </a:buClr>
              <a:buSzPts val="1100"/>
              <a:buNone/>
            </a:pPr>
            <a:r>
              <a:rPr lang="en-US" b="1" dirty="0">
                <a:solidFill>
                  <a:schemeClr val="tx1"/>
                </a:solidFill>
              </a:rPr>
              <a:t>KEKURANGAN :</a:t>
            </a:r>
          </a:p>
          <a:p>
            <a:pPr marL="0" indent="0" algn="just">
              <a:buClr>
                <a:schemeClr val="dk1"/>
              </a:buClr>
              <a:buSzPts val="1100"/>
              <a:buNone/>
            </a:pPr>
            <a:r>
              <a:rPr lang="en-US" dirty="0">
                <a:solidFill>
                  <a:schemeClr val="tx1"/>
                </a:solidFill>
              </a:rPr>
              <a:t> - </a:t>
            </a:r>
            <a:r>
              <a:rPr lang="en-US" dirty="0" err="1">
                <a:solidFill>
                  <a:schemeClr val="tx1"/>
                </a:solidFill>
              </a:rPr>
              <a:t>Untuk</a:t>
            </a:r>
            <a:r>
              <a:rPr lang="en-US" dirty="0">
                <a:solidFill>
                  <a:schemeClr val="tx1"/>
                </a:solidFill>
              </a:rPr>
              <a:t> </a:t>
            </a:r>
            <a:r>
              <a:rPr lang="en-US" dirty="0" err="1">
                <a:solidFill>
                  <a:schemeClr val="tx1"/>
                </a:solidFill>
              </a:rPr>
              <a:t>otentikasi</a:t>
            </a:r>
            <a:r>
              <a:rPr lang="en-US" dirty="0">
                <a:solidFill>
                  <a:schemeClr val="tx1"/>
                </a:solidFill>
              </a:rPr>
              <a:t> </a:t>
            </a:r>
            <a:r>
              <a:rPr lang="en-US" dirty="0" err="1">
                <a:solidFill>
                  <a:schemeClr val="tx1"/>
                </a:solidFill>
              </a:rPr>
              <a:t>baru</a:t>
            </a:r>
            <a:r>
              <a:rPr lang="en-US" dirty="0">
                <a:solidFill>
                  <a:schemeClr val="tx1"/>
                </a:solidFill>
              </a:rPr>
              <a:t>, </a:t>
            </a:r>
            <a:r>
              <a:rPr lang="en-US" dirty="0" err="1">
                <a:solidFill>
                  <a:schemeClr val="tx1"/>
                </a:solidFill>
              </a:rPr>
              <a:t>perlu</a:t>
            </a:r>
            <a:r>
              <a:rPr lang="en-US" dirty="0">
                <a:solidFill>
                  <a:schemeClr val="tx1"/>
                </a:solidFill>
              </a:rPr>
              <a:t> </a:t>
            </a:r>
            <a:r>
              <a:rPr lang="en-US" dirty="0" err="1">
                <a:solidFill>
                  <a:schemeClr val="tx1"/>
                </a:solidFill>
              </a:rPr>
              <a:t>dimodifikasi</a:t>
            </a:r>
            <a:r>
              <a:rPr lang="en-US" dirty="0">
                <a:solidFill>
                  <a:schemeClr val="tx1"/>
                </a:solidFill>
              </a:rPr>
              <a:t> </a:t>
            </a:r>
            <a:r>
              <a:rPr lang="en-US" dirty="0" err="1">
                <a:solidFill>
                  <a:schemeClr val="tx1"/>
                </a:solidFill>
              </a:rPr>
              <a:t>untuk</a:t>
            </a:r>
            <a:r>
              <a:rPr lang="en-US" dirty="0">
                <a:solidFill>
                  <a:schemeClr val="tx1"/>
                </a:solidFill>
              </a:rPr>
              <a:t> </a:t>
            </a:r>
            <a:r>
              <a:rPr lang="en-US" dirty="0" err="1">
                <a:solidFill>
                  <a:schemeClr val="tx1"/>
                </a:solidFill>
              </a:rPr>
              <a:t>menggunakannya</a:t>
            </a:r>
            <a:r>
              <a:rPr lang="en-US" dirty="0">
                <a:solidFill>
                  <a:schemeClr val="tx1"/>
                </a:solidFill>
              </a:rPr>
              <a:t>. </a:t>
            </a:r>
          </a:p>
        </p:txBody>
      </p:sp>
      <p:sp>
        <p:nvSpPr>
          <p:cNvPr id="10" name="Google Shape;2248;p40"/>
          <p:cNvSpPr txBox="1">
            <a:spLocks noGrp="1"/>
          </p:cNvSpPr>
          <p:nvPr>
            <p:ph type="title"/>
          </p:nvPr>
        </p:nvSpPr>
        <p:spPr>
          <a:xfrm>
            <a:off x="0" y="215244"/>
            <a:ext cx="9143999" cy="754800"/>
          </a:xfrm>
          <a:prstGeom prst="rect">
            <a:avLst/>
          </a:prstGeom>
        </p:spPr>
        <p:txBody>
          <a:bodyPr spcFirstLastPara="1" wrap="square" lIns="0" tIns="0" rIns="0" bIns="0" anchor="ctr" anchorCtr="0">
            <a:noAutofit/>
          </a:bodyPr>
          <a:lstStyle/>
          <a:p>
            <a:pPr lvl="0"/>
            <a:r>
              <a:rPr lang="en" sz="4000" dirty="0"/>
              <a:t>EAP (Extensible Authentication Protocol)</a:t>
            </a:r>
            <a:endParaRPr sz="3700" dirty="0"/>
          </a:p>
        </p:txBody>
      </p:sp>
      <p:grpSp>
        <p:nvGrpSpPr>
          <p:cNvPr id="5" name="Google Shape;332;p32"/>
          <p:cNvGrpSpPr/>
          <p:nvPr/>
        </p:nvGrpSpPr>
        <p:grpSpPr>
          <a:xfrm>
            <a:off x="5616518" y="846794"/>
            <a:ext cx="3694120" cy="4125705"/>
            <a:chOff x="4749388" y="610304"/>
            <a:chExt cx="3694120" cy="4125705"/>
          </a:xfrm>
        </p:grpSpPr>
        <p:grpSp>
          <p:nvGrpSpPr>
            <p:cNvPr id="6" name="Google Shape;333;p32"/>
            <p:cNvGrpSpPr/>
            <p:nvPr/>
          </p:nvGrpSpPr>
          <p:grpSpPr>
            <a:xfrm>
              <a:off x="4749388" y="610304"/>
              <a:ext cx="3414364" cy="4125705"/>
              <a:chOff x="4749388" y="610304"/>
              <a:chExt cx="3414364" cy="4125705"/>
            </a:xfrm>
          </p:grpSpPr>
          <p:sp>
            <p:nvSpPr>
              <p:cNvPr id="104" name="Google Shape;334;p32"/>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35;p32"/>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36;p32"/>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37;p32"/>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38;p32"/>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39;p32"/>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40;p32"/>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41;p32"/>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42;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43;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44;p32"/>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45;p32"/>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46;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47;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48;p32"/>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49;p32"/>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50;p32"/>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51;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52;p32"/>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53;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54;p32"/>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55;p32"/>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56;p32"/>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57;p32"/>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58;p32"/>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59;p32"/>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60;p32"/>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61;p32"/>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62;p32"/>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63;p32"/>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64;p32"/>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65;p32"/>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66;p32"/>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67;p32"/>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68;p32"/>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69;p32"/>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70;p32"/>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71;p32"/>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72;p32"/>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73;p32"/>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74;p32"/>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75;p32"/>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76;p32"/>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77;p32"/>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78;p32"/>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79;p32"/>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80;p32"/>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81;p32"/>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82;p32"/>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83;p32"/>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84;p32"/>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85;p32"/>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86;p32"/>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87;p32"/>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88;p32"/>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89;p32"/>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90;p32"/>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91;p32"/>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92;p32"/>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93;p32"/>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94;p32"/>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95;p32"/>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96;p32"/>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97;p32"/>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98;p32"/>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99;p32"/>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00;p32"/>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01;p32"/>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02;p32"/>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03;p32"/>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04;p32"/>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05;p32"/>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06;p32"/>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07;p32"/>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08;p32"/>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09;p32"/>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10;p32"/>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11;p32"/>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12;p32"/>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13;p32"/>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14;p32"/>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15;p32"/>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16;p32"/>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17;p32"/>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18;p32"/>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19;p32"/>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20;p32"/>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421;p32"/>
            <p:cNvGrpSpPr/>
            <p:nvPr/>
          </p:nvGrpSpPr>
          <p:grpSpPr>
            <a:xfrm>
              <a:off x="4866130" y="1140950"/>
              <a:ext cx="3577378" cy="3177375"/>
              <a:chOff x="4866130" y="1140950"/>
              <a:chExt cx="3577378" cy="3177375"/>
            </a:xfrm>
          </p:grpSpPr>
          <p:grpSp>
            <p:nvGrpSpPr>
              <p:cNvPr id="11" name="Google Shape;422;p32"/>
              <p:cNvGrpSpPr/>
              <p:nvPr/>
            </p:nvGrpSpPr>
            <p:grpSpPr>
              <a:xfrm>
                <a:off x="7218455" y="3425403"/>
                <a:ext cx="627776" cy="773482"/>
                <a:chOff x="7218455" y="3425403"/>
                <a:chExt cx="627776" cy="773482"/>
              </a:xfrm>
            </p:grpSpPr>
            <p:sp>
              <p:nvSpPr>
                <p:cNvPr id="74" name="Google Shape;423;p32"/>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24;p32"/>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25;p32"/>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26;p32"/>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27;p32"/>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28;p32"/>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29;p32"/>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30;p32"/>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31;p32"/>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32;p32"/>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33;p32"/>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34;p32"/>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35;p32"/>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36;p32"/>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37;p32"/>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38;p32"/>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39;p32"/>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40;p32"/>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41;p32"/>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42;p32"/>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43;p32"/>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44;p32"/>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45;p32"/>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46;p32"/>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47;p32"/>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48;p32"/>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49;p32"/>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50;p32"/>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51;p32"/>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52;p32"/>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453;p32"/>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454;p32"/>
              <p:cNvGrpSpPr/>
              <p:nvPr/>
            </p:nvGrpSpPr>
            <p:grpSpPr>
              <a:xfrm>
                <a:off x="7232021" y="2929018"/>
                <a:ext cx="1211486" cy="416719"/>
                <a:chOff x="7232021" y="2929018"/>
                <a:chExt cx="1211486" cy="416719"/>
              </a:xfrm>
            </p:grpSpPr>
            <p:sp>
              <p:nvSpPr>
                <p:cNvPr id="61" name="Google Shape;455;p32"/>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6;p32"/>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7;p32"/>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8;p32"/>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9;p32"/>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60;p32"/>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61;p32"/>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62;p32"/>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63;p32"/>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64;p32"/>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65;p32"/>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66;p32"/>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67;p32"/>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468;p32"/>
              <p:cNvGrpSpPr/>
              <p:nvPr/>
            </p:nvGrpSpPr>
            <p:grpSpPr>
              <a:xfrm>
                <a:off x="4866130" y="1597718"/>
                <a:ext cx="618424" cy="1349710"/>
                <a:chOff x="4866130" y="1597718"/>
                <a:chExt cx="618424" cy="1349710"/>
              </a:xfrm>
            </p:grpSpPr>
            <p:sp>
              <p:nvSpPr>
                <p:cNvPr id="49" name="Google Shape;469;p32"/>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70;p32"/>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71;p32"/>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72;p32"/>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73;p32"/>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74;p32"/>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75;p32"/>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76;p32"/>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77;p32"/>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78;p32"/>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79;p32"/>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80;p32"/>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481;p32"/>
              <p:cNvGrpSpPr/>
              <p:nvPr/>
            </p:nvGrpSpPr>
            <p:grpSpPr>
              <a:xfrm>
                <a:off x="5312187" y="1140950"/>
                <a:ext cx="627501" cy="773285"/>
                <a:chOff x="5312187" y="1140950"/>
                <a:chExt cx="627501" cy="773285"/>
              </a:xfrm>
            </p:grpSpPr>
            <p:sp>
              <p:nvSpPr>
                <p:cNvPr id="16" name="Google Shape;482;p32"/>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83;p32"/>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84;p32"/>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85;p32"/>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86;p32"/>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87;p32"/>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88;p32"/>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89;p32"/>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90;p32"/>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91;p32"/>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92;p32"/>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93;p32"/>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94;p32"/>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95;p32"/>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96;p32"/>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97;p32"/>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98;p32"/>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99;p32"/>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00;p32"/>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01;p32"/>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02;p32"/>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03;p32"/>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04;p32"/>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5;p32"/>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06;p32"/>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07;p32"/>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08;p32"/>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09;p32"/>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10;p32"/>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11;p32"/>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12;p32"/>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13;p32"/>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14;p32"/>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2557979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003" name="Google Shape;2003;p32"/>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Referensi</a:t>
            </a:r>
            <a:endParaRPr/>
          </a:p>
        </p:txBody>
      </p:sp>
      <p:sp>
        <p:nvSpPr>
          <p:cNvPr id="2004" name="Google Shape;2004;p32"/>
          <p:cNvSpPr/>
          <p:nvPr/>
        </p:nvSpPr>
        <p:spPr>
          <a:xfrm>
            <a:off x="1725450" y="1589975"/>
            <a:ext cx="5693100" cy="27369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2"/>
          <p:cNvSpPr txBox="1">
            <a:spLocks noGrp="1"/>
          </p:cNvSpPr>
          <p:nvPr>
            <p:ph type="subTitle" idx="4294967295"/>
          </p:nvPr>
        </p:nvSpPr>
        <p:spPr>
          <a:xfrm>
            <a:off x="2127450" y="1859375"/>
            <a:ext cx="4889100" cy="2198100"/>
          </a:xfrm>
          <a:prstGeom prst="rect">
            <a:avLst/>
          </a:prstGeom>
        </p:spPr>
        <p:txBody>
          <a:bodyPr spcFirstLastPara="1" wrap="square" lIns="0" tIns="0" rIns="0" bIns="0" anchor="t" anchorCtr="0">
            <a:noAutofit/>
          </a:bodyPr>
          <a:lstStyle/>
          <a:p>
            <a:pPr marL="457200" lvl="0" indent="-298450" algn="ctr" rtl="0">
              <a:lnSpc>
                <a:spcPct val="100000"/>
              </a:lnSpc>
              <a:spcBef>
                <a:spcPts val="0"/>
              </a:spcBef>
              <a:spcAft>
                <a:spcPts val="0"/>
              </a:spcAft>
              <a:buClr>
                <a:schemeClr val="dk2"/>
              </a:buClr>
              <a:buSzPts val="1100"/>
              <a:buFont typeface="Roboto"/>
              <a:buChar char="●"/>
            </a:pPr>
            <a:endParaRPr sz="1100"/>
          </a:p>
          <a:p>
            <a:pPr marL="457200" lvl="0" indent="-298450" algn="ctr" rtl="0">
              <a:lnSpc>
                <a:spcPct val="100000"/>
              </a:lnSpc>
              <a:spcBef>
                <a:spcPts val="600"/>
              </a:spcBef>
              <a:spcAft>
                <a:spcPts val="0"/>
              </a:spcAft>
              <a:buClr>
                <a:schemeClr val="dk2"/>
              </a:buClr>
              <a:buSzPts val="1100"/>
              <a:buFont typeface="Roboto"/>
              <a:buChar char="●"/>
            </a:pPr>
            <a:r>
              <a:rPr lang="en" sz="1100"/>
              <a:t>https://en.wikipedia.org/wiki/Authentication_protocol</a:t>
            </a:r>
            <a:endParaRPr sz="1100"/>
          </a:p>
          <a:p>
            <a:pPr marL="457200" lvl="0" indent="-304800" algn="ctr" rtl="0">
              <a:lnSpc>
                <a:spcPct val="100000"/>
              </a:lnSpc>
              <a:spcBef>
                <a:spcPts val="600"/>
              </a:spcBef>
              <a:spcAft>
                <a:spcPts val="0"/>
              </a:spcAft>
              <a:buClr>
                <a:schemeClr val="dk2"/>
              </a:buClr>
              <a:buSzPts val="1200"/>
              <a:buFont typeface="Roboto"/>
              <a:buChar char="●"/>
            </a:pPr>
            <a:r>
              <a:rPr lang="en" sz="1100"/>
              <a:t>Duncan, Richard (23 Oktober 2001). "Ikhtisar Metode dan Protokol Otentikasi yang Berbeda" . www.sans.org . Institut SANS . Diakses tanggal 31 Oktober 2015 .Shinder, Deb (28 Agustus 2001). "Memahami dan memilih metode otentikasi" . www.techrepublic.com . Diakses tanggal 30 Oktober 2015 .</a:t>
            </a:r>
            <a:endParaRPr sz="1100"/>
          </a:p>
          <a:p>
            <a:pPr marL="457200" lvl="0" indent="-304800" algn="ctr" rtl="0">
              <a:lnSpc>
                <a:spcPct val="100000"/>
              </a:lnSpc>
              <a:spcBef>
                <a:spcPts val="600"/>
              </a:spcBef>
              <a:spcAft>
                <a:spcPts val="0"/>
              </a:spcAft>
              <a:buClr>
                <a:schemeClr val="dk2"/>
              </a:buClr>
              <a:buSzPts val="1200"/>
              <a:buFont typeface="Roboto"/>
              <a:buChar char="●"/>
            </a:pPr>
            <a:r>
              <a:rPr lang="en" sz="1100"/>
              <a:t> van Tilborg, Henk CA (2000). Dasar-dasar Kriptologi . Massachusetts: Penerbit Akademik Kluwer. hal.66–67. ISBN 0-7923-8675-2.</a:t>
            </a:r>
            <a:endParaRPr sz="1100"/>
          </a:p>
          <a:p>
            <a:pPr marL="457200" lvl="0" indent="0" algn="ctr" rtl="0">
              <a:lnSpc>
                <a:spcPct val="100000"/>
              </a:lnSpc>
              <a:spcBef>
                <a:spcPts val="600"/>
              </a:spcBef>
              <a:spcAft>
                <a:spcPts val="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46"/>
        <p:cNvGrpSpPr/>
        <p:nvPr/>
      </p:nvGrpSpPr>
      <p:grpSpPr>
        <a:xfrm>
          <a:off x="0" y="0"/>
          <a:ext cx="0" cy="0"/>
          <a:chOff x="0" y="0"/>
          <a:chExt cx="0" cy="0"/>
        </a:xfrm>
      </p:grpSpPr>
      <p:sp>
        <p:nvSpPr>
          <p:cNvPr id="2248" name="Google Shape;2248;p40"/>
          <p:cNvSpPr txBox="1">
            <a:spLocks noGrp="1"/>
          </p:cNvSpPr>
          <p:nvPr>
            <p:ph type="title"/>
          </p:nvPr>
        </p:nvSpPr>
        <p:spPr>
          <a:xfrm>
            <a:off x="2549400" y="2221500"/>
            <a:ext cx="4045200" cy="7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T</a:t>
            </a:r>
            <a:r>
              <a:rPr lang="en" dirty="0"/>
              <a:t>erima kasih </a:t>
            </a:r>
            <a:endParaRPr dirty="0"/>
          </a:p>
        </p:txBody>
      </p:sp>
    </p:spTree>
    <p:extLst>
      <p:ext uri="{BB962C8B-B14F-4D97-AF65-F5344CB8AC3E}">
        <p14:creationId xmlns:p14="http://schemas.microsoft.com/office/powerpoint/2010/main" val="1219152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28"/>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NAMA KELOMPOK 17 :</a:t>
            </a:r>
            <a:endParaRPr/>
          </a:p>
        </p:txBody>
      </p:sp>
      <p:sp>
        <p:nvSpPr>
          <p:cNvPr id="1884" name="Google Shape;1884;p28"/>
          <p:cNvSpPr txBox="1">
            <a:spLocks noGrp="1"/>
          </p:cNvSpPr>
          <p:nvPr>
            <p:ph type="subTitle" idx="1"/>
          </p:nvPr>
        </p:nvSpPr>
        <p:spPr>
          <a:xfrm>
            <a:off x="1216375" y="3517675"/>
            <a:ext cx="2693700" cy="10512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(20081010081)</a:t>
            </a:r>
            <a:endParaRPr dirty="0"/>
          </a:p>
        </p:txBody>
      </p:sp>
      <p:sp>
        <p:nvSpPr>
          <p:cNvPr id="1885" name="Google Shape;1885;p28"/>
          <p:cNvSpPr txBox="1">
            <a:spLocks noGrp="1"/>
          </p:cNvSpPr>
          <p:nvPr>
            <p:ph type="subTitle" idx="2"/>
          </p:nvPr>
        </p:nvSpPr>
        <p:spPr>
          <a:xfrm>
            <a:off x="5234100" y="3517675"/>
            <a:ext cx="2693700" cy="10512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(20081010044)</a:t>
            </a:r>
            <a:endParaRPr/>
          </a:p>
        </p:txBody>
      </p:sp>
      <p:sp>
        <p:nvSpPr>
          <p:cNvPr id="1886" name="Google Shape;1886;p28"/>
          <p:cNvSpPr txBox="1">
            <a:spLocks noGrp="1"/>
          </p:cNvSpPr>
          <p:nvPr>
            <p:ph type="title" idx="3"/>
          </p:nvPr>
        </p:nvSpPr>
        <p:spPr>
          <a:xfrm>
            <a:off x="1216350" y="2984775"/>
            <a:ext cx="2693700" cy="35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Syarifuz Zaim</a:t>
            </a:r>
            <a:endParaRPr/>
          </a:p>
        </p:txBody>
      </p:sp>
      <p:sp>
        <p:nvSpPr>
          <p:cNvPr id="1887" name="Google Shape;1887;p28"/>
          <p:cNvSpPr txBox="1">
            <a:spLocks noGrp="1"/>
          </p:cNvSpPr>
          <p:nvPr>
            <p:ph type="title" idx="4"/>
          </p:nvPr>
        </p:nvSpPr>
        <p:spPr>
          <a:xfrm>
            <a:off x="5234100" y="2984775"/>
            <a:ext cx="2693700" cy="35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Mahendra Wisnu Wardana</a:t>
            </a:r>
            <a:endParaRPr/>
          </a:p>
        </p:txBody>
      </p:sp>
      <p:grpSp>
        <p:nvGrpSpPr>
          <p:cNvPr id="1888" name="Google Shape;1888;p28"/>
          <p:cNvGrpSpPr/>
          <p:nvPr/>
        </p:nvGrpSpPr>
        <p:grpSpPr>
          <a:xfrm>
            <a:off x="2123132" y="1694596"/>
            <a:ext cx="4897912" cy="877163"/>
            <a:chOff x="2123132" y="1694596"/>
            <a:chExt cx="4897912" cy="877163"/>
          </a:xfrm>
        </p:grpSpPr>
        <p:grpSp>
          <p:nvGrpSpPr>
            <p:cNvPr id="1889" name="Google Shape;1889;p28"/>
            <p:cNvGrpSpPr/>
            <p:nvPr/>
          </p:nvGrpSpPr>
          <p:grpSpPr>
            <a:xfrm>
              <a:off x="2123132" y="1694596"/>
              <a:ext cx="4897912" cy="877163"/>
              <a:chOff x="2123132" y="1694596"/>
              <a:chExt cx="4897912" cy="877163"/>
            </a:xfrm>
          </p:grpSpPr>
          <p:grpSp>
            <p:nvGrpSpPr>
              <p:cNvPr id="1890" name="Google Shape;1890;p28"/>
              <p:cNvGrpSpPr/>
              <p:nvPr/>
            </p:nvGrpSpPr>
            <p:grpSpPr>
              <a:xfrm>
                <a:off x="2123132" y="1694596"/>
                <a:ext cx="980795" cy="877163"/>
                <a:chOff x="2123132" y="1694596"/>
                <a:chExt cx="980795" cy="877163"/>
              </a:xfrm>
            </p:grpSpPr>
            <p:sp>
              <p:nvSpPr>
                <p:cNvPr id="1891" name="Google Shape;1891;p28"/>
                <p:cNvSpPr/>
                <p:nvPr/>
              </p:nvSpPr>
              <p:spPr>
                <a:xfrm>
                  <a:off x="2211467" y="24832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8"/>
                <p:cNvSpPr/>
                <p:nvPr/>
              </p:nvSpPr>
              <p:spPr>
                <a:xfrm>
                  <a:off x="2211467" y="18041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8"/>
                <p:cNvSpPr/>
                <p:nvPr/>
              </p:nvSpPr>
              <p:spPr>
                <a:xfrm>
                  <a:off x="2211467" y="17828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8"/>
                <p:cNvSpPr/>
                <p:nvPr/>
              </p:nvSpPr>
              <p:spPr>
                <a:xfrm>
                  <a:off x="2257032" y="17828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8"/>
                <p:cNvSpPr/>
                <p:nvPr/>
              </p:nvSpPr>
              <p:spPr>
                <a:xfrm>
                  <a:off x="2911832" y="17828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8"/>
                <p:cNvSpPr/>
                <p:nvPr/>
              </p:nvSpPr>
              <p:spPr>
                <a:xfrm>
                  <a:off x="2911832" y="18254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8"/>
                <p:cNvSpPr/>
                <p:nvPr/>
              </p:nvSpPr>
              <p:spPr>
                <a:xfrm>
                  <a:off x="2911832" y="24832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8"/>
                <p:cNvSpPr/>
                <p:nvPr/>
              </p:nvSpPr>
              <p:spPr>
                <a:xfrm>
                  <a:off x="2235768" y="24832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8"/>
                <p:cNvSpPr/>
                <p:nvPr/>
              </p:nvSpPr>
              <p:spPr>
                <a:xfrm>
                  <a:off x="2123132" y="16945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8"/>
                <p:cNvSpPr/>
                <p:nvPr/>
              </p:nvSpPr>
              <p:spPr>
                <a:xfrm>
                  <a:off x="3006456" y="22457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28"/>
                <p:cNvSpPr/>
                <p:nvPr/>
              </p:nvSpPr>
              <p:spPr>
                <a:xfrm>
                  <a:off x="3003318" y="19137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28"/>
                <p:cNvSpPr/>
                <p:nvPr/>
              </p:nvSpPr>
              <p:spPr>
                <a:xfrm>
                  <a:off x="3003331" y="20051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3" name="Google Shape;1903;p28"/>
              <p:cNvGrpSpPr/>
              <p:nvPr/>
            </p:nvGrpSpPr>
            <p:grpSpPr>
              <a:xfrm>
                <a:off x="6040248" y="1694596"/>
                <a:ext cx="980795" cy="877163"/>
                <a:chOff x="6040248" y="1694596"/>
                <a:chExt cx="980795" cy="877163"/>
              </a:xfrm>
            </p:grpSpPr>
            <p:sp>
              <p:nvSpPr>
                <p:cNvPr id="1904" name="Google Shape;1904;p28"/>
                <p:cNvSpPr/>
                <p:nvPr/>
              </p:nvSpPr>
              <p:spPr>
                <a:xfrm flipH="1">
                  <a:off x="6932586" y="24832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28"/>
                <p:cNvSpPr/>
                <p:nvPr/>
              </p:nvSpPr>
              <p:spPr>
                <a:xfrm flipH="1">
                  <a:off x="6932586" y="18041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28"/>
                <p:cNvSpPr/>
                <p:nvPr/>
              </p:nvSpPr>
              <p:spPr>
                <a:xfrm flipH="1">
                  <a:off x="6932586" y="17828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8"/>
                <p:cNvSpPr/>
                <p:nvPr/>
              </p:nvSpPr>
              <p:spPr>
                <a:xfrm flipH="1">
                  <a:off x="6253481" y="17828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8"/>
                <p:cNvSpPr/>
                <p:nvPr/>
              </p:nvSpPr>
              <p:spPr>
                <a:xfrm flipH="1">
                  <a:off x="6232222" y="17828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8"/>
                <p:cNvSpPr/>
                <p:nvPr/>
              </p:nvSpPr>
              <p:spPr>
                <a:xfrm flipH="1">
                  <a:off x="6232222" y="18254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8"/>
                <p:cNvSpPr/>
                <p:nvPr/>
              </p:nvSpPr>
              <p:spPr>
                <a:xfrm flipH="1">
                  <a:off x="6232222" y="24832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8"/>
                <p:cNvSpPr/>
                <p:nvPr/>
              </p:nvSpPr>
              <p:spPr>
                <a:xfrm flipH="1">
                  <a:off x="6274866" y="24832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8"/>
                <p:cNvSpPr/>
                <p:nvPr/>
              </p:nvSpPr>
              <p:spPr>
                <a:xfrm flipH="1">
                  <a:off x="6140843" y="16945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8"/>
                <p:cNvSpPr/>
                <p:nvPr/>
              </p:nvSpPr>
              <p:spPr>
                <a:xfrm flipH="1">
                  <a:off x="6040248" y="19137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8"/>
                <p:cNvSpPr/>
                <p:nvPr/>
              </p:nvSpPr>
              <p:spPr>
                <a:xfrm flipH="1">
                  <a:off x="6064537" y="20051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8"/>
                <p:cNvSpPr/>
                <p:nvPr/>
              </p:nvSpPr>
              <p:spPr>
                <a:xfrm flipH="1">
                  <a:off x="6073563" y="22457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16" name="Google Shape;1916;p28"/>
              <p:cNvCxnSpPr/>
              <p:nvPr/>
            </p:nvCxnSpPr>
            <p:spPr>
              <a:xfrm>
                <a:off x="3006175" y="2137325"/>
                <a:ext cx="3136500" cy="0"/>
              </a:xfrm>
              <a:prstGeom prst="straightConnector1">
                <a:avLst/>
              </a:prstGeom>
              <a:noFill/>
              <a:ln w="9525" cap="flat" cmpd="sng">
                <a:solidFill>
                  <a:schemeClr val="dk2"/>
                </a:solidFill>
                <a:prstDash val="solid"/>
                <a:round/>
                <a:headEnd type="none" w="med" len="med"/>
                <a:tailEnd type="none" w="med" len="med"/>
              </a:ln>
            </p:spPr>
          </p:cxnSp>
        </p:grpSp>
        <p:sp>
          <p:nvSpPr>
            <p:cNvPr id="1917" name="Google Shape;1917;p28"/>
            <p:cNvSpPr/>
            <p:nvPr/>
          </p:nvSpPr>
          <p:spPr>
            <a:xfrm>
              <a:off x="2553163" y="2094075"/>
              <a:ext cx="63300" cy="63950"/>
            </a:xfrm>
            <a:custGeom>
              <a:avLst/>
              <a:gdLst/>
              <a:ahLst/>
              <a:cxnLst/>
              <a:rect l="l" t="t" r="r" b="b"/>
              <a:pathLst>
                <a:path w="2532" h="2558" extrusionOk="0">
                  <a:moveTo>
                    <a:pt x="1279" y="1"/>
                  </a:moveTo>
                  <a:cubicBezTo>
                    <a:pt x="577" y="1"/>
                    <a:pt x="1" y="577"/>
                    <a:pt x="1" y="1279"/>
                  </a:cubicBezTo>
                  <a:cubicBezTo>
                    <a:pt x="1" y="1981"/>
                    <a:pt x="577" y="2557"/>
                    <a:pt x="1279" y="2557"/>
                  </a:cubicBezTo>
                  <a:cubicBezTo>
                    <a:pt x="1981" y="2557"/>
                    <a:pt x="2532" y="1981"/>
                    <a:pt x="2532" y="1279"/>
                  </a:cubicBezTo>
                  <a:cubicBezTo>
                    <a:pt x="2532" y="577"/>
                    <a:pt x="1981" y="1"/>
                    <a:pt x="12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8"/>
            <p:cNvSpPr/>
            <p:nvPr/>
          </p:nvSpPr>
          <p:spPr>
            <a:xfrm>
              <a:off x="2553163" y="2094075"/>
              <a:ext cx="63300" cy="63950"/>
            </a:xfrm>
            <a:custGeom>
              <a:avLst/>
              <a:gdLst/>
              <a:ahLst/>
              <a:cxnLst/>
              <a:rect l="l" t="t" r="r" b="b"/>
              <a:pathLst>
                <a:path w="2532" h="2558" fill="none" extrusionOk="0">
                  <a:moveTo>
                    <a:pt x="2532" y="1279"/>
                  </a:moveTo>
                  <a:cubicBezTo>
                    <a:pt x="2532" y="1981"/>
                    <a:pt x="1981" y="2557"/>
                    <a:pt x="1279" y="2557"/>
                  </a:cubicBezTo>
                  <a:cubicBezTo>
                    <a:pt x="577" y="2557"/>
                    <a:pt x="1" y="1981"/>
                    <a:pt x="1" y="1279"/>
                  </a:cubicBezTo>
                  <a:cubicBezTo>
                    <a:pt x="1" y="577"/>
                    <a:pt x="577" y="1"/>
                    <a:pt x="1279" y="1"/>
                  </a:cubicBezTo>
                  <a:cubicBezTo>
                    <a:pt x="1981" y="1"/>
                    <a:pt x="2532" y="577"/>
                    <a:pt x="2532" y="1279"/>
                  </a:cubicBezTo>
                  <a:close/>
                </a:path>
              </a:pathLst>
            </a:custGeom>
            <a:noFill/>
            <a:ln w="940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8"/>
            <p:cNvSpPr/>
            <p:nvPr/>
          </p:nvSpPr>
          <p:spPr>
            <a:xfrm>
              <a:off x="2490513" y="2135425"/>
              <a:ext cx="188625" cy="302050"/>
            </a:xfrm>
            <a:custGeom>
              <a:avLst/>
              <a:gdLst/>
              <a:ahLst/>
              <a:cxnLst/>
              <a:rect l="l" t="t" r="r" b="b"/>
              <a:pathLst>
                <a:path w="7545" h="12082" extrusionOk="0">
                  <a:moveTo>
                    <a:pt x="1880" y="1"/>
                  </a:moveTo>
                  <a:lnTo>
                    <a:pt x="777" y="7119"/>
                  </a:lnTo>
                  <a:lnTo>
                    <a:pt x="401" y="9550"/>
                  </a:lnTo>
                  <a:lnTo>
                    <a:pt x="0" y="12081"/>
                  </a:lnTo>
                  <a:lnTo>
                    <a:pt x="7544" y="12081"/>
                  </a:lnTo>
                  <a:lnTo>
                    <a:pt x="7168" y="9550"/>
                  </a:lnTo>
                  <a:lnTo>
                    <a:pt x="6792" y="7119"/>
                  </a:lnTo>
                  <a:lnTo>
                    <a:pt x="56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8"/>
            <p:cNvSpPr/>
            <p:nvPr/>
          </p:nvSpPr>
          <p:spPr>
            <a:xfrm>
              <a:off x="2490513" y="2135425"/>
              <a:ext cx="188625" cy="302050"/>
            </a:xfrm>
            <a:custGeom>
              <a:avLst/>
              <a:gdLst/>
              <a:ahLst/>
              <a:cxnLst/>
              <a:rect l="l" t="t" r="r" b="b"/>
              <a:pathLst>
                <a:path w="7545" h="12082" fill="none" extrusionOk="0">
                  <a:moveTo>
                    <a:pt x="7544" y="12081"/>
                  </a:moveTo>
                  <a:lnTo>
                    <a:pt x="0" y="12081"/>
                  </a:lnTo>
                  <a:lnTo>
                    <a:pt x="401" y="9550"/>
                  </a:lnTo>
                  <a:lnTo>
                    <a:pt x="777" y="7119"/>
                  </a:lnTo>
                  <a:lnTo>
                    <a:pt x="1880" y="1"/>
                  </a:lnTo>
                  <a:lnTo>
                    <a:pt x="5690" y="1"/>
                  </a:lnTo>
                  <a:lnTo>
                    <a:pt x="6792" y="7119"/>
                  </a:lnTo>
                  <a:lnTo>
                    <a:pt x="7168" y="9550"/>
                  </a:lnTo>
                  <a:close/>
                </a:path>
              </a:pathLst>
            </a:custGeom>
            <a:noFill/>
            <a:ln w="1065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8"/>
            <p:cNvSpPr/>
            <p:nvPr/>
          </p:nvSpPr>
          <p:spPr>
            <a:xfrm>
              <a:off x="2500538" y="2313375"/>
              <a:ext cx="169200" cy="60800"/>
            </a:xfrm>
            <a:custGeom>
              <a:avLst/>
              <a:gdLst/>
              <a:ahLst/>
              <a:cxnLst/>
              <a:rect l="l" t="t" r="r" b="b"/>
              <a:pathLst>
                <a:path w="6768" h="2432" extrusionOk="0">
                  <a:moveTo>
                    <a:pt x="376" y="1"/>
                  </a:moveTo>
                  <a:lnTo>
                    <a:pt x="0" y="2432"/>
                  </a:lnTo>
                  <a:lnTo>
                    <a:pt x="6767" y="2432"/>
                  </a:lnTo>
                  <a:lnTo>
                    <a:pt x="63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8"/>
            <p:cNvSpPr/>
            <p:nvPr/>
          </p:nvSpPr>
          <p:spPr>
            <a:xfrm>
              <a:off x="2500538" y="2313375"/>
              <a:ext cx="169200" cy="60800"/>
            </a:xfrm>
            <a:custGeom>
              <a:avLst/>
              <a:gdLst/>
              <a:ahLst/>
              <a:cxnLst/>
              <a:rect l="l" t="t" r="r" b="b"/>
              <a:pathLst>
                <a:path w="6768" h="2432" fill="none" extrusionOk="0">
                  <a:moveTo>
                    <a:pt x="6767" y="2432"/>
                  </a:moveTo>
                  <a:lnTo>
                    <a:pt x="0" y="2432"/>
                  </a:lnTo>
                  <a:lnTo>
                    <a:pt x="376" y="1"/>
                  </a:lnTo>
                  <a:lnTo>
                    <a:pt x="6391" y="1"/>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8"/>
            <p:cNvSpPr/>
            <p:nvPr/>
          </p:nvSpPr>
          <p:spPr>
            <a:xfrm>
              <a:off x="2447263" y="1954875"/>
              <a:ext cx="109050" cy="98600"/>
            </a:xfrm>
            <a:custGeom>
              <a:avLst/>
              <a:gdLst/>
              <a:ahLst/>
              <a:cxnLst/>
              <a:rect l="l" t="t" r="r" b="b"/>
              <a:pathLst>
                <a:path w="4362" h="3944" extrusionOk="0">
                  <a:moveTo>
                    <a:pt x="716" y="0"/>
                  </a:moveTo>
                  <a:cubicBezTo>
                    <a:pt x="541" y="0"/>
                    <a:pt x="362" y="70"/>
                    <a:pt x="227" y="205"/>
                  </a:cubicBezTo>
                  <a:cubicBezTo>
                    <a:pt x="1" y="456"/>
                    <a:pt x="26" y="857"/>
                    <a:pt x="277" y="1107"/>
                  </a:cubicBezTo>
                  <a:lnTo>
                    <a:pt x="3209" y="3789"/>
                  </a:lnTo>
                  <a:cubicBezTo>
                    <a:pt x="3336" y="3893"/>
                    <a:pt x="3490" y="3944"/>
                    <a:pt x="3640" y="3944"/>
                  </a:cubicBezTo>
                  <a:cubicBezTo>
                    <a:pt x="3817" y="3944"/>
                    <a:pt x="3990" y="3874"/>
                    <a:pt x="4111" y="3739"/>
                  </a:cubicBezTo>
                  <a:cubicBezTo>
                    <a:pt x="4362" y="3488"/>
                    <a:pt x="4337" y="3087"/>
                    <a:pt x="4061" y="2837"/>
                  </a:cubicBezTo>
                  <a:lnTo>
                    <a:pt x="1129" y="155"/>
                  </a:lnTo>
                  <a:cubicBezTo>
                    <a:pt x="1013" y="51"/>
                    <a:pt x="866" y="0"/>
                    <a:pt x="7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8"/>
            <p:cNvSpPr/>
            <p:nvPr/>
          </p:nvSpPr>
          <p:spPr>
            <a:xfrm>
              <a:off x="2447263" y="1953100"/>
              <a:ext cx="109050" cy="102150"/>
            </a:xfrm>
            <a:custGeom>
              <a:avLst/>
              <a:gdLst/>
              <a:ahLst/>
              <a:cxnLst/>
              <a:rect l="l" t="t" r="r" b="b"/>
              <a:pathLst>
                <a:path w="4362" h="4086" fill="none" extrusionOk="0">
                  <a:moveTo>
                    <a:pt x="4111" y="3810"/>
                  </a:moveTo>
                  <a:lnTo>
                    <a:pt x="4111" y="3810"/>
                  </a:lnTo>
                  <a:cubicBezTo>
                    <a:pt x="3886" y="4061"/>
                    <a:pt x="3485" y="4086"/>
                    <a:pt x="3209" y="3860"/>
                  </a:cubicBezTo>
                  <a:lnTo>
                    <a:pt x="277" y="1178"/>
                  </a:lnTo>
                  <a:cubicBezTo>
                    <a:pt x="26" y="928"/>
                    <a:pt x="1" y="527"/>
                    <a:pt x="227" y="276"/>
                  </a:cubicBezTo>
                  <a:cubicBezTo>
                    <a:pt x="477" y="26"/>
                    <a:pt x="878" y="1"/>
                    <a:pt x="1129" y="226"/>
                  </a:cubicBezTo>
                  <a:lnTo>
                    <a:pt x="4061" y="2908"/>
                  </a:lnTo>
                  <a:cubicBezTo>
                    <a:pt x="4337" y="3158"/>
                    <a:pt x="4362" y="3559"/>
                    <a:pt x="4111" y="3810"/>
                  </a:cubicBezTo>
                  <a:close/>
                </a:path>
              </a:pathLst>
            </a:custGeom>
            <a:noFill/>
            <a:ln w="940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8"/>
            <p:cNvSpPr/>
            <p:nvPr/>
          </p:nvSpPr>
          <p:spPr>
            <a:xfrm>
              <a:off x="2521213" y="2006350"/>
              <a:ext cx="127850" cy="100275"/>
            </a:xfrm>
            <a:custGeom>
              <a:avLst/>
              <a:gdLst/>
              <a:ahLst/>
              <a:cxnLst/>
              <a:rect l="l" t="t" r="r" b="b"/>
              <a:pathLst>
                <a:path w="5114" h="4011" extrusionOk="0">
                  <a:moveTo>
                    <a:pt x="0" y="1"/>
                  </a:moveTo>
                  <a:lnTo>
                    <a:pt x="752" y="4011"/>
                  </a:lnTo>
                  <a:lnTo>
                    <a:pt x="4361" y="4011"/>
                  </a:lnTo>
                  <a:lnTo>
                    <a:pt x="5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8"/>
            <p:cNvSpPr/>
            <p:nvPr/>
          </p:nvSpPr>
          <p:spPr>
            <a:xfrm>
              <a:off x="2521213" y="2006350"/>
              <a:ext cx="127850" cy="100275"/>
            </a:xfrm>
            <a:custGeom>
              <a:avLst/>
              <a:gdLst/>
              <a:ahLst/>
              <a:cxnLst/>
              <a:rect l="l" t="t" r="r" b="b"/>
              <a:pathLst>
                <a:path w="5114" h="4011" fill="none" extrusionOk="0">
                  <a:moveTo>
                    <a:pt x="4361" y="4011"/>
                  </a:moveTo>
                  <a:lnTo>
                    <a:pt x="752" y="4011"/>
                  </a:lnTo>
                  <a:lnTo>
                    <a:pt x="0" y="1"/>
                  </a:lnTo>
                  <a:lnTo>
                    <a:pt x="5113" y="1"/>
                  </a:lnTo>
                  <a:close/>
                </a:path>
              </a:pathLst>
            </a:custGeom>
            <a:noFill/>
            <a:ln w="940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8"/>
            <p:cNvSpPr/>
            <p:nvPr/>
          </p:nvSpPr>
          <p:spPr>
            <a:xfrm>
              <a:off x="2618338" y="1908625"/>
              <a:ext cx="31975" cy="107150"/>
            </a:xfrm>
            <a:custGeom>
              <a:avLst/>
              <a:gdLst/>
              <a:ahLst/>
              <a:cxnLst/>
              <a:rect l="l" t="t" r="r" b="b"/>
              <a:pathLst>
                <a:path w="1279" h="4286" extrusionOk="0">
                  <a:moveTo>
                    <a:pt x="627" y="0"/>
                  </a:moveTo>
                  <a:cubicBezTo>
                    <a:pt x="276" y="0"/>
                    <a:pt x="0" y="276"/>
                    <a:pt x="0" y="627"/>
                  </a:cubicBezTo>
                  <a:lnTo>
                    <a:pt x="0" y="3659"/>
                  </a:lnTo>
                  <a:cubicBezTo>
                    <a:pt x="0" y="4010"/>
                    <a:pt x="276" y="4286"/>
                    <a:pt x="627" y="4286"/>
                  </a:cubicBezTo>
                  <a:lnTo>
                    <a:pt x="677" y="4286"/>
                  </a:lnTo>
                  <a:cubicBezTo>
                    <a:pt x="1003" y="4286"/>
                    <a:pt x="1278" y="4010"/>
                    <a:pt x="1278" y="3659"/>
                  </a:cubicBezTo>
                  <a:lnTo>
                    <a:pt x="1278" y="627"/>
                  </a:lnTo>
                  <a:cubicBezTo>
                    <a:pt x="1278" y="276"/>
                    <a:pt x="1003" y="0"/>
                    <a:pt x="6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8"/>
            <p:cNvSpPr/>
            <p:nvPr/>
          </p:nvSpPr>
          <p:spPr>
            <a:xfrm>
              <a:off x="2618338" y="1908625"/>
              <a:ext cx="31975" cy="107150"/>
            </a:xfrm>
            <a:custGeom>
              <a:avLst/>
              <a:gdLst/>
              <a:ahLst/>
              <a:cxnLst/>
              <a:rect l="l" t="t" r="r" b="b"/>
              <a:pathLst>
                <a:path w="1279" h="4286" fill="none" extrusionOk="0">
                  <a:moveTo>
                    <a:pt x="677" y="4286"/>
                  </a:moveTo>
                  <a:lnTo>
                    <a:pt x="627" y="4286"/>
                  </a:lnTo>
                  <a:cubicBezTo>
                    <a:pt x="276" y="4286"/>
                    <a:pt x="0" y="4010"/>
                    <a:pt x="0" y="3659"/>
                  </a:cubicBezTo>
                  <a:lnTo>
                    <a:pt x="0" y="627"/>
                  </a:lnTo>
                  <a:cubicBezTo>
                    <a:pt x="0" y="276"/>
                    <a:pt x="276" y="0"/>
                    <a:pt x="627" y="0"/>
                  </a:cubicBezTo>
                  <a:lnTo>
                    <a:pt x="677" y="0"/>
                  </a:lnTo>
                  <a:cubicBezTo>
                    <a:pt x="1003" y="0"/>
                    <a:pt x="1278" y="276"/>
                    <a:pt x="1278" y="627"/>
                  </a:cubicBezTo>
                  <a:lnTo>
                    <a:pt x="1278" y="3659"/>
                  </a:lnTo>
                  <a:cubicBezTo>
                    <a:pt x="1278" y="4010"/>
                    <a:pt x="1003" y="4286"/>
                    <a:pt x="677" y="4286"/>
                  </a:cubicBezTo>
                  <a:close/>
                </a:path>
              </a:pathLst>
            </a:custGeom>
            <a:noFill/>
            <a:ln w="81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8"/>
            <p:cNvSpPr/>
            <p:nvPr/>
          </p:nvSpPr>
          <p:spPr>
            <a:xfrm>
              <a:off x="2586988" y="1837175"/>
              <a:ext cx="31375" cy="177975"/>
            </a:xfrm>
            <a:custGeom>
              <a:avLst/>
              <a:gdLst/>
              <a:ahLst/>
              <a:cxnLst/>
              <a:rect l="l" t="t" r="r" b="b"/>
              <a:pathLst>
                <a:path w="1255" h="7119" extrusionOk="0">
                  <a:moveTo>
                    <a:pt x="602" y="1"/>
                  </a:moveTo>
                  <a:cubicBezTo>
                    <a:pt x="252" y="1"/>
                    <a:pt x="1" y="277"/>
                    <a:pt x="1" y="602"/>
                  </a:cubicBezTo>
                  <a:lnTo>
                    <a:pt x="1" y="6492"/>
                  </a:lnTo>
                  <a:cubicBezTo>
                    <a:pt x="1" y="6843"/>
                    <a:pt x="252" y="7119"/>
                    <a:pt x="602" y="7119"/>
                  </a:cubicBezTo>
                  <a:lnTo>
                    <a:pt x="653" y="7119"/>
                  </a:lnTo>
                  <a:cubicBezTo>
                    <a:pt x="978" y="7119"/>
                    <a:pt x="1254" y="6843"/>
                    <a:pt x="1254" y="6492"/>
                  </a:cubicBezTo>
                  <a:lnTo>
                    <a:pt x="1254" y="602"/>
                  </a:lnTo>
                  <a:cubicBezTo>
                    <a:pt x="1254" y="277"/>
                    <a:pt x="978" y="1"/>
                    <a:pt x="6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8"/>
            <p:cNvSpPr/>
            <p:nvPr/>
          </p:nvSpPr>
          <p:spPr>
            <a:xfrm>
              <a:off x="2586988" y="1837175"/>
              <a:ext cx="31375" cy="177975"/>
            </a:xfrm>
            <a:custGeom>
              <a:avLst/>
              <a:gdLst/>
              <a:ahLst/>
              <a:cxnLst/>
              <a:rect l="l" t="t" r="r" b="b"/>
              <a:pathLst>
                <a:path w="1255" h="7119" fill="none" extrusionOk="0">
                  <a:moveTo>
                    <a:pt x="653" y="7119"/>
                  </a:moveTo>
                  <a:lnTo>
                    <a:pt x="602" y="7119"/>
                  </a:lnTo>
                  <a:cubicBezTo>
                    <a:pt x="252" y="7119"/>
                    <a:pt x="1" y="6843"/>
                    <a:pt x="1" y="6492"/>
                  </a:cubicBezTo>
                  <a:lnTo>
                    <a:pt x="1" y="602"/>
                  </a:lnTo>
                  <a:cubicBezTo>
                    <a:pt x="1" y="277"/>
                    <a:pt x="252" y="1"/>
                    <a:pt x="602" y="1"/>
                  </a:cubicBezTo>
                  <a:lnTo>
                    <a:pt x="653" y="1"/>
                  </a:lnTo>
                  <a:cubicBezTo>
                    <a:pt x="978" y="1"/>
                    <a:pt x="1254" y="277"/>
                    <a:pt x="1254" y="602"/>
                  </a:cubicBezTo>
                  <a:lnTo>
                    <a:pt x="1254" y="6492"/>
                  </a:lnTo>
                  <a:cubicBezTo>
                    <a:pt x="1254" y="6843"/>
                    <a:pt x="978" y="7119"/>
                    <a:pt x="653" y="7119"/>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8"/>
            <p:cNvSpPr/>
            <p:nvPr/>
          </p:nvSpPr>
          <p:spPr>
            <a:xfrm>
              <a:off x="2555038" y="1859750"/>
              <a:ext cx="31975" cy="155400"/>
            </a:xfrm>
            <a:custGeom>
              <a:avLst/>
              <a:gdLst/>
              <a:ahLst/>
              <a:cxnLst/>
              <a:rect l="l" t="t" r="r" b="b"/>
              <a:pathLst>
                <a:path w="1279" h="6216" extrusionOk="0">
                  <a:moveTo>
                    <a:pt x="602" y="0"/>
                  </a:moveTo>
                  <a:cubicBezTo>
                    <a:pt x="276" y="0"/>
                    <a:pt x="1" y="276"/>
                    <a:pt x="1" y="627"/>
                  </a:cubicBezTo>
                  <a:lnTo>
                    <a:pt x="1" y="5589"/>
                  </a:lnTo>
                  <a:cubicBezTo>
                    <a:pt x="1" y="5940"/>
                    <a:pt x="276" y="6216"/>
                    <a:pt x="602" y="6216"/>
                  </a:cubicBezTo>
                  <a:lnTo>
                    <a:pt x="652" y="6216"/>
                  </a:lnTo>
                  <a:cubicBezTo>
                    <a:pt x="1003" y="6216"/>
                    <a:pt x="1279" y="5940"/>
                    <a:pt x="1279" y="5589"/>
                  </a:cubicBezTo>
                  <a:lnTo>
                    <a:pt x="1279" y="627"/>
                  </a:lnTo>
                  <a:cubicBezTo>
                    <a:pt x="1279" y="276"/>
                    <a:pt x="1003" y="0"/>
                    <a:pt x="6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8"/>
            <p:cNvSpPr/>
            <p:nvPr/>
          </p:nvSpPr>
          <p:spPr>
            <a:xfrm>
              <a:off x="2555038" y="1859750"/>
              <a:ext cx="31975" cy="155400"/>
            </a:xfrm>
            <a:custGeom>
              <a:avLst/>
              <a:gdLst/>
              <a:ahLst/>
              <a:cxnLst/>
              <a:rect l="l" t="t" r="r" b="b"/>
              <a:pathLst>
                <a:path w="1279" h="6216" fill="none" extrusionOk="0">
                  <a:moveTo>
                    <a:pt x="652" y="6216"/>
                  </a:moveTo>
                  <a:lnTo>
                    <a:pt x="602" y="6216"/>
                  </a:lnTo>
                  <a:cubicBezTo>
                    <a:pt x="276" y="6216"/>
                    <a:pt x="1" y="5940"/>
                    <a:pt x="1" y="5589"/>
                  </a:cubicBezTo>
                  <a:lnTo>
                    <a:pt x="1" y="627"/>
                  </a:lnTo>
                  <a:cubicBezTo>
                    <a:pt x="1" y="276"/>
                    <a:pt x="276" y="0"/>
                    <a:pt x="602" y="0"/>
                  </a:cubicBezTo>
                  <a:lnTo>
                    <a:pt x="652" y="0"/>
                  </a:lnTo>
                  <a:cubicBezTo>
                    <a:pt x="1003" y="0"/>
                    <a:pt x="1279" y="276"/>
                    <a:pt x="1279" y="627"/>
                  </a:cubicBezTo>
                  <a:lnTo>
                    <a:pt x="1279" y="5589"/>
                  </a:lnTo>
                  <a:cubicBezTo>
                    <a:pt x="1279" y="5940"/>
                    <a:pt x="1003" y="6216"/>
                    <a:pt x="652" y="6216"/>
                  </a:cubicBezTo>
                  <a:close/>
                </a:path>
              </a:pathLst>
            </a:custGeom>
            <a:noFill/>
            <a:ln w="10025"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8"/>
            <p:cNvSpPr/>
            <p:nvPr/>
          </p:nvSpPr>
          <p:spPr>
            <a:xfrm>
              <a:off x="2523088" y="1884175"/>
              <a:ext cx="31975" cy="131600"/>
            </a:xfrm>
            <a:custGeom>
              <a:avLst/>
              <a:gdLst/>
              <a:ahLst/>
              <a:cxnLst/>
              <a:rect l="l" t="t" r="r" b="b"/>
              <a:pathLst>
                <a:path w="1279" h="5264" extrusionOk="0">
                  <a:moveTo>
                    <a:pt x="602" y="1"/>
                  </a:moveTo>
                  <a:cubicBezTo>
                    <a:pt x="276" y="1"/>
                    <a:pt x="1" y="276"/>
                    <a:pt x="1" y="602"/>
                  </a:cubicBezTo>
                  <a:lnTo>
                    <a:pt x="1" y="4637"/>
                  </a:lnTo>
                  <a:cubicBezTo>
                    <a:pt x="1" y="4988"/>
                    <a:pt x="276" y="5264"/>
                    <a:pt x="602" y="5264"/>
                  </a:cubicBezTo>
                  <a:lnTo>
                    <a:pt x="652" y="5264"/>
                  </a:lnTo>
                  <a:cubicBezTo>
                    <a:pt x="1003" y="5264"/>
                    <a:pt x="1279" y="4988"/>
                    <a:pt x="1279" y="4637"/>
                  </a:cubicBezTo>
                  <a:lnTo>
                    <a:pt x="1279" y="602"/>
                  </a:lnTo>
                  <a:cubicBezTo>
                    <a:pt x="1279" y="276"/>
                    <a:pt x="100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8"/>
            <p:cNvSpPr/>
            <p:nvPr/>
          </p:nvSpPr>
          <p:spPr>
            <a:xfrm>
              <a:off x="2523088" y="1884175"/>
              <a:ext cx="31975" cy="131600"/>
            </a:xfrm>
            <a:custGeom>
              <a:avLst/>
              <a:gdLst/>
              <a:ahLst/>
              <a:cxnLst/>
              <a:rect l="l" t="t" r="r" b="b"/>
              <a:pathLst>
                <a:path w="1279" h="5264" fill="none" extrusionOk="0">
                  <a:moveTo>
                    <a:pt x="652" y="5264"/>
                  </a:moveTo>
                  <a:lnTo>
                    <a:pt x="602" y="5264"/>
                  </a:lnTo>
                  <a:cubicBezTo>
                    <a:pt x="276" y="5264"/>
                    <a:pt x="1" y="4988"/>
                    <a:pt x="1" y="4637"/>
                  </a:cubicBezTo>
                  <a:lnTo>
                    <a:pt x="1" y="602"/>
                  </a:lnTo>
                  <a:cubicBezTo>
                    <a:pt x="1" y="276"/>
                    <a:pt x="276" y="1"/>
                    <a:pt x="602" y="1"/>
                  </a:cubicBezTo>
                  <a:lnTo>
                    <a:pt x="652" y="1"/>
                  </a:lnTo>
                  <a:cubicBezTo>
                    <a:pt x="1003" y="1"/>
                    <a:pt x="1279" y="276"/>
                    <a:pt x="1279" y="602"/>
                  </a:cubicBezTo>
                  <a:lnTo>
                    <a:pt x="1279" y="4637"/>
                  </a:lnTo>
                  <a:cubicBezTo>
                    <a:pt x="1279" y="4988"/>
                    <a:pt x="1003" y="5264"/>
                    <a:pt x="652" y="5264"/>
                  </a:cubicBezTo>
                  <a:close/>
                </a:path>
              </a:pathLst>
            </a:custGeom>
            <a:noFill/>
            <a:ln w="940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8"/>
            <p:cNvSpPr/>
            <p:nvPr/>
          </p:nvSpPr>
          <p:spPr>
            <a:xfrm>
              <a:off x="2524338" y="1954350"/>
              <a:ext cx="29475" cy="8000"/>
            </a:xfrm>
            <a:custGeom>
              <a:avLst/>
              <a:gdLst/>
              <a:ahLst/>
              <a:cxnLst/>
              <a:rect l="l" t="t" r="r" b="b"/>
              <a:pathLst>
                <a:path w="1179" h="320" extrusionOk="0">
                  <a:moveTo>
                    <a:pt x="1179" y="1"/>
                  </a:moveTo>
                  <a:lnTo>
                    <a:pt x="1" y="26"/>
                  </a:lnTo>
                  <a:cubicBezTo>
                    <a:pt x="1" y="26"/>
                    <a:pt x="240" y="319"/>
                    <a:pt x="582" y="319"/>
                  </a:cubicBezTo>
                  <a:cubicBezTo>
                    <a:pt x="760" y="319"/>
                    <a:pt x="965" y="240"/>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8"/>
            <p:cNvSpPr/>
            <p:nvPr/>
          </p:nvSpPr>
          <p:spPr>
            <a:xfrm>
              <a:off x="2524338" y="1954350"/>
              <a:ext cx="29475" cy="17575"/>
            </a:xfrm>
            <a:custGeom>
              <a:avLst/>
              <a:gdLst/>
              <a:ahLst/>
              <a:cxnLst/>
              <a:rect l="l" t="t" r="r" b="b"/>
              <a:pathLst>
                <a:path w="1179" h="703" fill="none" extrusionOk="0">
                  <a:moveTo>
                    <a:pt x="1" y="26"/>
                  </a:moveTo>
                  <a:cubicBezTo>
                    <a:pt x="1" y="26"/>
                    <a:pt x="552" y="702"/>
                    <a:pt x="1179" y="1"/>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8"/>
            <p:cNvSpPr/>
            <p:nvPr/>
          </p:nvSpPr>
          <p:spPr>
            <a:xfrm>
              <a:off x="2524338" y="1914875"/>
              <a:ext cx="29475" cy="8450"/>
            </a:xfrm>
            <a:custGeom>
              <a:avLst/>
              <a:gdLst/>
              <a:ahLst/>
              <a:cxnLst/>
              <a:rect l="l" t="t" r="r" b="b"/>
              <a:pathLst>
                <a:path w="1179" h="338" extrusionOk="0">
                  <a:moveTo>
                    <a:pt x="1179" y="1"/>
                  </a:moveTo>
                  <a:lnTo>
                    <a:pt x="1" y="51"/>
                  </a:lnTo>
                  <a:cubicBezTo>
                    <a:pt x="1" y="51"/>
                    <a:pt x="234" y="337"/>
                    <a:pt x="570" y="337"/>
                  </a:cubicBezTo>
                  <a:cubicBezTo>
                    <a:pt x="750" y="337"/>
                    <a:pt x="960" y="255"/>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8"/>
            <p:cNvSpPr/>
            <p:nvPr/>
          </p:nvSpPr>
          <p:spPr>
            <a:xfrm>
              <a:off x="2524338" y="1914875"/>
              <a:ext cx="29475" cy="18200"/>
            </a:xfrm>
            <a:custGeom>
              <a:avLst/>
              <a:gdLst/>
              <a:ahLst/>
              <a:cxnLst/>
              <a:rect l="l" t="t" r="r" b="b"/>
              <a:pathLst>
                <a:path w="1179" h="728" fill="none" extrusionOk="0">
                  <a:moveTo>
                    <a:pt x="1" y="51"/>
                  </a:moveTo>
                  <a:cubicBezTo>
                    <a:pt x="1" y="51"/>
                    <a:pt x="552" y="728"/>
                    <a:pt x="1179" y="1"/>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8"/>
            <p:cNvSpPr/>
            <p:nvPr/>
          </p:nvSpPr>
          <p:spPr>
            <a:xfrm>
              <a:off x="2556288" y="1956850"/>
              <a:ext cx="30100" cy="8450"/>
            </a:xfrm>
            <a:custGeom>
              <a:avLst/>
              <a:gdLst/>
              <a:ahLst/>
              <a:cxnLst/>
              <a:rect l="l" t="t" r="r" b="b"/>
              <a:pathLst>
                <a:path w="1204" h="338" extrusionOk="0">
                  <a:moveTo>
                    <a:pt x="1204" y="1"/>
                  </a:moveTo>
                  <a:lnTo>
                    <a:pt x="1" y="51"/>
                  </a:lnTo>
                  <a:cubicBezTo>
                    <a:pt x="1" y="51"/>
                    <a:pt x="234" y="337"/>
                    <a:pt x="577" y="337"/>
                  </a:cubicBezTo>
                  <a:cubicBezTo>
                    <a:pt x="761" y="337"/>
                    <a:pt x="976" y="255"/>
                    <a:pt x="12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28"/>
            <p:cNvSpPr/>
            <p:nvPr/>
          </p:nvSpPr>
          <p:spPr>
            <a:xfrm>
              <a:off x="2556288" y="1956850"/>
              <a:ext cx="30100" cy="18200"/>
            </a:xfrm>
            <a:custGeom>
              <a:avLst/>
              <a:gdLst/>
              <a:ahLst/>
              <a:cxnLst/>
              <a:rect l="l" t="t" r="r" b="b"/>
              <a:pathLst>
                <a:path w="1204" h="728" fill="none" extrusionOk="0">
                  <a:moveTo>
                    <a:pt x="1" y="51"/>
                  </a:moveTo>
                  <a:cubicBezTo>
                    <a:pt x="1" y="51"/>
                    <a:pt x="552" y="728"/>
                    <a:pt x="1204" y="1"/>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28"/>
            <p:cNvSpPr/>
            <p:nvPr/>
          </p:nvSpPr>
          <p:spPr>
            <a:xfrm>
              <a:off x="2555663" y="1897950"/>
              <a:ext cx="29475" cy="8450"/>
            </a:xfrm>
            <a:custGeom>
              <a:avLst/>
              <a:gdLst/>
              <a:ahLst/>
              <a:cxnLst/>
              <a:rect l="l" t="t" r="r" b="b"/>
              <a:pathLst>
                <a:path w="1179" h="338" extrusionOk="0">
                  <a:moveTo>
                    <a:pt x="1179" y="1"/>
                  </a:moveTo>
                  <a:lnTo>
                    <a:pt x="1" y="51"/>
                  </a:lnTo>
                  <a:cubicBezTo>
                    <a:pt x="1" y="51"/>
                    <a:pt x="234" y="338"/>
                    <a:pt x="570" y="338"/>
                  </a:cubicBezTo>
                  <a:cubicBezTo>
                    <a:pt x="750" y="338"/>
                    <a:pt x="960" y="255"/>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8"/>
            <p:cNvSpPr/>
            <p:nvPr/>
          </p:nvSpPr>
          <p:spPr>
            <a:xfrm>
              <a:off x="2555663" y="1897950"/>
              <a:ext cx="29475" cy="18200"/>
            </a:xfrm>
            <a:custGeom>
              <a:avLst/>
              <a:gdLst/>
              <a:ahLst/>
              <a:cxnLst/>
              <a:rect l="l" t="t" r="r" b="b"/>
              <a:pathLst>
                <a:path w="1179" h="728" fill="none" extrusionOk="0">
                  <a:moveTo>
                    <a:pt x="1" y="51"/>
                  </a:moveTo>
                  <a:cubicBezTo>
                    <a:pt x="1" y="51"/>
                    <a:pt x="552" y="728"/>
                    <a:pt x="1179" y="1"/>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8"/>
            <p:cNvSpPr/>
            <p:nvPr/>
          </p:nvSpPr>
          <p:spPr>
            <a:xfrm>
              <a:off x="2588263" y="1954350"/>
              <a:ext cx="29475" cy="8000"/>
            </a:xfrm>
            <a:custGeom>
              <a:avLst/>
              <a:gdLst/>
              <a:ahLst/>
              <a:cxnLst/>
              <a:rect l="l" t="t" r="r" b="b"/>
              <a:pathLst>
                <a:path w="1179" h="320" extrusionOk="0">
                  <a:moveTo>
                    <a:pt x="1178" y="1"/>
                  </a:moveTo>
                  <a:lnTo>
                    <a:pt x="0" y="26"/>
                  </a:lnTo>
                  <a:cubicBezTo>
                    <a:pt x="0" y="26"/>
                    <a:pt x="239" y="319"/>
                    <a:pt x="581" y="319"/>
                  </a:cubicBezTo>
                  <a:cubicBezTo>
                    <a:pt x="759" y="319"/>
                    <a:pt x="964" y="240"/>
                    <a:pt x="1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8"/>
            <p:cNvSpPr/>
            <p:nvPr/>
          </p:nvSpPr>
          <p:spPr>
            <a:xfrm>
              <a:off x="2588263" y="1954350"/>
              <a:ext cx="29475" cy="17575"/>
            </a:xfrm>
            <a:custGeom>
              <a:avLst/>
              <a:gdLst/>
              <a:ahLst/>
              <a:cxnLst/>
              <a:rect l="l" t="t" r="r" b="b"/>
              <a:pathLst>
                <a:path w="1179" h="703" fill="none" extrusionOk="0">
                  <a:moveTo>
                    <a:pt x="0" y="26"/>
                  </a:moveTo>
                  <a:cubicBezTo>
                    <a:pt x="0" y="26"/>
                    <a:pt x="551" y="702"/>
                    <a:pt x="1178" y="1"/>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8"/>
            <p:cNvSpPr/>
            <p:nvPr/>
          </p:nvSpPr>
          <p:spPr>
            <a:xfrm>
              <a:off x="2620838" y="1954350"/>
              <a:ext cx="28850" cy="8000"/>
            </a:xfrm>
            <a:custGeom>
              <a:avLst/>
              <a:gdLst/>
              <a:ahLst/>
              <a:cxnLst/>
              <a:rect l="l" t="t" r="r" b="b"/>
              <a:pathLst>
                <a:path w="1154" h="320" extrusionOk="0">
                  <a:moveTo>
                    <a:pt x="1153" y="1"/>
                  </a:moveTo>
                  <a:lnTo>
                    <a:pt x="0" y="26"/>
                  </a:lnTo>
                  <a:cubicBezTo>
                    <a:pt x="0" y="26"/>
                    <a:pt x="229" y="319"/>
                    <a:pt x="563" y="319"/>
                  </a:cubicBezTo>
                  <a:cubicBezTo>
                    <a:pt x="737" y="319"/>
                    <a:pt x="939" y="240"/>
                    <a:pt x="11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28"/>
            <p:cNvSpPr/>
            <p:nvPr/>
          </p:nvSpPr>
          <p:spPr>
            <a:xfrm>
              <a:off x="2620838" y="1954350"/>
              <a:ext cx="28850" cy="17575"/>
            </a:xfrm>
            <a:custGeom>
              <a:avLst/>
              <a:gdLst/>
              <a:ahLst/>
              <a:cxnLst/>
              <a:rect l="l" t="t" r="r" b="b"/>
              <a:pathLst>
                <a:path w="1154" h="703" fill="none" extrusionOk="0">
                  <a:moveTo>
                    <a:pt x="0" y="26"/>
                  </a:moveTo>
                  <a:cubicBezTo>
                    <a:pt x="0" y="26"/>
                    <a:pt x="527" y="702"/>
                    <a:pt x="1153" y="1"/>
                  </a:cubicBezTo>
                </a:path>
              </a:pathLst>
            </a:custGeom>
            <a:noFill/>
            <a:ln w="87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28"/>
            <p:cNvSpPr/>
            <p:nvPr/>
          </p:nvSpPr>
          <p:spPr>
            <a:xfrm>
              <a:off x="2586988" y="1871025"/>
              <a:ext cx="30100" cy="7975"/>
            </a:xfrm>
            <a:custGeom>
              <a:avLst/>
              <a:gdLst/>
              <a:ahLst/>
              <a:cxnLst/>
              <a:rect l="l" t="t" r="r" b="b"/>
              <a:pathLst>
                <a:path w="1204" h="319" extrusionOk="0">
                  <a:moveTo>
                    <a:pt x="1204" y="0"/>
                  </a:moveTo>
                  <a:lnTo>
                    <a:pt x="1" y="25"/>
                  </a:lnTo>
                  <a:cubicBezTo>
                    <a:pt x="1" y="25"/>
                    <a:pt x="240" y="319"/>
                    <a:pt x="589" y="319"/>
                  </a:cubicBezTo>
                  <a:cubicBezTo>
                    <a:pt x="771" y="319"/>
                    <a:pt x="981" y="240"/>
                    <a:pt x="1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8"/>
            <p:cNvSpPr/>
            <p:nvPr/>
          </p:nvSpPr>
          <p:spPr>
            <a:xfrm>
              <a:off x="2586988" y="1871025"/>
              <a:ext cx="30100" cy="17575"/>
            </a:xfrm>
            <a:custGeom>
              <a:avLst/>
              <a:gdLst/>
              <a:ahLst/>
              <a:cxnLst/>
              <a:rect l="l" t="t" r="r" b="b"/>
              <a:pathLst>
                <a:path w="1204" h="703" fill="none" extrusionOk="0">
                  <a:moveTo>
                    <a:pt x="1" y="25"/>
                  </a:moveTo>
                  <a:cubicBezTo>
                    <a:pt x="1" y="25"/>
                    <a:pt x="552" y="702"/>
                    <a:pt x="1204" y="0"/>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8"/>
            <p:cNvSpPr/>
            <p:nvPr/>
          </p:nvSpPr>
          <p:spPr>
            <a:xfrm>
              <a:off x="2477988" y="1978800"/>
              <a:ext cx="21950" cy="23825"/>
            </a:xfrm>
            <a:custGeom>
              <a:avLst/>
              <a:gdLst/>
              <a:ahLst/>
              <a:cxnLst/>
              <a:rect l="l" t="t" r="r" b="b"/>
              <a:pathLst>
                <a:path w="878" h="953" fill="none" extrusionOk="0">
                  <a:moveTo>
                    <a:pt x="0" y="952"/>
                  </a:moveTo>
                  <a:cubicBezTo>
                    <a:pt x="0" y="952"/>
                    <a:pt x="877" y="927"/>
                    <a:pt x="677" y="0"/>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0" name="Google Shape;1950;p28"/>
            <p:cNvGrpSpPr/>
            <p:nvPr/>
          </p:nvGrpSpPr>
          <p:grpSpPr>
            <a:xfrm>
              <a:off x="6469700" y="1836966"/>
              <a:ext cx="246122" cy="602976"/>
              <a:chOff x="6469700" y="1836966"/>
              <a:chExt cx="246122" cy="602976"/>
            </a:xfrm>
          </p:grpSpPr>
          <p:sp>
            <p:nvSpPr>
              <p:cNvPr id="1951" name="Google Shape;1951;p28"/>
              <p:cNvSpPr/>
              <p:nvPr/>
            </p:nvSpPr>
            <p:spPr>
              <a:xfrm>
                <a:off x="6609626" y="1861399"/>
                <a:ext cx="34812" cy="116502"/>
              </a:xfrm>
              <a:custGeom>
                <a:avLst/>
                <a:gdLst/>
                <a:ahLst/>
                <a:cxnLst/>
                <a:rect l="l" t="t" r="r" b="b"/>
                <a:pathLst>
                  <a:path w="929" h="3109" extrusionOk="0">
                    <a:moveTo>
                      <a:pt x="452" y="0"/>
                    </a:moveTo>
                    <a:cubicBezTo>
                      <a:pt x="201" y="0"/>
                      <a:pt x="1" y="226"/>
                      <a:pt x="1" y="476"/>
                    </a:cubicBezTo>
                    <a:lnTo>
                      <a:pt x="1" y="2657"/>
                    </a:lnTo>
                    <a:cubicBezTo>
                      <a:pt x="1" y="2908"/>
                      <a:pt x="201" y="3108"/>
                      <a:pt x="452" y="3108"/>
                    </a:cubicBezTo>
                    <a:cubicBezTo>
                      <a:pt x="703" y="3108"/>
                      <a:pt x="928" y="2908"/>
                      <a:pt x="928" y="2657"/>
                    </a:cubicBezTo>
                    <a:lnTo>
                      <a:pt x="928" y="476"/>
                    </a:lnTo>
                    <a:cubicBezTo>
                      <a:pt x="928" y="226"/>
                      <a:pt x="703" y="0"/>
                      <a:pt x="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8"/>
              <p:cNvSpPr/>
              <p:nvPr/>
            </p:nvSpPr>
            <p:spPr>
              <a:xfrm>
                <a:off x="6609626" y="1861399"/>
                <a:ext cx="34812" cy="116502"/>
              </a:xfrm>
              <a:custGeom>
                <a:avLst/>
                <a:gdLst/>
                <a:ahLst/>
                <a:cxnLst/>
                <a:rect l="l" t="t" r="r" b="b"/>
                <a:pathLst>
                  <a:path w="929" h="3109" fill="none" extrusionOk="0">
                    <a:moveTo>
                      <a:pt x="452" y="3108"/>
                    </a:moveTo>
                    <a:lnTo>
                      <a:pt x="452" y="3108"/>
                    </a:lnTo>
                    <a:cubicBezTo>
                      <a:pt x="201" y="3108"/>
                      <a:pt x="1" y="2908"/>
                      <a:pt x="1" y="2657"/>
                    </a:cubicBezTo>
                    <a:lnTo>
                      <a:pt x="1" y="476"/>
                    </a:lnTo>
                    <a:cubicBezTo>
                      <a:pt x="1" y="226"/>
                      <a:pt x="201" y="0"/>
                      <a:pt x="452" y="0"/>
                    </a:cubicBezTo>
                    <a:cubicBezTo>
                      <a:pt x="703" y="0"/>
                      <a:pt x="928" y="226"/>
                      <a:pt x="928" y="476"/>
                    </a:cubicBezTo>
                    <a:lnTo>
                      <a:pt x="928" y="2657"/>
                    </a:lnTo>
                    <a:cubicBezTo>
                      <a:pt x="928" y="2908"/>
                      <a:pt x="703" y="3108"/>
                      <a:pt x="452" y="3108"/>
                    </a:cubicBezTo>
                    <a:close/>
                  </a:path>
                </a:pathLst>
              </a:custGeom>
              <a:noFill/>
              <a:ln w="9525"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8"/>
              <p:cNvSpPr/>
              <p:nvPr/>
            </p:nvSpPr>
            <p:spPr>
              <a:xfrm>
                <a:off x="6574888" y="1861399"/>
                <a:ext cx="34774" cy="116502"/>
              </a:xfrm>
              <a:custGeom>
                <a:avLst/>
                <a:gdLst/>
                <a:ahLst/>
                <a:cxnLst/>
                <a:rect l="l" t="t" r="r" b="b"/>
                <a:pathLst>
                  <a:path w="928" h="3109" extrusionOk="0">
                    <a:moveTo>
                      <a:pt x="452" y="0"/>
                    </a:moveTo>
                    <a:cubicBezTo>
                      <a:pt x="201" y="0"/>
                      <a:pt x="1" y="226"/>
                      <a:pt x="1" y="476"/>
                    </a:cubicBezTo>
                    <a:lnTo>
                      <a:pt x="1" y="2632"/>
                    </a:lnTo>
                    <a:cubicBezTo>
                      <a:pt x="1" y="2883"/>
                      <a:pt x="201" y="3108"/>
                      <a:pt x="452" y="3108"/>
                    </a:cubicBezTo>
                    <a:cubicBezTo>
                      <a:pt x="702" y="3108"/>
                      <a:pt x="928" y="2883"/>
                      <a:pt x="928" y="2632"/>
                    </a:cubicBezTo>
                    <a:lnTo>
                      <a:pt x="928" y="476"/>
                    </a:lnTo>
                    <a:cubicBezTo>
                      <a:pt x="928" y="226"/>
                      <a:pt x="702" y="0"/>
                      <a:pt x="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8"/>
              <p:cNvSpPr/>
              <p:nvPr/>
            </p:nvSpPr>
            <p:spPr>
              <a:xfrm>
                <a:off x="6574888" y="1861399"/>
                <a:ext cx="34774" cy="116502"/>
              </a:xfrm>
              <a:custGeom>
                <a:avLst/>
                <a:gdLst/>
                <a:ahLst/>
                <a:cxnLst/>
                <a:rect l="l" t="t" r="r" b="b"/>
                <a:pathLst>
                  <a:path w="928" h="3109" fill="none" extrusionOk="0">
                    <a:moveTo>
                      <a:pt x="452" y="3108"/>
                    </a:moveTo>
                    <a:lnTo>
                      <a:pt x="452" y="3108"/>
                    </a:lnTo>
                    <a:cubicBezTo>
                      <a:pt x="201" y="3108"/>
                      <a:pt x="1" y="2883"/>
                      <a:pt x="1" y="2632"/>
                    </a:cubicBezTo>
                    <a:lnTo>
                      <a:pt x="1" y="476"/>
                    </a:lnTo>
                    <a:cubicBezTo>
                      <a:pt x="1" y="226"/>
                      <a:pt x="201" y="0"/>
                      <a:pt x="452" y="0"/>
                    </a:cubicBezTo>
                    <a:cubicBezTo>
                      <a:pt x="702" y="0"/>
                      <a:pt x="928" y="226"/>
                      <a:pt x="928" y="476"/>
                    </a:cubicBezTo>
                    <a:lnTo>
                      <a:pt x="928" y="2632"/>
                    </a:lnTo>
                    <a:cubicBezTo>
                      <a:pt x="928" y="2883"/>
                      <a:pt x="702" y="3108"/>
                      <a:pt x="452" y="3108"/>
                    </a:cubicBezTo>
                    <a:close/>
                  </a:path>
                </a:pathLst>
              </a:custGeom>
              <a:noFill/>
              <a:ln w="9525"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8"/>
              <p:cNvSpPr/>
              <p:nvPr/>
            </p:nvSpPr>
            <p:spPr>
              <a:xfrm>
                <a:off x="6540150" y="1861399"/>
                <a:ext cx="34774" cy="116502"/>
              </a:xfrm>
              <a:custGeom>
                <a:avLst/>
                <a:gdLst/>
                <a:ahLst/>
                <a:cxnLst/>
                <a:rect l="l" t="t" r="r" b="b"/>
                <a:pathLst>
                  <a:path w="928" h="3109" extrusionOk="0">
                    <a:moveTo>
                      <a:pt x="451" y="0"/>
                    </a:moveTo>
                    <a:cubicBezTo>
                      <a:pt x="201" y="0"/>
                      <a:pt x="0" y="226"/>
                      <a:pt x="0" y="476"/>
                    </a:cubicBezTo>
                    <a:lnTo>
                      <a:pt x="0" y="2632"/>
                    </a:lnTo>
                    <a:cubicBezTo>
                      <a:pt x="0" y="2883"/>
                      <a:pt x="201" y="3108"/>
                      <a:pt x="451" y="3108"/>
                    </a:cubicBezTo>
                    <a:cubicBezTo>
                      <a:pt x="702" y="3108"/>
                      <a:pt x="928" y="2883"/>
                      <a:pt x="928" y="2632"/>
                    </a:cubicBezTo>
                    <a:lnTo>
                      <a:pt x="928" y="476"/>
                    </a:lnTo>
                    <a:cubicBezTo>
                      <a:pt x="928" y="226"/>
                      <a:pt x="702" y="0"/>
                      <a:pt x="4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8"/>
              <p:cNvSpPr/>
              <p:nvPr/>
            </p:nvSpPr>
            <p:spPr>
              <a:xfrm>
                <a:off x="6540150" y="1861399"/>
                <a:ext cx="34774" cy="116502"/>
              </a:xfrm>
              <a:custGeom>
                <a:avLst/>
                <a:gdLst/>
                <a:ahLst/>
                <a:cxnLst/>
                <a:rect l="l" t="t" r="r" b="b"/>
                <a:pathLst>
                  <a:path w="928" h="3109" fill="none" extrusionOk="0">
                    <a:moveTo>
                      <a:pt x="451" y="3108"/>
                    </a:moveTo>
                    <a:lnTo>
                      <a:pt x="451" y="3108"/>
                    </a:lnTo>
                    <a:cubicBezTo>
                      <a:pt x="201" y="3108"/>
                      <a:pt x="0" y="2883"/>
                      <a:pt x="0" y="2632"/>
                    </a:cubicBezTo>
                    <a:lnTo>
                      <a:pt x="0" y="476"/>
                    </a:lnTo>
                    <a:cubicBezTo>
                      <a:pt x="0" y="226"/>
                      <a:pt x="201" y="0"/>
                      <a:pt x="451" y="0"/>
                    </a:cubicBezTo>
                    <a:cubicBezTo>
                      <a:pt x="702" y="0"/>
                      <a:pt x="928" y="226"/>
                      <a:pt x="928" y="476"/>
                    </a:cubicBezTo>
                    <a:lnTo>
                      <a:pt x="928" y="2632"/>
                    </a:lnTo>
                    <a:cubicBezTo>
                      <a:pt x="928" y="2883"/>
                      <a:pt x="702" y="3108"/>
                      <a:pt x="451" y="3108"/>
                    </a:cubicBezTo>
                    <a:close/>
                  </a:path>
                </a:pathLst>
              </a:custGeom>
              <a:noFill/>
              <a:ln w="37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28"/>
              <p:cNvSpPr/>
              <p:nvPr/>
            </p:nvSpPr>
            <p:spPr>
              <a:xfrm>
                <a:off x="6505375" y="1861399"/>
                <a:ext cx="34812" cy="116502"/>
              </a:xfrm>
              <a:custGeom>
                <a:avLst/>
                <a:gdLst/>
                <a:ahLst/>
                <a:cxnLst/>
                <a:rect l="l" t="t" r="r" b="b"/>
                <a:pathLst>
                  <a:path w="929" h="3109" extrusionOk="0">
                    <a:moveTo>
                      <a:pt x="452" y="0"/>
                    </a:moveTo>
                    <a:cubicBezTo>
                      <a:pt x="201" y="0"/>
                      <a:pt x="1" y="226"/>
                      <a:pt x="1" y="476"/>
                    </a:cubicBezTo>
                    <a:lnTo>
                      <a:pt x="1" y="2657"/>
                    </a:lnTo>
                    <a:cubicBezTo>
                      <a:pt x="1" y="2908"/>
                      <a:pt x="201" y="3108"/>
                      <a:pt x="452" y="3108"/>
                    </a:cubicBezTo>
                    <a:cubicBezTo>
                      <a:pt x="703" y="3108"/>
                      <a:pt x="928" y="2908"/>
                      <a:pt x="928" y="2657"/>
                    </a:cubicBezTo>
                    <a:lnTo>
                      <a:pt x="928" y="476"/>
                    </a:lnTo>
                    <a:cubicBezTo>
                      <a:pt x="928" y="226"/>
                      <a:pt x="703" y="0"/>
                      <a:pt x="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28"/>
              <p:cNvSpPr/>
              <p:nvPr/>
            </p:nvSpPr>
            <p:spPr>
              <a:xfrm>
                <a:off x="6505375" y="1861399"/>
                <a:ext cx="34812" cy="116502"/>
              </a:xfrm>
              <a:custGeom>
                <a:avLst/>
                <a:gdLst/>
                <a:ahLst/>
                <a:cxnLst/>
                <a:rect l="l" t="t" r="r" b="b"/>
                <a:pathLst>
                  <a:path w="929" h="3109" fill="none" extrusionOk="0">
                    <a:moveTo>
                      <a:pt x="452" y="3108"/>
                    </a:moveTo>
                    <a:lnTo>
                      <a:pt x="452" y="3108"/>
                    </a:lnTo>
                    <a:cubicBezTo>
                      <a:pt x="201" y="3108"/>
                      <a:pt x="1" y="2908"/>
                      <a:pt x="1" y="2657"/>
                    </a:cubicBezTo>
                    <a:lnTo>
                      <a:pt x="1" y="476"/>
                    </a:lnTo>
                    <a:cubicBezTo>
                      <a:pt x="1" y="226"/>
                      <a:pt x="201" y="0"/>
                      <a:pt x="452" y="0"/>
                    </a:cubicBezTo>
                    <a:cubicBezTo>
                      <a:pt x="703" y="0"/>
                      <a:pt x="928" y="226"/>
                      <a:pt x="928" y="476"/>
                    </a:cubicBezTo>
                    <a:lnTo>
                      <a:pt x="928" y="2657"/>
                    </a:lnTo>
                    <a:cubicBezTo>
                      <a:pt x="928" y="2908"/>
                      <a:pt x="703" y="3108"/>
                      <a:pt x="452" y="3108"/>
                    </a:cubicBezTo>
                    <a:close/>
                  </a:path>
                </a:pathLst>
              </a:custGeom>
              <a:noFill/>
              <a:ln w="9525"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8"/>
              <p:cNvSpPr/>
              <p:nvPr/>
            </p:nvSpPr>
            <p:spPr>
              <a:xfrm>
                <a:off x="6538276" y="2064242"/>
                <a:ext cx="68575" cy="69549"/>
              </a:xfrm>
              <a:custGeom>
                <a:avLst/>
                <a:gdLst/>
                <a:ahLst/>
                <a:cxnLst/>
                <a:rect l="l" t="t" r="r" b="b"/>
                <a:pathLst>
                  <a:path w="1830" h="1856" extrusionOk="0">
                    <a:moveTo>
                      <a:pt x="927" y="1"/>
                    </a:moveTo>
                    <a:cubicBezTo>
                      <a:pt x="401" y="1"/>
                      <a:pt x="0" y="427"/>
                      <a:pt x="0" y="928"/>
                    </a:cubicBezTo>
                    <a:cubicBezTo>
                      <a:pt x="0" y="1429"/>
                      <a:pt x="401" y="1856"/>
                      <a:pt x="927" y="1856"/>
                    </a:cubicBezTo>
                    <a:cubicBezTo>
                      <a:pt x="1429" y="1856"/>
                      <a:pt x="1830" y="1429"/>
                      <a:pt x="1830" y="928"/>
                    </a:cubicBezTo>
                    <a:cubicBezTo>
                      <a:pt x="1830" y="427"/>
                      <a:pt x="1429" y="1"/>
                      <a:pt x="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8"/>
              <p:cNvSpPr/>
              <p:nvPr/>
            </p:nvSpPr>
            <p:spPr>
              <a:xfrm>
                <a:off x="6538276" y="2064242"/>
                <a:ext cx="68575" cy="69549"/>
              </a:xfrm>
              <a:custGeom>
                <a:avLst/>
                <a:gdLst/>
                <a:ahLst/>
                <a:cxnLst/>
                <a:rect l="l" t="t" r="r" b="b"/>
                <a:pathLst>
                  <a:path w="1830" h="1856" fill="none" extrusionOk="0">
                    <a:moveTo>
                      <a:pt x="1830" y="928"/>
                    </a:moveTo>
                    <a:cubicBezTo>
                      <a:pt x="1830" y="1429"/>
                      <a:pt x="1429" y="1856"/>
                      <a:pt x="927" y="1856"/>
                    </a:cubicBezTo>
                    <a:cubicBezTo>
                      <a:pt x="401" y="1856"/>
                      <a:pt x="0" y="1429"/>
                      <a:pt x="0" y="928"/>
                    </a:cubicBezTo>
                    <a:cubicBezTo>
                      <a:pt x="0" y="427"/>
                      <a:pt x="401" y="1"/>
                      <a:pt x="927" y="1"/>
                    </a:cubicBezTo>
                    <a:cubicBezTo>
                      <a:pt x="1429" y="1"/>
                      <a:pt x="1830" y="427"/>
                      <a:pt x="1830" y="928"/>
                    </a:cubicBezTo>
                    <a:close/>
                  </a:path>
                </a:pathLst>
              </a:custGeom>
              <a:noFill/>
              <a:ln w="9525"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8"/>
              <p:cNvSpPr/>
              <p:nvPr/>
            </p:nvSpPr>
            <p:spPr>
              <a:xfrm>
                <a:off x="6469700" y="2109323"/>
                <a:ext cx="205724" cy="330620"/>
              </a:xfrm>
              <a:custGeom>
                <a:avLst/>
                <a:gdLst/>
                <a:ahLst/>
                <a:cxnLst/>
                <a:rect l="l" t="t" r="r" b="b"/>
                <a:pathLst>
                  <a:path w="5490" h="8823" extrusionOk="0">
                    <a:moveTo>
                      <a:pt x="1354" y="1"/>
                    </a:moveTo>
                    <a:lnTo>
                      <a:pt x="552" y="5189"/>
                    </a:lnTo>
                    <a:lnTo>
                      <a:pt x="276" y="6943"/>
                    </a:lnTo>
                    <a:lnTo>
                      <a:pt x="1" y="8823"/>
                    </a:lnTo>
                    <a:lnTo>
                      <a:pt x="5489" y="8823"/>
                    </a:lnTo>
                    <a:lnTo>
                      <a:pt x="5214" y="6943"/>
                    </a:lnTo>
                    <a:lnTo>
                      <a:pt x="4938" y="5189"/>
                    </a:lnTo>
                    <a:lnTo>
                      <a:pt x="41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28"/>
              <p:cNvSpPr/>
              <p:nvPr/>
            </p:nvSpPr>
            <p:spPr>
              <a:xfrm>
                <a:off x="6480043" y="2303734"/>
                <a:ext cx="185039" cy="65802"/>
              </a:xfrm>
              <a:custGeom>
                <a:avLst/>
                <a:gdLst/>
                <a:ahLst/>
                <a:cxnLst/>
                <a:rect l="l" t="t" r="r" b="b"/>
                <a:pathLst>
                  <a:path w="4938" h="1756" extrusionOk="0">
                    <a:moveTo>
                      <a:pt x="276" y="1"/>
                    </a:moveTo>
                    <a:lnTo>
                      <a:pt x="0" y="1755"/>
                    </a:lnTo>
                    <a:lnTo>
                      <a:pt x="4938" y="1755"/>
                    </a:lnTo>
                    <a:lnTo>
                      <a:pt x="46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28"/>
              <p:cNvSpPr/>
              <p:nvPr/>
            </p:nvSpPr>
            <p:spPr>
              <a:xfrm>
                <a:off x="6480043" y="2303734"/>
                <a:ext cx="185039" cy="65802"/>
              </a:xfrm>
              <a:custGeom>
                <a:avLst/>
                <a:gdLst/>
                <a:ahLst/>
                <a:cxnLst/>
                <a:rect l="l" t="t" r="r" b="b"/>
                <a:pathLst>
                  <a:path w="4938" h="1756" fill="none" extrusionOk="0">
                    <a:moveTo>
                      <a:pt x="4938" y="1755"/>
                    </a:moveTo>
                    <a:lnTo>
                      <a:pt x="0" y="1755"/>
                    </a:lnTo>
                    <a:lnTo>
                      <a:pt x="276" y="1"/>
                    </a:lnTo>
                    <a:lnTo>
                      <a:pt x="4662" y="1"/>
                    </a:lnTo>
                    <a:close/>
                  </a:path>
                </a:pathLst>
              </a:custGeom>
              <a:noFill/>
              <a:ln w="9525"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28"/>
              <p:cNvSpPr/>
              <p:nvPr/>
            </p:nvSpPr>
            <p:spPr>
              <a:xfrm>
                <a:off x="6507286" y="1968460"/>
                <a:ext cx="135276" cy="109907"/>
              </a:xfrm>
              <a:custGeom>
                <a:avLst/>
                <a:gdLst/>
                <a:ahLst/>
                <a:cxnLst/>
                <a:rect l="l" t="t" r="r" b="b"/>
                <a:pathLst>
                  <a:path w="3610" h="2933" extrusionOk="0">
                    <a:moveTo>
                      <a:pt x="0" y="0"/>
                    </a:moveTo>
                    <a:lnTo>
                      <a:pt x="526" y="2933"/>
                    </a:lnTo>
                    <a:lnTo>
                      <a:pt x="3083" y="2933"/>
                    </a:lnTo>
                    <a:lnTo>
                      <a:pt x="360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8"/>
              <p:cNvSpPr/>
              <p:nvPr/>
            </p:nvSpPr>
            <p:spPr>
              <a:xfrm>
                <a:off x="6507286" y="1968460"/>
                <a:ext cx="135276" cy="109907"/>
              </a:xfrm>
              <a:custGeom>
                <a:avLst/>
                <a:gdLst/>
                <a:ahLst/>
                <a:cxnLst/>
                <a:rect l="l" t="t" r="r" b="b"/>
                <a:pathLst>
                  <a:path w="3610" h="2933" fill="none" extrusionOk="0">
                    <a:moveTo>
                      <a:pt x="3083" y="2933"/>
                    </a:moveTo>
                    <a:lnTo>
                      <a:pt x="526" y="2933"/>
                    </a:lnTo>
                    <a:lnTo>
                      <a:pt x="0" y="0"/>
                    </a:lnTo>
                    <a:lnTo>
                      <a:pt x="3609" y="0"/>
                    </a:lnTo>
                    <a:close/>
                  </a:path>
                </a:pathLst>
              </a:custGeom>
              <a:noFill/>
              <a:ln w="9525"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8"/>
              <p:cNvSpPr/>
              <p:nvPr/>
            </p:nvSpPr>
            <p:spPr>
              <a:xfrm>
                <a:off x="6604941" y="1953059"/>
                <a:ext cx="110881" cy="75919"/>
              </a:xfrm>
              <a:custGeom>
                <a:avLst/>
                <a:gdLst/>
                <a:ahLst/>
                <a:cxnLst/>
                <a:rect l="l" t="t" r="r" b="b"/>
                <a:pathLst>
                  <a:path w="2959" h="2026" extrusionOk="0">
                    <a:moveTo>
                      <a:pt x="2411" y="0"/>
                    </a:moveTo>
                    <a:cubicBezTo>
                      <a:pt x="2333" y="0"/>
                      <a:pt x="2255" y="20"/>
                      <a:pt x="2181" y="61"/>
                    </a:cubicBezTo>
                    <a:lnTo>
                      <a:pt x="301" y="1163"/>
                    </a:lnTo>
                    <a:cubicBezTo>
                      <a:pt x="76" y="1289"/>
                      <a:pt x="1" y="1564"/>
                      <a:pt x="126" y="1790"/>
                    </a:cubicBezTo>
                    <a:cubicBezTo>
                      <a:pt x="210" y="1942"/>
                      <a:pt x="363" y="2026"/>
                      <a:pt x="523" y="2026"/>
                    </a:cubicBezTo>
                    <a:cubicBezTo>
                      <a:pt x="600" y="2026"/>
                      <a:pt x="679" y="2006"/>
                      <a:pt x="752" y="1965"/>
                    </a:cubicBezTo>
                    <a:lnTo>
                      <a:pt x="2657" y="863"/>
                    </a:lnTo>
                    <a:cubicBezTo>
                      <a:pt x="2883" y="737"/>
                      <a:pt x="2958" y="462"/>
                      <a:pt x="2808" y="236"/>
                    </a:cubicBezTo>
                    <a:cubicBezTo>
                      <a:pt x="2723" y="84"/>
                      <a:pt x="2570" y="0"/>
                      <a:pt x="24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8"/>
              <p:cNvSpPr/>
              <p:nvPr/>
            </p:nvSpPr>
            <p:spPr>
              <a:xfrm>
                <a:off x="6604941" y="1950623"/>
                <a:ext cx="110881" cy="80791"/>
              </a:xfrm>
              <a:custGeom>
                <a:avLst/>
                <a:gdLst/>
                <a:ahLst/>
                <a:cxnLst/>
                <a:rect l="l" t="t" r="r" b="b"/>
                <a:pathLst>
                  <a:path w="2959" h="2156" fill="none" extrusionOk="0">
                    <a:moveTo>
                      <a:pt x="126" y="1855"/>
                    </a:moveTo>
                    <a:lnTo>
                      <a:pt x="126" y="1855"/>
                    </a:lnTo>
                    <a:cubicBezTo>
                      <a:pt x="1" y="1629"/>
                      <a:pt x="76" y="1354"/>
                      <a:pt x="301" y="1228"/>
                    </a:cubicBezTo>
                    <a:lnTo>
                      <a:pt x="2181" y="126"/>
                    </a:lnTo>
                    <a:cubicBezTo>
                      <a:pt x="2407" y="0"/>
                      <a:pt x="2682" y="75"/>
                      <a:pt x="2808" y="301"/>
                    </a:cubicBezTo>
                    <a:cubicBezTo>
                      <a:pt x="2958" y="527"/>
                      <a:pt x="2883" y="802"/>
                      <a:pt x="2657" y="928"/>
                    </a:cubicBezTo>
                    <a:lnTo>
                      <a:pt x="752" y="2030"/>
                    </a:lnTo>
                    <a:cubicBezTo>
                      <a:pt x="527" y="2156"/>
                      <a:pt x="251" y="2080"/>
                      <a:pt x="126" y="1855"/>
                    </a:cubicBezTo>
                    <a:close/>
                  </a:path>
                </a:pathLst>
              </a:custGeom>
              <a:noFill/>
              <a:ln w="9525"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8"/>
              <p:cNvSpPr/>
              <p:nvPr/>
            </p:nvSpPr>
            <p:spPr>
              <a:xfrm>
                <a:off x="6609626" y="1836966"/>
                <a:ext cx="43243" cy="99602"/>
              </a:xfrm>
              <a:custGeom>
                <a:avLst/>
                <a:gdLst/>
                <a:ahLst/>
                <a:cxnLst/>
                <a:rect l="l" t="t" r="r" b="b"/>
                <a:pathLst>
                  <a:path w="1154" h="2658" extrusionOk="0">
                    <a:moveTo>
                      <a:pt x="427" y="1"/>
                    </a:moveTo>
                    <a:cubicBezTo>
                      <a:pt x="201" y="1"/>
                      <a:pt x="1" y="201"/>
                      <a:pt x="1" y="402"/>
                    </a:cubicBezTo>
                    <a:lnTo>
                      <a:pt x="76" y="2181"/>
                    </a:lnTo>
                    <a:cubicBezTo>
                      <a:pt x="76" y="2457"/>
                      <a:pt x="327" y="2657"/>
                      <a:pt x="577" y="2657"/>
                    </a:cubicBezTo>
                    <a:lnTo>
                      <a:pt x="703" y="2657"/>
                    </a:lnTo>
                    <a:cubicBezTo>
                      <a:pt x="953" y="2657"/>
                      <a:pt x="1154" y="2457"/>
                      <a:pt x="1154" y="2181"/>
                    </a:cubicBezTo>
                    <a:lnTo>
                      <a:pt x="1003" y="402"/>
                    </a:lnTo>
                    <a:cubicBezTo>
                      <a:pt x="978" y="201"/>
                      <a:pt x="778" y="1"/>
                      <a:pt x="5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8"/>
              <p:cNvSpPr/>
              <p:nvPr/>
            </p:nvSpPr>
            <p:spPr>
              <a:xfrm>
                <a:off x="6609626" y="1836966"/>
                <a:ext cx="43243" cy="99602"/>
              </a:xfrm>
              <a:custGeom>
                <a:avLst/>
                <a:gdLst/>
                <a:ahLst/>
                <a:cxnLst/>
                <a:rect l="l" t="t" r="r" b="b"/>
                <a:pathLst>
                  <a:path w="1154" h="2658" fill="none" extrusionOk="0">
                    <a:moveTo>
                      <a:pt x="703" y="2657"/>
                    </a:moveTo>
                    <a:lnTo>
                      <a:pt x="577" y="2657"/>
                    </a:lnTo>
                    <a:cubicBezTo>
                      <a:pt x="327" y="2657"/>
                      <a:pt x="76" y="2457"/>
                      <a:pt x="76" y="2181"/>
                    </a:cubicBezTo>
                    <a:lnTo>
                      <a:pt x="1" y="402"/>
                    </a:lnTo>
                    <a:cubicBezTo>
                      <a:pt x="1" y="201"/>
                      <a:pt x="201" y="1"/>
                      <a:pt x="427" y="1"/>
                    </a:cubicBezTo>
                    <a:lnTo>
                      <a:pt x="527" y="1"/>
                    </a:lnTo>
                    <a:cubicBezTo>
                      <a:pt x="778" y="1"/>
                      <a:pt x="978" y="201"/>
                      <a:pt x="1003" y="402"/>
                    </a:cubicBezTo>
                    <a:lnTo>
                      <a:pt x="1154" y="2181"/>
                    </a:lnTo>
                    <a:cubicBezTo>
                      <a:pt x="1154" y="2457"/>
                      <a:pt x="953" y="2657"/>
                      <a:pt x="703" y="2657"/>
                    </a:cubicBezTo>
                    <a:close/>
                  </a:path>
                </a:pathLst>
              </a:custGeom>
              <a:noFill/>
              <a:ln w="9525"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8"/>
              <p:cNvSpPr/>
              <p:nvPr/>
            </p:nvSpPr>
            <p:spPr>
              <a:xfrm>
                <a:off x="6573014" y="1836966"/>
                <a:ext cx="39496" cy="99602"/>
              </a:xfrm>
              <a:custGeom>
                <a:avLst/>
                <a:gdLst/>
                <a:ahLst/>
                <a:cxnLst/>
                <a:rect l="l" t="t" r="r" b="b"/>
                <a:pathLst>
                  <a:path w="1054" h="2658" extrusionOk="0">
                    <a:moveTo>
                      <a:pt x="427" y="1"/>
                    </a:moveTo>
                    <a:cubicBezTo>
                      <a:pt x="201" y="1"/>
                      <a:pt x="0" y="201"/>
                      <a:pt x="0" y="402"/>
                    </a:cubicBezTo>
                    <a:lnTo>
                      <a:pt x="0" y="2181"/>
                    </a:lnTo>
                    <a:cubicBezTo>
                      <a:pt x="0" y="2432"/>
                      <a:pt x="201" y="2657"/>
                      <a:pt x="477" y="2657"/>
                    </a:cubicBezTo>
                    <a:lnTo>
                      <a:pt x="577" y="2657"/>
                    </a:lnTo>
                    <a:cubicBezTo>
                      <a:pt x="853" y="2657"/>
                      <a:pt x="1053" y="2432"/>
                      <a:pt x="1053" y="2181"/>
                    </a:cubicBezTo>
                    <a:lnTo>
                      <a:pt x="978" y="402"/>
                    </a:lnTo>
                    <a:cubicBezTo>
                      <a:pt x="978" y="201"/>
                      <a:pt x="777" y="1"/>
                      <a:pt x="5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8"/>
              <p:cNvSpPr/>
              <p:nvPr/>
            </p:nvSpPr>
            <p:spPr>
              <a:xfrm>
                <a:off x="6573014" y="1836966"/>
                <a:ext cx="39496" cy="99602"/>
              </a:xfrm>
              <a:custGeom>
                <a:avLst/>
                <a:gdLst/>
                <a:ahLst/>
                <a:cxnLst/>
                <a:rect l="l" t="t" r="r" b="b"/>
                <a:pathLst>
                  <a:path w="1054" h="2658" fill="none" extrusionOk="0">
                    <a:moveTo>
                      <a:pt x="577" y="2657"/>
                    </a:moveTo>
                    <a:lnTo>
                      <a:pt x="477" y="2657"/>
                    </a:lnTo>
                    <a:cubicBezTo>
                      <a:pt x="201" y="2657"/>
                      <a:pt x="0" y="2432"/>
                      <a:pt x="0" y="2181"/>
                    </a:cubicBezTo>
                    <a:lnTo>
                      <a:pt x="0" y="402"/>
                    </a:lnTo>
                    <a:cubicBezTo>
                      <a:pt x="0" y="201"/>
                      <a:pt x="201" y="1"/>
                      <a:pt x="427" y="1"/>
                    </a:cubicBezTo>
                    <a:lnTo>
                      <a:pt x="527" y="1"/>
                    </a:lnTo>
                    <a:cubicBezTo>
                      <a:pt x="777" y="1"/>
                      <a:pt x="978" y="201"/>
                      <a:pt x="978" y="402"/>
                    </a:cubicBezTo>
                    <a:lnTo>
                      <a:pt x="1053" y="2181"/>
                    </a:lnTo>
                    <a:cubicBezTo>
                      <a:pt x="1053" y="2432"/>
                      <a:pt x="853" y="2657"/>
                      <a:pt x="577" y="2657"/>
                    </a:cubicBezTo>
                    <a:close/>
                  </a:path>
                </a:pathLst>
              </a:custGeom>
              <a:noFill/>
              <a:ln w="9525"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8"/>
              <p:cNvSpPr/>
              <p:nvPr/>
            </p:nvSpPr>
            <p:spPr>
              <a:xfrm>
                <a:off x="6532618" y="1836966"/>
                <a:ext cx="40433" cy="99602"/>
              </a:xfrm>
              <a:custGeom>
                <a:avLst/>
                <a:gdLst/>
                <a:ahLst/>
                <a:cxnLst/>
                <a:rect l="l" t="t" r="r" b="b"/>
                <a:pathLst>
                  <a:path w="1079" h="2658" extrusionOk="0">
                    <a:moveTo>
                      <a:pt x="527" y="1"/>
                    </a:moveTo>
                    <a:cubicBezTo>
                      <a:pt x="276" y="1"/>
                      <a:pt x="76" y="201"/>
                      <a:pt x="76" y="402"/>
                    </a:cubicBezTo>
                    <a:lnTo>
                      <a:pt x="1" y="2181"/>
                    </a:lnTo>
                    <a:cubicBezTo>
                      <a:pt x="1" y="2432"/>
                      <a:pt x="201" y="2657"/>
                      <a:pt x="477" y="2657"/>
                    </a:cubicBezTo>
                    <a:lnTo>
                      <a:pt x="577" y="2657"/>
                    </a:lnTo>
                    <a:cubicBezTo>
                      <a:pt x="853" y="2657"/>
                      <a:pt x="1078" y="2432"/>
                      <a:pt x="1078" y="2181"/>
                    </a:cubicBezTo>
                    <a:lnTo>
                      <a:pt x="1078" y="402"/>
                    </a:lnTo>
                    <a:cubicBezTo>
                      <a:pt x="1078" y="201"/>
                      <a:pt x="878" y="1"/>
                      <a:pt x="6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8"/>
              <p:cNvSpPr/>
              <p:nvPr/>
            </p:nvSpPr>
            <p:spPr>
              <a:xfrm>
                <a:off x="6532618" y="1836966"/>
                <a:ext cx="40433" cy="99602"/>
              </a:xfrm>
              <a:custGeom>
                <a:avLst/>
                <a:gdLst/>
                <a:ahLst/>
                <a:cxnLst/>
                <a:rect l="l" t="t" r="r" b="b"/>
                <a:pathLst>
                  <a:path w="1079" h="2658" fill="none" extrusionOk="0">
                    <a:moveTo>
                      <a:pt x="577" y="2657"/>
                    </a:moveTo>
                    <a:lnTo>
                      <a:pt x="477" y="2657"/>
                    </a:lnTo>
                    <a:cubicBezTo>
                      <a:pt x="201" y="2657"/>
                      <a:pt x="1" y="2432"/>
                      <a:pt x="1" y="2181"/>
                    </a:cubicBezTo>
                    <a:lnTo>
                      <a:pt x="76" y="402"/>
                    </a:lnTo>
                    <a:cubicBezTo>
                      <a:pt x="76" y="201"/>
                      <a:pt x="276" y="1"/>
                      <a:pt x="527" y="1"/>
                    </a:cubicBezTo>
                    <a:lnTo>
                      <a:pt x="627" y="1"/>
                    </a:lnTo>
                    <a:cubicBezTo>
                      <a:pt x="878" y="1"/>
                      <a:pt x="1078" y="201"/>
                      <a:pt x="1078" y="402"/>
                    </a:cubicBezTo>
                    <a:lnTo>
                      <a:pt x="1078" y="2181"/>
                    </a:lnTo>
                    <a:cubicBezTo>
                      <a:pt x="1078" y="2432"/>
                      <a:pt x="853" y="2657"/>
                      <a:pt x="577" y="2657"/>
                    </a:cubicBezTo>
                    <a:close/>
                  </a:path>
                </a:pathLst>
              </a:custGeom>
              <a:noFill/>
              <a:ln w="9525"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8"/>
              <p:cNvSpPr/>
              <p:nvPr/>
            </p:nvSpPr>
            <p:spPr>
              <a:xfrm>
                <a:off x="6492259" y="1837903"/>
                <a:ext cx="43206" cy="99602"/>
              </a:xfrm>
              <a:custGeom>
                <a:avLst/>
                <a:gdLst/>
                <a:ahLst/>
                <a:cxnLst/>
                <a:rect l="l" t="t" r="r" b="b"/>
                <a:pathLst>
                  <a:path w="1153" h="2658" extrusionOk="0">
                    <a:moveTo>
                      <a:pt x="627" y="1"/>
                    </a:moveTo>
                    <a:cubicBezTo>
                      <a:pt x="376" y="1"/>
                      <a:pt x="176" y="176"/>
                      <a:pt x="150" y="402"/>
                    </a:cubicBezTo>
                    <a:lnTo>
                      <a:pt x="25" y="2181"/>
                    </a:lnTo>
                    <a:cubicBezTo>
                      <a:pt x="0" y="2457"/>
                      <a:pt x="201" y="2657"/>
                      <a:pt x="476" y="2657"/>
                    </a:cubicBezTo>
                    <a:lnTo>
                      <a:pt x="577" y="2657"/>
                    </a:lnTo>
                    <a:cubicBezTo>
                      <a:pt x="852" y="2657"/>
                      <a:pt x="1078" y="2457"/>
                      <a:pt x="1078" y="2181"/>
                    </a:cubicBezTo>
                    <a:lnTo>
                      <a:pt x="1153" y="402"/>
                    </a:lnTo>
                    <a:cubicBezTo>
                      <a:pt x="1153" y="176"/>
                      <a:pt x="952" y="1"/>
                      <a:pt x="7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8"/>
              <p:cNvSpPr/>
              <p:nvPr/>
            </p:nvSpPr>
            <p:spPr>
              <a:xfrm>
                <a:off x="6492259" y="1837903"/>
                <a:ext cx="43206" cy="99602"/>
              </a:xfrm>
              <a:custGeom>
                <a:avLst/>
                <a:gdLst/>
                <a:ahLst/>
                <a:cxnLst/>
                <a:rect l="l" t="t" r="r" b="b"/>
                <a:pathLst>
                  <a:path w="1153" h="2658" fill="none" extrusionOk="0">
                    <a:moveTo>
                      <a:pt x="577" y="2657"/>
                    </a:moveTo>
                    <a:lnTo>
                      <a:pt x="476" y="2657"/>
                    </a:lnTo>
                    <a:cubicBezTo>
                      <a:pt x="201" y="2657"/>
                      <a:pt x="0" y="2457"/>
                      <a:pt x="25" y="2181"/>
                    </a:cubicBezTo>
                    <a:lnTo>
                      <a:pt x="150" y="402"/>
                    </a:lnTo>
                    <a:cubicBezTo>
                      <a:pt x="176" y="176"/>
                      <a:pt x="376" y="1"/>
                      <a:pt x="627" y="1"/>
                    </a:cubicBezTo>
                    <a:lnTo>
                      <a:pt x="727" y="1"/>
                    </a:lnTo>
                    <a:cubicBezTo>
                      <a:pt x="952" y="1"/>
                      <a:pt x="1153" y="176"/>
                      <a:pt x="1153" y="402"/>
                    </a:cubicBezTo>
                    <a:lnTo>
                      <a:pt x="1078" y="2181"/>
                    </a:lnTo>
                    <a:cubicBezTo>
                      <a:pt x="1078" y="2457"/>
                      <a:pt x="852" y="2657"/>
                      <a:pt x="577" y="2657"/>
                    </a:cubicBezTo>
                    <a:close/>
                  </a:path>
                </a:pathLst>
              </a:custGeom>
              <a:noFill/>
              <a:ln w="9525"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8"/>
              <p:cNvSpPr/>
              <p:nvPr/>
            </p:nvSpPr>
            <p:spPr>
              <a:xfrm>
                <a:off x="6469700" y="2109323"/>
                <a:ext cx="205724" cy="330620"/>
              </a:xfrm>
              <a:custGeom>
                <a:avLst/>
                <a:gdLst/>
                <a:ahLst/>
                <a:cxnLst/>
                <a:rect l="l" t="t" r="r" b="b"/>
                <a:pathLst>
                  <a:path w="5490" h="8823" fill="none" extrusionOk="0">
                    <a:moveTo>
                      <a:pt x="5489" y="8823"/>
                    </a:moveTo>
                    <a:lnTo>
                      <a:pt x="1" y="8823"/>
                    </a:lnTo>
                    <a:lnTo>
                      <a:pt x="276" y="6943"/>
                    </a:lnTo>
                    <a:lnTo>
                      <a:pt x="552" y="5189"/>
                    </a:lnTo>
                    <a:lnTo>
                      <a:pt x="1354" y="1"/>
                    </a:lnTo>
                    <a:lnTo>
                      <a:pt x="4136" y="1"/>
                    </a:lnTo>
                    <a:lnTo>
                      <a:pt x="4938" y="5189"/>
                    </a:lnTo>
                    <a:lnTo>
                      <a:pt x="5214" y="6943"/>
                    </a:lnTo>
                    <a:close/>
                  </a:path>
                </a:pathLst>
              </a:custGeom>
              <a:noFill/>
              <a:ln w="952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0"/>
        <p:cNvGrpSpPr/>
        <p:nvPr/>
      </p:nvGrpSpPr>
      <p:grpSpPr>
        <a:xfrm>
          <a:off x="0" y="0"/>
          <a:ext cx="0" cy="0"/>
          <a:chOff x="0" y="0"/>
          <a:chExt cx="0" cy="0"/>
        </a:xfrm>
      </p:grpSpPr>
      <p:sp>
        <p:nvSpPr>
          <p:cNvPr id="1981" name="Google Shape;1981;p29"/>
          <p:cNvSpPr txBox="1">
            <a:spLocks noGrp="1"/>
          </p:cNvSpPr>
          <p:nvPr>
            <p:ph type="title"/>
          </p:nvPr>
        </p:nvSpPr>
        <p:spPr>
          <a:xfrm>
            <a:off x="4914300" y="1600200"/>
            <a:ext cx="3509700" cy="587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a:t>Latar belakang</a:t>
            </a:r>
            <a:endParaRPr/>
          </a:p>
        </p:txBody>
      </p:sp>
      <p:sp>
        <p:nvSpPr>
          <p:cNvPr id="1982" name="Google Shape;1982;p29"/>
          <p:cNvSpPr txBox="1">
            <a:spLocks noGrp="1"/>
          </p:cNvSpPr>
          <p:nvPr>
            <p:ph type="subTitle" idx="1"/>
          </p:nvPr>
        </p:nvSpPr>
        <p:spPr>
          <a:xfrm>
            <a:off x="3737125" y="2187300"/>
            <a:ext cx="4686900" cy="2689800"/>
          </a:xfrm>
          <a:prstGeom prst="rect">
            <a:avLst/>
          </a:prstGeom>
        </p:spPr>
        <p:txBody>
          <a:bodyPr spcFirstLastPara="1" wrap="square" lIns="0" tIns="0" rIns="0" bIns="0" anchor="ctr" anchorCtr="0">
            <a:noAutofit/>
          </a:bodyPr>
          <a:lstStyle/>
          <a:p>
            <a:pPr marL="0" lvl="0" indent="0" algn="just" rtl="0">
              <a:spcBef>
                <a:spcPts val="0"/>
              </a:spcBef>
              <a:spcAft>
                <a:spcPts val="0"/>
              </a:spcAft>
              <a:buNone/>
            </a:pPr>
            <a:r>
              <a:rPr lang="en" dirty="0"/>
              <a:t>	Authentication Protocol adalah sebuah komunikasi protocol atau kriptografi protocol yang identik dengan dirancangnya secara khusus untuk transfer data otentikasi antara dua entitas. Hal ini memungkikan entitas penerima menjadikan otentikasi entitas penghubung (Clien yang terhubung ke server) serta mengoentitkasikan dirinya sendiri ke entitas penghubung dengan mendeklarasi jenis informasi yang diperlukan untuk otentikasi sintaks.  </a:t>
            </a:r>
            <a:endParaRPr dirty="0"/>
          </a:p>
        </p:txBody>
      </p:sp>
      <p:grpSp>
        <p:nvGrpSpPr>
          <p:cNvPr id="1983" name="Google Shape;1983;p29"/>
          <p:cNvGrpSpPr/>
          <p:nvPr/>
        </p:nvGrpSpPr>
        <p:grpSpPr>
          <a:xfrm>
            <a:off x="1654463" y="2032644"/>
            <a:ext cx="1512800" cy="1508821"/>
            <a:chOff x="-4570325" y="2405775"/>
            <a:chExt cx="294600" cy="293825"/>
          </a:xfrm>
        </p:grpSpPr>
        <p:sp>
          <p:nvSpPr>
            <p:cNvPr id="1984" name="Google Shape;1984;p29"/>
            <p:cNvSpPr/>
            <p:nvPr/>
          </p:nvSpPr>
          <p:spPr>
            <a:xfrm>
              <a:off x="-4570325" y="2405775"/>
              <a:ext cx="294600" cy="293825"/>
            </a:xfrm>
            <a:custGeom>
              <a:avLst/>
              <a:gdLst/>
              <a:ahLst/>
              <a:cxnLst/>
              <a:rect l="l" t="t" r="r" b="b"/>
              <a:pathLst>
                <a:path w="11784" h="11753" extrusionOk="0">
                  <a:moveTo>
                    <a:pt x="5734" y="694"/>
                  </a:moveTo>
                  <a:cubicBezTo>
                    <a:pt x="7624" y="694"/>
                    <a:pt x="9168" y="2238"/>
                    <a:pt x="9168" y="4128"/>
                  </a:cubicBezTo>
                  <a:cubicBezTo>
                    <a:pt x="9168" y="6050"/>
                    <a:pt x="7624" y="7594"/>
                    <a:pt x="5734" y="7594"/>
                  </a:cubicBezTo>
                  <a:cubicBezTo>
                    <a:pt x="3844" y="7594"/>
                    <a:pt x="2332" y="6018"/>
                    <a:pt x="2332" y="4128"/>
                  </a:cubicBezTo>
                  <a:cubicBezTo>
                    <a:pt x="2332" y="2238"/>
                    <a:pt x="3844" y="694"/>
                    <a:pt x="5734" y="694"/>
                  </a:cubicBezTo>
                  <a:close/>
                  <a:moveTo>
                    <a:pt x="977" y="7531"/>
                  </a:moveTo>
                  <a:cubicBezTo>
                    <a:pt x="1166" y="7531"/>
                    <a:pt x="1323" y="7688"/>
                    <a:pt x="1323" y="7909"/>
                  </a:cubicBezTo>
                  <a:cubicBezTo>
                    <a:pt x="1292" y="8129"/>
                    <a:pt x="1134" y="8255"/>
                    <a:pt x="977" y="8255"/>
                  </a:cubicBezTo>
                  <a:cubicBezTo>
                    <a:pt x="788" y="8255"/>
                    <a:pt x="630" y="8098"/>
                    <a:pt x="630" y="7909"/>
                  </a:cubicBezTo>
                  <a:cubicBezTo>
                    <a:pt x="630" y="7688"/>
                    <a:pt x="788" y="7531"/>
                    <a:pt x="977" y="7531"/>
                  </a:cubicBezTo>
                  <a:close/>
                  <a:moveTo>
                    <a:pt x="10586" y="7531"/>
                  </a:moveTo>
                  <a:cubicBezTo>
                    <a:pt x="10775" y="7531"/>
                    <a:pt x="10932" y="7688"/>
                    <a:pt x="10932" y="7909"/>
                  </a:cubicBezTo>
                  <a:cubicBezTo>
                    <a:pt x="10932" y="8129"/>
                    <a:pt x="10775" y="8255"/>
                    <a:pt x="10586" y="8255"/>
                  </a:cubicBezTo>
                  <a:cubicBezTo>
                    <a:pt x="10397" y="8255"/>
                    <a:pt x="10239" y="8098"/>
                    <a:pt x="10239" y="7909"/>
                  </a:cubicBezTo>
                  <a:cubicBezTo>
                    <a:pt x="10239" y="7688"/>
                    <a:pt x="10397" y="7531"/>
                    <a:pt x="10586" y="7531"/>
                  </a:cubicBezTo>
                  <a:close/>
                  <a:moveTo>
                    <a:pt x="3025" y="9641"/>
                  </a:moveTo>
                  <a:cubicBezTo>
                    <a:pt x="3214" y="9641"/>
                    <a:pt x="3371" y="9799"/>
                    <a:pt x="3371" y="9988"/>
                  </a:cubicBezTo>
                  <a:cubicBezTo>
                    <a:pt x="3340" y="10177"/>
                    <a:pt x="3214" y="10335"/>
                    <a:pt x="3025" y="10335"/>
                  </a:cubicBezTo>
                  <a:cubicBezTo>
                    <a:pt x="2836" y="10335"/>
                    <a:pt x="2678" y="10177"/>
                    <a:pt x="2678" y="9988"/>
                  </a:cubicBezTo>
                  <a:cubicBezTo>
                    <a:pt x="2678" y="9799"/>
                    <a:pt x="2836" y="9641"/>
                    <a:pt x="3025" y="9641"/>
                  </a:cubicBezTo>
                  <a:close/>
                  <a:moveTo>
                    <a:pt x="8475" y="9641"/>
                  </a:moveTo>
                  <a:cubicBezTo>
                    <a:pt x="8696" y="9641"/>
                    <a:pt x="8822" y="9799"/>
                    <a:pt x="8822" y="9988"/>
                  </a:cubicBezTo>
                  <a:cubicBezTo>
                    <a:pt x="8822" y="10177"/>
                    <a:pt x="8664" y="10335"/>
                    <a:pt x="8475" y="10335"/>
                  </a:cubicBezTo>
                  <a:cubicBezTo>
                    <a:pt x="8255" y="10335"/>
                    <a:pt x="8128" y="10177"/>
                    <a:pt x="8128" y="9988"/>
                  </a:cubicBezTo>
                  <a:cubicBezTo>
                    <a:pt x="8128" y="9799"/>
                    <a:pt x="8255" y="9641"/>
                    <a:pt x="8475" y="9641"/>
                  </a:cubicBezTo>
                  <a:close/>
                  <a:moveTo>
                    <a:pt x="5734" y="10303"/>
                  </a:moveTo>
                  <a:cubicBezTo>
                    <a:pt x="5955" y="10303"/>
                    <a:pt x="6112" y="10461"/>
                    <a:pt x="6112" y="10650"/>
                  </a:cubicBezTo>
                  <a:cubicBezTo>
                    <a:pt x="6112" y="10839"/>
                    <a:pt x="5955" y="10996"/>
                    <a:pt x="5734" y="10996"/>
                  </a:cubicBezTo>
                  <a:cubicBezTo>
                    <a:pt x="5545" y="10996"/>
                    <a:pt x="5388" y="10839"/>
                    <a:pt x="5388" y="10650"/>
                  </a:cubicBezTo>
                  <a:cubicBezTo>
                    <a:pt x="5388" y="10461"/>
                    <a:pt x="5545" y="10303"/>
                    <a:pt x="5734" y="10303"/>
                  </a:cubicBezTo>
                  <a:close/>
                  <a:moveTo>
                    <a:pt x="5797" y="1"/>
                  </a:moveTo>
                  <a:cubicBezTo>
                    <a:pt x="3497" y="1"/>
                    <a:pt x="1701" y="1860"/>
                    <a:pt x="1701" y="4097"/>
                  </a:cubicBezTo>
                  <a:cubicBezTo>
                    <a:pt x="1701" y="5010"/>
                    <a:pt x="2017" y="5924"/>
                    <a:pt x="2552" y="6617"/>
                  </a:cubicBezTo>
                  <a:lnTo>
                    <a:pt x="1701" y="7153"/>
                  </a:lnTo>
                  <a:cubicBezTo>
                    <a:pt x="1481" y="6995"/>
                    <a:pt x="1260" y="6901"/>
                    <a:pt x="1040" y="6901"/>
                  </a:cubicBezTo>
                  <a:cubicBezTo>
                    <a:pt x="473" y="6901"/>
                    <a:pt x="0" y="7373"/>
                    <a:pt x="0" y="7940"/>
                  </a:cubicBezTo>
                  <a:cubicBezTo>
                    <a:pt x="0" y="8476"/>
                    <a:pt x="473" y="8948"/>
                    <a:pt x="1040" y="8948"/>
                  </a:cubicBezTo>
                  <a:cubicBezTo>
                    <a:pt x="1575" y="8948"/>
                    <a:pt x="2048" y="8476"/>
                    <a:pt x="2048" y="7940"/>
                  </a:cubicBezTo>
                  <a:lnTo>
                    <a:pt x="2048" y="7751"/>
                  </a:lnTo>
                  <a:lnTo>
                    <a:pt x="3088" y="7153"/>
                  </a:lnTo>
                  <a:cubicBezTo>
                    <a:pt x="3340" y="7373"/>
                    <a:pt x="3623" y="7625"/>
                    <a:pt x="3970" y="7783"/>
                  </a:cubicBezTo>
                  <a:lnTo>
                    <a:pt x="3308" y="8948"/>
                  </a:lnTo>
                  <a:lnTo>
                    <a:pt x="3119" y="8948"/>
                  </a:lnTo>
                  <a:cubicBezTo>
                    <a:pt x="2552" y="8948"/>
                    <a:pt x="2080" y="9421"/>
                    <a:pt x="2080" y="9988"/>
                  </a:cubicBezTo>
                  <a:cubicBezTo>
                    <a:pt x="2080" y="10524"/>
                    <a:pt x="2552" y="10996"/>
                    <a:pt x="3119" y="10996"/>
                  </a:cubicBezTo>
                  <a:cubicBezTo>
                    <a:pt x="3655" y="10996"/>
                    <a:pt x="4127" y="10524"/>
                    <a:pt x="4127" y="9988"/>
                  </a:cubicBezTo>
                  <a:cubicBezTo>
                    <a:pt x="4127" y="9736"/>
                    <a:pt x="4064" y="9515"/>
                    <a:pt x="3907" y="9326"/>
                  </a:cubicBezTo>
                  <a:lnTo>
                    <a:pt x="4600" y="8098"/>
                  </a:lnTo>
                  <a:cubicBezTo>
                    <a:pt x="4883" y="8161"/>
                    <a:pt x="5199" y="8255"/>
                    <a:pt x="5514" y="8287"/>
                  </a:cubicBezTo>
                  <a:lnTo>
                    <a:pt x="5514" y="9736"/>
                  </a:lnTo>
                  <a:cubicBezTo>
                    <a:pt x="5136" y="9894"/>
                    <a:pt x="4852" y="10272"/>
                    <a:pt x="4852" y="10713"/>
                  </a:cubicBezTo>
                  <a:cubicBezTo>
                    <a:pt x="4852" y="11280"/>
                    <a:pt x="5325" y="11752"/>
                    <a:pt x="5860" y="11752"/>
                  </a:cubicBezTo>
                  <a:cubicBezTo>
                    <a:pt x="6427" y="11752"/>
                    <a:pt x="6900" y="11280"/>
                    <a:pt x="6900" y="10713"/>
                  </a:cubicBezTo>
                  <a:cubicBezTo>
                    <a:pt x="6900" y="10303"/>
                    <a:pt x="6616" y="9894"/>
                    <a:pt x="6238" y="9736"/>
                  </a:cubicBezTo>
                  <a:lnTo>
                    <a:pt x="6238" y="8287"/>
                  </a:lnTo>
                  <a:cubicBezTo>
                    <a:pt x="6553" y="8255"/>
                    <a:pt x="6868" y="8224"/>
                    <a:pt x="7120" y="8098"/>
                  </a:cubicBezTo>
                  <a:lnTo>
                    <a:pt x="7845" y="9326"/>
                  </a:lnTo>
                  <a:cubicBezTo>
                    <a:pt x="7687" y="9515"/>
                    <a:pt x="7593" y="9736"/>
                    <a:pt x="7593" y="9988"/>
                  </a:cubicBezTo>
                  <a:cubicBezTo>
                    <a:pt x="7593" y="10524"/>
                    <a:pt x="8065" y="10996"/>
                    <a:pt x="8633" y="10996"/>
                  </a:cubicBezTo>
                  <a:cubicBezTo>
                    <a:pt x="9168" y="10996"/>
                    <a:pt x="9641" y="10524"/>
                    <a:pt x="9641" y="9988"/>
                  </a:cubicBezTo>
                  <a:cubicBezTo>
                    <a:pt x="9641" y="9421"/>
                    <a:pt x="9168" y="8948"/>
                    <a:pt x="8633" y="8948"/>
                  </a:cubicBezTo>
                  <a:lnTo>
                    <a:pt x="8444" y="8948"/>
                  </a:lnTo>
                  <a:lnTo>
                    <a:pt x="7750" y="7783"/>
                  </a:lnTo>
                  <a:cubicBezTo>
                    <a:pt x="8065" y="7625"/>
                    <a:pt x="8381" y="7373"/>
                    <a:pt x="8664" y="7153"/>
                  </a:cubicBezTo>
                  <a:lnTo>
                    <a:pt x="9735" y="7751"/>
                  </a:lnTo>
                  <a:lnTo>
                    <a:pt x="9735" y="7940"/>
                  </a:lnTo>
                  <a:cubicBezTo>
                    <a:pt x="9735" y="8476"/>
                    <a:pt x="10208" y="8948"/>
                    <a:pt x="10743" y="8948"/>
                  </a:cubicBezTo>
                  <a:cubicBezTo>
                    <a:pt x="11310" y="8948"/>
                    <a:pt x="11783" y="8476"/>
                    <a:pt x="11783" y="7940"/>
                  </a:cubicBezTo>
                  <a:cubicBezTo>
                    <a:pt x="11626" y="7342"/>
                    <a:pt x="11153" y="6901"/>
                    <a:pt x="10586" y="6901"/>
                  </a:cubicBezTo>
                  <a:cubicBezTo>
                    <a:pt x="10302" y="6901"/>
                    <a:pt x="10082" y="6995"/>
                    <a:pt x="9924" y="7153"/>
                  </a:cubicBezTo>
                  <a:lnTo>
                    <a:pt x="9011" y="6617"/>
                  </a:lnTo>
                  <a:cubicBezTo>
                    <a:pt x="9578" y="5924"/>
                    <a:pt x="9893" y="5010"/>
                    <a:pt x="9893" y="4097"/>
                  </a:cubicBezTo>
                  <a:cubicBezTo>
                    <a:pt x="9893" y="1828"/>
                    <a:pt x="8034" y="1"/>
                    <a:pt x="57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9"/>
            <p:cNvSpPr/>
            <p:nvPr/>
          </p:nvSpPr>
          <p:spPr>
            <a:xfrm>
              <a:off x="-4478175" y="2439650"/>
              <a:ext cx="103975" cy="120525"/>
            </a:xfrm>
            <a:custGeom>
              <a:avLst/>
              <a:gdLst/>
              <a:ahLst/>
              <a:cxnLst/>
              <a:rect l="l" t="t" r="r" b="b"/>
              <a:pathLst>
                <a:path w="4159" h="4821" extrusionOk="0">
                  <a:moveTo>
                    <a:pt x="2048" y="725"/>
                  </a:moveTo>
                  <a:cubicBezTo>
                    <a:pt x="2458" y="725"/>
                    <a:pt x="2741" y="1040"/>
                    <a:pt x="2741" y="1387"/>
                  </a:cubicBezTo>
                  <a:cubicBezTo>
                    <a:pt x="2741" y="1765"/>
                    <a:pt x="2426" y="2049"/>
                    <a:pt x="2048" y="2049"/>
                  </a:cubicBezTo>
                  <a:cubicBezTo>
                    <a:pt x="1702" y="2049"/>
                    <a:pt x="1387" y="1733"/>
                    <a:pt x="1387" y="1387"/>
                  </a:cubicBezTo>
                  <a:cubicBezTo>
                    <a:pt x="1387" y="1040"/>
                    <a:pt x="1702" y="725"/>
                    <a:pt x="2048" y="725"/>
                  </a:cubicBezTo>
                  <a:close/>
                  <a:moveTo>
                    <a:pt x="2363" y="2773"/>
                  </a:moveTo>
                  <a:cubicBezTo>
                    <a:pt x="2930" y="2773"/>
                    <a:pt x="3403" y="3246"/>
                    <a:pt x="3403" y="3781"/>
                  </a:cubicBezTo>
                  <a:lnTo>
                    <a:pt x="3403" y="4128"/>
                  </a:lnTo>
                  <a:lnTo>
                    <a:pt x="630" y="4128"/>
                  </a:lnTo>
                  <a:lnTo>
                    <a:pt x="630" y="3781"/>
                  </a:lnTo>
                  <a:lnTo>
                    <a:pt x="693" y="3781"/>
                  </a:lnTo>
                  <a:cubicBezTo>
                    <a:pt x="693" y="3246"/>
                    <a:pt x="1166" y="2773"/>
                    <a:pt x="1702" y="2773"/>
                  </a:cubicBezTo>
                  <a:close/>
                  <a:moveTo>
                    <a:pt x="2111" y="1"/>
                  </a:moveTo>
                  <a:cubicBezTo>
                    <a:pt x="1355" y="1"/>
                    <a:pt x="725" y="631"/>
                    <a:pt x="725" y="1387"/>
                  </a:cubicBezTo>
                  <a:cubicBezTo>
                    <a:pt x="725" y="1702"/>
                    <a:pt x="851" y="2017"/>
                    <a:pt x="1040" y="2238"/>
                  </a:cubicBezTo>
                  <a:cubicBezTo>
                    <a:pt x="441" y="2521"/>
                    <a:pt x="63" y="3120"/>
                    <a:pt x="63" y="3781"/>
                  </a:cubicBezTo>
                  <a:lnTo>
                    <a:pt x="63" y="4443"/>
                  </a:lnTo>
                  <a:cubicBezTo>
                    <a:pt x="0" y="4663"/>
                    <a:pt x="158" y="4821"/>
                    <a:pt x="378" y="4821"/>
                  </a:cubicBezTo>
                  <a:lnTo>
                    <a:pt x="3781" y="4821"/>
                  </a:lnTo>
                  <a:cubicBezTo>
                    <a:pt x="4001" y="4821"/>
                    <a:pt x="4159" y="4663"/>
                    <a:pt x="4159" y="4443"/>
                  </a:cubicBezTo>
                  <a:lnTo>
                    <a:pt x="4159" y="3781"/>
                  </a:lnTo>
                  <a:cubicBezTo>
                    <a:pt x="4159" y="3120"/>
                    <a:pt x="3749" y="2521"/>
                    <a:pt x="3151" y="2238"/>
                  </a:cubicBezTo>
                  <a:cubicBezTo>
                    <a:pt x="3371" y="2017"/>
                    <a:pt x="3466" y="1733"/>
                    <a:pt x="3466" y="1387"/>
                  </a:cubicBezTo>
                  <a:cubicBezTo>
                    <a:pt x="3466" y="631"/>
                    <a:pt x="2836" y="1"/>
                    <a:pt x="211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89"/>
        <p:cNvGrpSpPr/>
        <p:nvPr/>
      </p:nvGrpSpPr>
      <p:grpSpPr>
        <a:xfrm>
          <a:off x="0" y="0"/>
          <a:ext cx="0" cy="0"/>
          <a:chOff x="0" y="0"/>
          <a:chExt cx="0" cy="0"/>
        </a:xfrm>
      </p:grpSpPr>
      <p:sp>
        <p:nvSpPr>
          <p:cNvPr id="1990" name="Google Shape;1990;p30"/>
          <p:cNvSpPr txBox="1">
            <a:spLocks noGrp="1"/>
          </p:cNvSpPr>
          <p:nvPr>
            <p:ph type="title"/>
          </p:nvPr>
        </p:nvSpPr>
        <p:spPr>
          <a:xfrm>
            <a:off x="720000" y="1581275"/>
            <a:ext cx="3509700" cy="63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INti latar belakang</a:t>
            </a:r>
            <a:endParaRPr/>
          </a:p>
        </p:txBody>
      </p:sp>
      <p:sp>
        <p:nvSpPr>
          <p:cNvPr id="1991" name="Google Shape;1991;p30"/>
          <p:cNvSpPr txBox="1">
            <a:spLocks noGrp="1"/>
          </p:cNvSpPr>
          <p:nvPr>
            <p:ph type="subTitle" idx="1"/>
          </p:nvPr>
        </p:nvSpPr>
        <p:spPr>
          <a:xfrm>
            <a:off x="720000" y="2616563"/>
            <a:ext cx="3509700" cy="1389600"/>
          </a:xfrm>
          <a:prstGeom prst="rect">
            <a:avLst/>
          </a:prstGeom>
        </p:spPr>
        <p:txBody>
          <a:bodyPr spcFirstLastPara="1" wrap="square" lIns="0" tIns="0" rIns="0" bIns="0" anchor="ctr" anchorCtr="0">
            <a:noAutofit/>
          </a:bodyPr>
          <a:lstStyle/>
          <a:p>
            <a:pPr marL="0" lvl="0" indent="0" algn="just" rtl="0">
              <a:spcBef>
                <a:spcPts val="0"/>
              </a:spcBef>
              <a:spcAft>
                <a:spcPts val="0"/>
              </a:spcAft>
              <a:buNone/>
            </a:pPr>
            <a:r>
              <a:rPr lang="en" dirty="0"/>
              <a:t>	Authentication protocol lebih identik dengan lapisan pelindung untuk komunikasi yang aman dalam jaringan komputer.</a:t>
            </a:r>
            <a:endParaRPr dirty="0"/>
          </a:p>
        </p:txBody>
      </p:sp>
      <p:pic>
        <p:nvPicPr>
          <p:cNvPr id="1992" name="Google Shape;1992;p30"/>
          <p:cNvPicPr preferRelativeResize="0"/>
          <p:nvPr/>
        </p:nvPicPr>
        <p:blipFill rotWithShape="1">
          <a:blip r:embed="rId3">
            <a:alphaModFix/>
          </a:blip>
          <a:srcRect l="11077" r="11077"/>
          <a:stretch/>
        </p:blipFill>
        <p:spPr>
          <a:xfrm>
            <a:off x="4589375" y="732288"/>
            <a:ext cx="4301544" cy="3686728"/>
          </a:xfrm>
          <a:prstGeom prst="rect">
            <a:avLst/>
          </a:prstGeom>
          <a:noFill/>
          <a:ln w="9525" cap="flat" cmpd="sng">
            <a:solidFill>
              <a:schemeClr val="accent4"/>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96"/>
        <p:cNvGrpSpPr/>
        <p:nvPr/>
      </p:nvGrpSpPr>
      <p:grpSpPr>
        <a:xfrm>
          <a:off x="0" y="0"/>
          <a:ext cx="0" cy="0"/>
          <a:chOff x="0" y="0"/>
          <a:chExt cx="0" cy="0"/>
        </a:xfrm>
      </p:grpSpPr>
      <p:sp>
        <p:nvSpPr>
          <p:cNvPr id="1997" name="Google Shape;1997;p31"/>
          <p:cNvSpPr txBox="1">
            <a:spLocks noGrp="1"/>
          </p:cNvSpPr>
          <p:nvPr>
            <p:ph type="title"/>
          </p:nvPr>
        </p:nvSpPr>
        <p:spPr>
          <a:xfrm>
            <a:off x="720000" y="398811"/>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TUJUAN AUTHENTICATION PROTOCOL</a:t>
            </a:r>
            <a:endParaRPr>
              <a:latin typeface="Bebas Neue"/>
              <a:ea typeface="Bebas Neue"/>
              <a:cs typeface="Bebas Neue"/>
              <a:sym typeface="Bebas Neue"/>
            </a:endParaRPr>
          </a:p>
        </p:txBody>
      </p:sp>
      <p:sp>
        <p:nvSpPr>
          <p:cNvPr id="1998" name="Google Shape;1998;p31"/>
          <p:cNvSpPr txBox="1">
            <a:spLocks noGrp="1"/>
          </p:cNvSpPr>
          <p:nvPr>
            <p:ph type="body" idx="1"/>
          </p:nvPr>
        </p:nvSpPr>
        <p:spPr>
          <a:xfrm>
            <a:off x="720000" y="1005935"/>
            <a:ext cx="7704000" cy="3326700"/>
          </a:xfrm>
          <a:prstGeom prst="rect">
            <a:avLst/>
          </a:prstGeom>
        </p:spPr>
        <p:txBody>
          <a:bodyPr spcFirstLastPara="1" wrap="square" lIns="0" tIns="0" rIns="0" bIns="0" anchor="t" anchorCtr="0">
            <a:noAutofit/>
          </a:bodyPr>
          <a:lstStyle/>
          <a:p>
            <a:pPr marL="0" lvl="0" indent="0" algn="just" rtl="0">
              <a:spcBef>
                <a:spcPts val="0"/>
              </a:spcBef>
              <a:spcAft>
                <a:spcPts val="0"/>
              </a:spcAft>
              <a:buNone/>
            </a:pPr>
            <a:r>
              <a:rPr lang="en" sz="1300"/>
              <a:t>Semakin </a:t>
            </a:r>
            <a:r>
              <a:rPr lang="en" sz="1300" dirty="0"/>
              <a:t>meningkatnya jumlah informasi yang dapat dipercaya dan dapat diakses melalu jaringan. Menjadikan pencurian identitas pada seseorang itu mudah didunia komputasi-metode verfikasih khusus. Maka dari itu tujuan dari Authentication Protocol adalah mengatasi hal tersebut dengan menentukan rangkaian langkah yang tepaat diperlukan untuk pelaksanaan otentikasi. Dimana prinsip-prinsip utamanya :</a:t>
            </a:r>
          </a:p>
          <a:p>
            <a:pPr marL="0" lvl="0" indent="0" algn="just" rtl="0">
              <a:spcBef>
                <a:spcPts val="0"/>
              </a:spcBef>
              <a:spcAft>
                <a:spcPts val="0"/>
              </a:spcAft>
              <a:buNone/>
            </a:pPr>
            <a:endParaRPr sz="1300" dirty="0"/>
          </a:p>
          <a:p>
            <a:pPr marL="457200" lvl="0" indent="-330200" algn="just" rtl="0">
              <a:spcBef>
                <a:spcPts val="0"/>
              </a:spcBef>
              <a:spcAft>
                <a:spcPts val="0"/>
              </a:spcAft>
              <a:buSzPts val="1600"/>
              <a:buAutoNum type="arabicPeriod"/>
            </a:pPr>
            <a:r>
              <a:rPr lang="en" sz="1300" dirty="0"/>
              <a:t>Sebuah protokol harus melibat dua pihak atau lebih dan setiap orang yang terlibat dalam protokol harus mengetahui protokol terlebih dahulu.</a:t>
            </a:r>
            <a:endParaRPr sz="1300" dirty="0"/>
          </a:p>
          <a:p>
            <a:pPr marL="457200" lvl="0" indent="-330200" algn="just" rtl="0">
              <a:spcBef>
                <a:spcPts val="0"/>
              </a:spcBef>
              <a:spcAft>
                <a:spcPts val="0"/>
              </a:spcAft>
              <a:buSzPts val="1600"/>
              <a:buAutoNum type="arabicPeriod"/>
            </a:pPr>
            <a:r>
              <a:rPr lang="en" sz="1300" dirty="0"/>
              <a:t>Semua yang terlibat harus mengikuti protokol.</a:t>
            </a:r>
            <a:endParaRPr sz="1300" dirty="0"/>
          </a:p>
          <a:p>
            <a:pPr marL="457200" lvl="0" indent="-330200" algn="just" rtl="0">
              <a:spcBef>
                <a:spcPts val="0"/>
              </a:spcBef>
              <a:spcAft>
                <a:spcPts val="0"/>
              </a:spcAft>
              <a:buSzPts val="1600"/>
              <a:buAutoNum type="arabicPeriod"/>
            </a:pPr>
            <a:r>
              <a:rPr lang="en" sz="1300" dirty="0"/>
              <a:t>Setiap protokol harus jeals dan setiap langkah yang didefinisikan harus tepat.</a:t>
            </a:r>
            <a:endParaRPr sz="1300" dirty="0"/>
          </a:p>
          <a:p>
            <a:pPr marL="457200" lvl="0" indent="-330200" algn="just" rtl="0">
              <a:spcBef>
                <a:spcPts val="0"/>
              </a:spcBef>
              <a:spcAft>
                <a:spcPts val="0"/>
              </a:spcAft>
              <a:buSzPts val="1600"/>
              <a:buAutoNum type="arabicPeriod"/>
            </a:pPr>
            <a:r>
              <a:rPr lang="en" sz="1300" dirty="0"/>
              <a:t>Protokol harus lengkap dan harus mencakup tindakan tertentu untuk setiap situasi yang mungkin.</a:t>
            </a:r>
            <a:endParaRPr sz="1300" dirty="0"/>
          </a:p>
          <a:p>
            <a:pPr marL="0" lvl="0" indent="0" algn="just" rtl="0">
              <a:spcBef>
                <a:spcPts val="0"/>
              </a:spcBef>
              <a:spcAft>
                <a:spcPts val="0"/>
              </a:spcAft>
              <a:buNone/>
            </a:pPr>
            <a:endParaRPr sz="1300" dirty="0"/>
          </a:p>
          <a:p>
            <a:pPr marL="0" lvl="0" indent="0" algn="just" rtl="0">
              <a:spcBef>
                <a:spcPts val="0"/>
              </a:spcBef>
              <a:spcAft>
                <a:spcPts val="0"/>
              </a:spcAft>
              <a:buNone/>
            </a:pPr>
            <a:r>
              <a:rPr lang="en" sz="1300" dirty="0"/>
              <a:t>Ilustarsinya seperti : Zaim (entitas yang ingin diverifikasih) dan Mahendra  (entitas yang memverifikasih identitas Zaim)  sama-sama mengetahui protokol yang harus disetuji untuk digunakan. Mahendra memiliki kata sandi Zaim yang disimpan dalam database untuk perbandingan. </a:t>
            </a:r>
            <a:endParaRPr sz="1300" dirty="0"/>
          </a:p>
          <a:p>
            <a:pPr marL="457200" lvl="0" indent="-330200" algn="just" rtl="0">
              <a:spcBef>
                <a:spcPts val="0"/>
              </a:spcBef>
              <a:spcAft>
                <a:spcPts val="0"/>
              </a:spcAft>
              <a:buSzPts val="1600"/>
              <a:buChar char="●"/>
            </a:pPr>
            <a:r>
              <a:rPr lang="en" sz="1300" dirty="0"/>
              <a:t>Zaim mengirimkan Mahendra kata sandinya dalam paket yang sesuai dengan aturan protokol.</a:t>
            </a:r>
            <a:endParaRPr sz="1300" dirty="0"/>
          </a:p>
          <a:p>
            <a:pPr marL="457200" lvl="0" indent="-330200" algn="just" rtl="0">
              <a:spcBef>
                <a:spcPts val="0"/>
              </a:spcBef>
              <a:spcAft>
                <a:spcPts val="0"/>
              </a:spcAft>
              <a:buSzPts val="1600"/>
              <a:buChar char="●"/>
            </a:pPr>
            <a:r>
              <a:rPr lang="en" sz="1300" dirty="0"/>
              <a:t>Mahendra memeriksa kata sandi Zaim dengan kata sandi yang disimpan di basis datanya. Kemudian dia mengirimkan paket yang mengatakan “Otentikasi Berhasil” atau “Otentikasi gagal” berdasarkan hasilnya. </a:t>
            </a:r>
            <a:endParaRPr sz="13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37"/>
        <p:cNvGrpSpPr/>
        <p:nvPr/>
      </p:nvGrpSpPr>
      <p:grpSpPr>
        <a:xfrm>
          <a:off x="0" y="0"/>
          <a:ext cx="0" cy="0"/>
          <a:chOff x="0" y="0"/>
          <a:chExt cx="0" cy="0"/>
        </a:xfrm>
      </p:grpSpPr>
      <p:sp>
        <p:nvSpPr>
          <p:cNvPr id="2038" name="Google Shape;2038;p3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lvl="0"/>
            <a:r>
              <a:rPr lang="en" dirty="0"/>
              <a:t>M</a:t>
            </a:r>
            <a:r>
              <a:rPr lang="en-US" dirty="0"/>
              <a:t>a</a:t>
            </a:r>
            <a:r>
              <a:rPr lang="en" dirty="0"/>
              <a:t>cam-macam Authentication Protocol</a:t>
            </a:r>
            <a:endParaRPr dirty="0"/>
          </a:p>
        </p:txBody>
      </p:sp>
      <p:sp>
        <p:nvSpPr>
          <p:cNvPr id="2039" name="Google Shape;2039;p35"/>
          <p:cNvSpPr txBox="1">
            <a:spLocks noGrp="1"/>
          </p:cNvSpPr>
          <p:nvPr>
            <p:ph type="subTitle" idx="1"/>
          </p:nvPr>
        </p:nvSpPr>
        <p:spPr>
          <a:xfrm>
            <a:off x="0" y="2088317"/>
            <a:ext cx="2471694" cy="645300"/>
          </a:xfrm>
          <a:prstGeom prst="rect">
            <a:avLst/>
          </a:prstGeom>
        </p:spPr>
        <p:txBody>
          <a:bodyPr spcFirstLastPara="1" wrap="square" lIns="0" tIns="0" rIns="0" bIns="0" anchor="ctr" anchorCtr="0">
            <a:noAutofit/>
          </a:bodyPr>
          <a:lstStyle/>
          <a:p>
            <a:pPr marL="0" lvl="0" indent="0">
              <a:buSzPts val="1100"/>
            </a:pPr>
            <a:r>
              <a:rPr lang="en-US" dirty="0">
                <a:solidFill>
                  <a:schemeClr val="tx1"/>
                </a:solidFill>
              </a:rPr>
              <a:t>Password Authentication Protocol</a:t>
            </a:r>
          </a:p>
        </p:txBody>
      </p:sp>
      <p:sp>
        <p:nvSpPr>
          <p:cNvPr id="2040" name="Google Shape;2040;p35"/>
          <p:cNvSpPr txBox="1">
            <a:spLocks noGrp="1"/>
          </p:cNvSpPr>
          <p:nvPr>
            <p:ph type="title" idx="2"/>
          </p:nvPr>
        </p:nvSpPr>
        <p:spPr>
          <a:xfrm>
            <a:off x="720000" y="1607275"/>
            <a:ext cx="1751700" cy="316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PAP</a:t>
            </a:r>
            <a:endParaRPr dirty="0"/>
          </a:p>
        </p:txBody>
      </p:sp>
      <p:sp>
        <p:nvSpPr>
          <p:cNvPr id="2041" name="Google Shape;2041;p35"/>
          <p:cNvSpPr txBox="1">
            <a:spLocks noGrp="1"/>
          </p:cNvSpPr>
          <p:nvPr>
            <p:ph type="subTitle" idx="3"/>
          </p:nvPr>
        </p:nvSpPr>
        <p:spPr>
          <a:xfrm>
            <a:off x="0" y="3626192"/>
            <a:ext cx="2471694" cy="645300"/>
          </a:xfrm>
          <a:prstGeom prst="rect">
            <a:avLst/>
          </a:prstGeom>
        </p:spPr>
        <p:txBody>
          <a:bodyPr spcFirstLastPara="1" wrap="square" lIns="0" tIns="0" rIns="0" bIns="0" anchor="ctr" anchorCtr="0">
            <a:noAutofit/>
          </a:bodyPr>
          <a:lstStyle/>
          <a:p>
            <a:pPr marL="0" lvl="0" indent="0">
              <a:buSzPts val="1100"/>
            </a:pPr>
            <a:r>
              <a:rPr lang="en-US" dirty="0">
                <a:solidFill>
                  <a:schemeClr val="tx1"/>
                </a:solidFill>
              </a:rPr>
              <a:t>Shiva Password Authentication Protocol</a:t>
            </a:r>
          </a:p>
        </p:txBody>
      </p:sp>
      <p:sp>
        <p:nvSpPr>
          <p:cNvPr id="2042" name="Google Shape;2042;p35"/>
          <p:cNvSpPr txBox="1">
            <a:spLocks noGrp="1"/>
          </p:cNvSpPr>
          <p:nvPr>
            <p:ph type="title" idx="4"/>
          </p:nvPr>
        </p:nvSpPr>
        <p:spPr>
          <a:xfrm>
            <a:off x="720000" y="3145150"/>
            <a:ext cx="1751700" cy="316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spap</a:t>
            </a:r>
            <a:endParaRPr dirty="0"/>
          </a:p>
        </p:txBody>
      </p:sp>
      <p:sp>
        <p:nvSpPr>
          <p:cNvPr id="2043" name="Google Shape;2043;p35"/>
          <p:cNvSpPr txBox="1">
            <a:spLocks noGrp="1"/>
          </p:cNvSpPr>
          <p:nvPr>
            <p:ph type="subTitle" idx="5"/>
          </p:nvPr>
        </p:nvSpPr>
        <p:spPr>
          <a:xfrm>
            <a:off x="6672294" y="2088317"/>
            <a:ext cx="2471706" cy="645300"/>
          </a:xfrm>
          <a:prstGeom prst="rect">
            <a:avLst/>
          </a:prstGeom>
        </p:spPr>
        <p:txBody>
          <a:bodyPr spcFirstLastPara="1" wrap="square" lIns="0" tIns="0" rIns="0" bIns="0" anchor="ctr" anchorCtr="0">
            <a:noAutofit/>
          </a:bodyPr>
          <a:lstStyle/>
          <a:p>
            <a:pPr marL="0" lvl="0" indent="0">
              <a:buSzPts val="1100"/>
            </a:pPr>
            <a:r>
              <a:rPr lang="en-US" dirty="0">
                <a:solidFill>
                  <a:schemeClr val="tx1"/>
                </a:solidFill>
              </a:rPr>
              <a:t>Challenge Handshake Authentication Protocol</a:t>
            </a:r>
          </a:p>
        </p:txBody>
      </p:sp>
      <p:sp>
        <p:nvSpPr>
          <p:cNvPr id="2044" name="Google Shape;2044;p35"/>
          <p:cNvSpPr txBox="1">
            <a:spLocks noGrp="1"/>
          </p:cNvSpPr>
          <p:nvPr>
            <p:ph type="title" idx="6"/>
          </p:nvPr>
        </p:nvSpPr>
        <p:spPr>
          <a:xfrm>
            <a:off x="6672300" y="1607275"/>
            <a:ext cx="1751700" cy="316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CHAP</a:t>
            </a:r>
            <a:endParaRPr dirty="0"/>
          </a:p>
        </p:txBody>
      </p:sp>
      <p:sp>
        <p:nvSpPr>
          <p:cNvPr id="2045" name="Google Shape;2045;p35"/>
          <p:cNvSpPr txBox="1">
            <a:spLocks noGrp="1"/>
          </p:cNvSpPr>
          <p:nvPr>
            <p:ph type="subTitle" idx="7"/>
          </p:nvPr>
        </p:nvSpPr>
        <p:spPr>
          <a:xfrm>
            <a:off x="6672294" y="3626192"/>
            <a:ext cx="2471706" cy="645300"/>
          </a:xfrm>
          <a:prstGeom prst="rect">
            <a:avLst/>
          </a:prstGeom>
        </p:spPr>
        <p:txBody>
          <a:bodyPr spcFirstLastPara="1" wrap="square" lIns="0" tIns="0" rIns="0" bIns="0" anchor="ctr" anchorCtr="0">
            <a:noAutofit/>
          </a:bodyPr>
          <a:lstStyle/>
          <a:p>
            <a:pPr marL="0" lvl="0" indent="0">
              <a:buSzPts val="1100"/>
            </a:pPr>
            <a:r>
              <a:rPr lang="en-US" dirty="0">
                <a:solidFill>
                  <a:schemeClr val="tx1"/>
                </a:solidFill>
              </a:rPr>
              <a:t>Extensible Authentication Protocol</a:t>
            </a:r>
          </a:p>
        </p:txBody>
      </p:sp>
      <p:sp>
        <p:nvSpPr>
          <p:cNvPr id="2046" name="Google Shape;2046;p35"/>
          <p:cNvSpPr txBox="1">
            <a:spLocks noGrp="1"/>
          </p:cNvSpPr>
          <p:nvPr>
            <p:ph type="title" idx="8"/>
          </p:nvPr>
        </p:nvSpPr>
        <p:spPr>
          <a:xfrm>
            <a:off x="6672300" y="3145150"/>
            <a:ext cx="1751700" cy="316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EAP</a:t>
            </a:r>
            <a:endParaRPr dirty="0"/>
          </a:p>
        </p:txBody>
      </p:sp>
      <p:grpSp>
        <p:nvGrpSpPr>
          <p:cNvPr id="2047" name="Google Shape;2047;p35"/>
          <p:cNvGrpSpPr/>
          <p:nvPr/>
        </p:nvGrpSpPr>
        <p:grpSpPr>
          <a:xfrm>
            <a:off x="3133557" y="1731871"/>
            <a:ext cx="980782" cy="877163"/>
            <a:chOff x="3354270" y="1731871"/>
            <a:chExt cx="980782" cy="877163"/>
          </a:xfrm>
        </p:grpSpPr>
        <p:sp>
          <p:nvSpPr>
            <p:cNvPr id="2048" name="Google Shape;2048;p35"/>
            <p:cNvSpPr/>
            <p:nvPr/>
          </p:nvSpPr>
          <p:spPr>
            <a:xfrm>
              <a:off x="3442605" y="2520571"/>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5"/>
            <p:cNvSpPr/>
            <p:nvPr/>
          </p:nvSpPr>
          <p:spPr>
            <a:xfrm>
              <a:off x="3442605" y="1841470"/>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5"/>
            <p:cNvSpPr/>
            <p:nvPr/>
          </p:nvSpPr>
          <p:spPr>
            <a:xfrm>
              <a:off x="3442605" y="1820085"/>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5"/>
            <p:cNvSpPr/>
            <p:nvPr/>
          </p:nvSpPr>
          <p:spPr>
            <a:xfrm>
              <a:off x="3488170" y="1820085"/>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5"/>
            <p:cNvSpPr/>
            <p:nvPr/>
          </p:nvSpPr>
          <p:spPr>
            <a:xfrm>
              <a:off x="4142970" y="1820085"/>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5"/>
            <p:cNvSpPr/>
            <p:nvPr/>
          </p:nvSpPr>
          <p:spPr>
            <a:xfrm>
              <a:off x="4142970" y="1862734"/>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5"/>
            <p:cNvSpPr/>
            <p:nvPr/>
          </p:nvSpPr>
          <p:spPr>
            <a:xfrm>
              <a:off x="4142970" y="2520571"/>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5"/>
            <p:cNvSpPr/>
            <p:nvPr/>
          </p:nvSpPr>
          <p:spPr>
            <a:xfrm>
              <a:off x="3466906" y="2520571"/>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5"/>
            <p:cNvSpPr/>
            <p:nvPr/>
          </p:nvSpPr>
          <p:spPr>
            <a:xfrm>
              <a:off x="3354270" y="1731871"/>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5"/>
            <p:cNvSpPr/>
            <p:nvPr/>
          </p:nvSpPr>
          <p:spPr>
            <a:xfrm>
              <a:off x="4237469" y="2283025"/>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5"/>
            <p:cNvSpPr/>
            <p:nvPr/>
          </p:nvSpPr>
          <p:spPr>
            <a:xfrm>
              <a:off x="4234444" y="239262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5"/>
            <p:cNvSpPr/>
            <p:nvPr/>
          </p:nvSpPr>
          <p:spPr>
            <a:xfrm>
              <a:off x="4234331" y="195106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5"/>
            <p:cNvSpPr/>
            <p:nvPr/>
          </p:nvSpPr>
          <p:spPr>
            <a:xfrm>
              <a:off x="4234344" y="2042442"/>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8" name="Google Shape;2068;p35"/>
          <p:cNvGrpSpPr/>
          <p:nvPr/>
        </p:nvGrpSpPr>
        <p:grpSpPr>
          <a:xfrm>
            <a:off x="5029673" y="1731871"/>
            <a:ext cx="980782" cy="877163"/>
            <a:chOff x="4808949" y="1731871"/>
            <a:chExt cx="980782" cy="877163"/>
          </a:xfrm>
        </p:grpSpPr>
        <p:sp>
          <p:nvSpPr>
            <p:cNvPr id="2069" name="Google Shape;2069;p35"/>
            <p:cNvSpPr/>
            <p:nvPr/>
          </p:nvSpPr>
          <p:spPr>
            <a:xfrm flipH="1">
              <a:off x="5701275" y="2520571"/>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5"/>
            <p:cNvSpPr/>
            <p:nvPr/>
          </p:nvSpPr>
          <p:spPr>
            <a:xfrm flipH="1">
              <a:off x="5701275" y="1841470"/>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5"/>
            <p:cNvSpPr/>
            <p:nvPr/>
          </p:nvSpPr>
          <p:spPr>
            <a:xfrm flipH="1">
              <a:off x="5701275" y="1820085"/>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5"/>
            <p:cNvSpPr/>
            <p:nvPr/>
          </p:nvSpPr>
          <p:spPr>
            <a:xfrm flipH="1">
              <a:off x="5022169" y="1820085"/>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5"/>
            <p:cNvSpPr/>
            <p:nvPr/>
          </p:nvSpPr>
          <p:spPr>
            <a:xfrm flipH="1">
              <a:off x="5000910" y="1820085"/>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5"/>
            <p:cNvSpPr/>
            <p:nvPr/>
          </p:nvSpPr>
          <p:spPr>
            <a:xfrm flipH="1">
              <a:off x="5000910" y="1862734"/>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5"/>
            <p:cNvSpPr/>
            <p:nvPr/>
          </p:nvSpPr>
          <p:spPr>
            <a:xfrm flipH="1">
              <a:off x="5000910" y="2520571"/>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5"/>
            <p:cNvSpPr/>
            <p:nvPr/>
          </p:nvSpPr>
          <p:spPr>
            <a:xfrm flipH="1">
              <a:off x="5043555" y="2520571"/>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5"/>
            <p:cNvSpPr/>
            <p:nvPr/>
          </p:nvSpPr>
          <p:spPr>
            <a:xfrm flipH="1">
              <a:off x="4909531" y="1731871"/>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5"/>
            <p:cNvSpPr/>
            <p:nvPr/>
          </p:nvSpPr>
          <p:spPr>
            <a:xfrm flipH="1">
              <a:off x="4842376" y="2283025"/>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5"/>
            <p:cNvSpPr/>
            <p:nvPr/>
          </p:nvSpPr>
          <p:spPr>
            <a:xfrm flipH="1">
              <a:off x="4808949" y="239262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5"/>
            <p:cNvSpPr/>
            <p:nvPr/>
          </p:nvSpPr>
          <p:spPr>
            <a:xfrm flipH="1">
              <a:off x="4809062" y="195106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5"/>
            <p:cNvSpPr/>
            <p:nvPr/>
          </p:nvSpPr>
          <p:spPr>
            <a:xfrm flipH="1">
              <a:off x="4833351" y="2042442"/>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5"/>
            <p:cNvSpPr/>
            <p:nvPr/>
          </p:nvSpPr>
          <p:spPr>
            <a:xfrm>
              <a:off x="5219172" y="2039724"/>
              <a:ext cx="261442" cy="261442"/>
            </a:xfrm>
            <a:custGeom>
              <a:avLst/>
              <a:gdLst/>
              <a:ahLst/>
              <a:cxnLst/>
              <a:rect l="l" t="t" r="r" b="b"/>
              <a:pathLst>
                <a:path w="4813" h="4813" fill="none" extrusionOk="0">
                  <a:moveTo>
                    <a:pt x="4812" y="2407"/>
                  </a:moveTo>
                  <a:cubicBezTo>
                    <a:pt x="4812" y="3735"/>
                    <a:pt x="3735" y="4813"/>
                    <a:pt x="2406" y="4813"/>
                  </a:cubicBezTo>
                  <a:cubicBezTo>
                    <a:pt x="1078" y="4813"/>
                    <a:pt x="0" y="3735"/>
                    <a:pt x="0" y="2407"/>
                  </a:cubicBezTo>
                  <a:cubicBezTo>
                    <a:pt x="0" y="1078"/>
                    <a:pt x="1078" y="1"/>
                    <a:pt x="2406" y="1"/>
                  </a:cubicBezTo>
                  <a:cubicBezTo>
                    <a:pt x="3735" y="1"/>
                    <a:pt x="4812" y="1078"/>
                    <a:pt x="4812" y="2407"/>
                  </a:cubicBezTo>
                  <a:close/>
                </a:path>
              </a:pathLst>
            </a:custGeom>
            <a:noFill/>
            <a:ln w="4375"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9" name="Google Shape;2089;p35"/>
          <p:cNvGrpSpPr/>
          <p:nvPr/>
        </p:nvGrpSpPr>
        <p:grpSpPr>
          <a:xfrm>
            <a:off x="3133557" y="3269746"/>
            <a:ext cx="980669" cy="877163"/>
            <a:chOff x="3354270" y="3269746"/>
            <a:chExt cx="980669" cy="877163"/>
          </a:xfrm>
        </p:grpSpPr>
        <p:sp>
          <p:nvSpPr>
            <p:cNvPr id="2090" name="Google Shape;2090;p35"/>
            <p:cNvSpPr/>
            <p:nvPr/>
          </p:nvSpPr>
          <p:spPr>
            <a:xfrm>
              <a:off x="3442605" y="405844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5"/>
            <p:cNvSpPr/>
            <p:nvPr/>
          </p:nvSpPr>
          <p:spPr>
            <a:xfrm>
              <a:off x="3442605" y="337934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5"/>
            <p:cNvSpPr/>
            <p:nvPr/>
          </p:nvSpPr>
          <p:spPr>
            <a:xfrm>
              <a:off x="3442605" y="335796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5"/>
            <p:cNvSpPr/>
            <p:nvPr/>
          </p:nvSpPr>
          <p:spPr>
            <a:xfrm>
              <a:off x="3488170" y="335796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5"/>
            <p:cNvSpPr/>
            <p:nvPr/>
          </p:nvSpPr>
          <p:spPr>
            <a:xfrm>
              <a:off x="4142970" y="335796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5"/>
            <p:cNvSpPr/>
            <p:nvPr/>
          </p:nvSpPr>
          <p:spPr>
            <a:xfrm>
              <a:off x="4142970" y="340060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5"/>
            <p:cNvSpPr/>
            <p:nvPr/>
          </p:nvSpPr>
          <p:spPr>
            <a:xfrm>
              <a:off x="4142970" y="405844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5"/>
            <p:cNvSpPr/>
            <p:nvPr/>
          </p:nvSpPr>
          <p:spPr>
            <a:xfrm>
              <a:off x="3466906" y="405844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5"/>
            <p:cNvSpPr/>
            <p:nvPr/>
          </p:nvSpPr>
          <p:spPr>
            <a:xfrm>
              <a:off x="3354270" y="326974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5"/>
            <p:cNvSpPr/>
            <p:nvPr/>
          </p:nvSpPr>
          <p:spPr>
            <a:xfrm>
              <a:off x="4237469" y="382090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5"/>
            <p:cNvSpPr/>
            <p:nvPr/>
          </p:nvSpPr>
          <p:spPr>
            <a:xfrm>
              <a:off x="4234331" y="348894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5"/>
            <p:cNvSpPr/>
            <p:nvPr/>
          </p:nvSpPr>
          <p:spPr>
            <a:xfrm>
              <a:off x="4234344" y="358031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7" name="Google Shape;2107;p35"/>
          <p:cNvGrpSpPr/>
          <p:nvPr/>
        </p:nvGrpSpPr>
        <p:grpSpPr>
          <a:xfrm>
            <a:off x="5029786" y="3269746"/>
            <a:ext cx="980669" cy="877163"/>
            <a:chOff x="4809062" y="3269746"/>
            <a:chExt cx="980669" cy="877163"/>
          </a:xfrm>
        </p:grpSpPr>
        <p:sp>
          <p:nvSpPr>
            <p:cNvPr id="2108" name="Google Shape;2108;p35"/>
            <p:cNvSpPr/>
            <p:nvPr/>
          </p:nvSpPr>
          <p:spPr>
            <a:xfrm flipH="1">
              <a:off x="5701275" y="405844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5"/>
            <p:cNvSpPr/>
            <p:nvPr/>
          </p:nvSpPr>
          <p:spPr>
            <a:xfrm flipH="1">
              <a:off x="5701275" y="337934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5"/>
            <p:cNvSpPr/>
            <p:nvPr/>
          </p:nvSpPr>
          <p:spPr>
            <a:xfrm flipH="1">
              <a:off x="5701275" y="335796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5"/>
            <p:cNvSpPr/>
            <p:nvPr/>
          </p:nvSpPr>
          <p:spPr>
            <a:xfrm flipH="1">
              <a:off x="5022169" y="335796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5"/>
            <p:cNvSpPr/>
            <p:nvPr/>
          </p:nvSpPr>
          <p:spPr>
            <a:xfrm flipH="1">
              <a:off x="5000910" y="335796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5"/>
            <p:cNvSpPr/>
            <p:nvPr/>
          </p:nvSpPr>
          <p:spPr>
            <a:xfrm flipH="1">
              <a:off x="5000910" y="340060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5"/>
            <p:cNvSpPr/>
            <p:nvPr/>
          </p:nvSpPr>
          <p:spPr>
            <a:xfrm flipH="1">
              <a:off x="5000910" y="405844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5"/>
            <p:cNvSpPr/>
            <p:nvPr/>
          </p:nvSpPr>
          <p:spPr>
            <a:xfrm flipH="1">
              <a:off x="5043555" y="405844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5"/>
            <p:cNvSpPr/>
            <p:nvPr/>
          </p:nvSpPr>
          <p:spPr>
            <a:xfrm flipH="1">
              <a:off x="4909531" y="326974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5"/>
            <p:cNvSpPr/>
            <p:nvPr/>
          </p:nvSpPr>
          <p:spPr>
            <a:xfrm flipH="1">
              <a:off x="4809062" y="348894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5"/>
            <p:cNvSpPr/>
            <p:nvPr/>
          </p:nvSpPr>
          <p:spPr>
            <a:xfrm flipH="1">
              <a:off x="4833351" y="358031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5"/>
            <p:cNvSpPr/>
            <p:nvPr/>
          </p:nvSpPr>
          <p:spPr>
            <a:xfrm flipH="1">
              <a:off x="4842376" y="382090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5"/>
          <p:cNvGrpSpPr/>
          <p:nvPr/>
        </p:nvGrpSpPr>
        <p:grpSpPr>
          <a:xfrm>
            <a:off x="4010567" y="2217025"/>
            <a:ext cx="1117490" cy="1716075"/>
            <a:chOff x="4010560" y="2217025"/>
            <a:chExt cx="1117490" cy="1716075"/>
          </a:xfrm>
        </p:grpSpPr>
        <p:sp>
          <p:nvSpPr>
            <p:cNvPr id="2127" name="Google Shape;2127;p35"/>
            <p:cNvSpPr/>
            <p:nvPr/>
          </p:nvSpPr>
          <p:spPr>
            <a:xfrm>
              <a:off x="4114325" y="2391650"/>
              <a:ext cx="25" cy="1084800"/>
            </a:xfrm>
            <a:custGeom>
              <a:avLst/>
              <a:gdLst/>
              <a:ahLst/>
              <a:cxnLst/>
              <a:rect l="l" t="t" r="r" b="b"/>
              <a:pathLst>
                <a:path w="1" h="43392" fill="none" extrusionOk="0">
                  <a:moveTo>
                    <a:pt x="0" y="43391"/>
                  </a:moveTo>
                  <a:lnTo>
                    <a:pt x="0" y="0"/>
                  </a:lnTo>
                </a:path>
              </a:pathLst>
            </a:custGeom>
            <a:noFill/>
            <a:ln w="13125" cap="flat" cmpd="sng">
              <a:solidFill>
                <a:schemeClr val="accent4"/>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5"/>
            <p:cNvSpPr/>
            <p:nvPr/>
          </p:nvSpPr>
          <p:spPr>
            <a:xfrm>
              <a:off x="4626400" y="2217025"/>
              <a:ext cx="445675" cy="1608154"/>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noFill/>
            <a:ln w="13125" cap="flat" cmpd="sng">
              <a:solidFill>
                <a:schemeClr val="accent4"/>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5"/>
            <p:cNvSpPr/>
            <p:nvPr/>
          </p:nvSpPr>
          <p:spPr>
            <a:xfrm rot="-5400000">
              <a:off x="4432796" y="1794789"/>
              <a:ext cx="174625" cy="1019097"/>
            </a:xfrm>
            <a:custGeom>
              <a:avLst/>
              <a:gdLst/>
              <a:ahLst/>
              <a:cxnLst/>
              <a:rect l="l" t="t" r="r" b="b"/>
              <a:pathLst>
                <a:path w="6985" h="22279" fill="none" extrusionOk="0">
                  <a:moveTo>
                    <a:pt x="0" y="22278"/>
                  </a:moveTo>
                  <a:lnTo>
                    <a:pt x="6985" y="15294"/>
                  </a:lnTo>
                  <a:lnTo>
                    <a:pt x="6985" y="1"/>
                  </a:lnTo>
                </a:path>
              </a:pathLst>
            </a:custGeom>
            <a:noFill/>
            <a:ln w="13125" cap="flat" cmpd="sng">
              <a:solidFill>
                <a:schemeClr val="accent4"/>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5"/>
            <p:cNvSpPr/>
            <p:nvPr/>
          </p:nvSpPr>
          <p:spPr>
            <a:xfrm>
              <a:off x="5012675" y="2364500"/>
              <a:ext cx="59400" cy="59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5"/>
            <p:cNvSpPr/>
            <p:nvPr/>
          </p:nvSpPr>
          <p:spPr>
            <a:xfrm>
              <a:off x="5040950" y="3789100"/>
              <a:ext cx="59400" cy="59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32" name="Google Shape;2132;p35"/>
            <p:cNvCxnSpPr/>
            <p:nvPr/>
          </p:nvCxnSpPr>
          <p:spPr>
            <a:xfrm>
              <a:off x="4015950" y="3933100"/>
              <a:ext cx="1112100" cy="0"/>
            </a:xfrm>
            <a:prstGeom prst="straightConnector1">
              <a:avLst/>
            </a:prstGeom>
            <a:noFill/>
            <a:ln w="9525" cap="flat" cmpd="sng">
              <a:solidFill>
                <a:schemeClr val="dk2"/>
              </a:solidFill>
              <a:prstDash val="solid"/>
              <a:round/>
              <a:headEnd type="none" w="med" len="med"/>
              <a:tailEnd type="none" w="med" len="med"/>
            </a:ln>
          </p:spPr>
        </p:cxnSp>
        <p:sp>
          <p:nvSpPr>
            <p:cNvPr id="2133" name="Google Shape;2133;p35"/>
            <p:cNvSpPr/>
            <p:nvPr/>
          </p:nvSpPr>
          <p:spPr>
            <a:xfrm>
              <a:off x="4084638" y="3455000"/>
              <a:ext cx="59400" cy="59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5"/>
            <p:cNvSpPr/>
            <p:nvPr/>
          </p:nvSpPr>
          <p:spPr>
            <a:xfrm>
              <a:off x="4084638" y="2364500"/>
              <a:ext cx="59400" cy="59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2027;p34"/>
          <p:cNvSpPr txBox="1">
            <a:spLocks/>
          </p:cNvSpPr>
          <p:nvPr/>
        </p:nvSpPr>
        <p:spPr>
          <a:xfrm>
            <a:off x="3281307" y="1867390"/>
            <a:ext cx="584700" cy="581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1pPr>
            <a:lvl2pPr marL="914400" marR="0" lvl="1"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2pPr>
            <a:lvl3pPr marL="1371600" marR="0" lvl="2"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3pPr>
            <a:lvl4pPr marL="1828800" marR="0" lvl="3"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4pPr>
            <a:lvl5pPr marL="2286000" marR="0" lvl="4"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5pPr>
            <a:lvl6pPr marL="2743200" marR="0" lvl="5"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6pPr>
            <a:lvl7pPr marL="3200400" marR="0" lvl="6"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7pPr>
            <a:lvl8pPr marL="3657600" marR="0" lvl="7"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8pPr>
            <a:lvl9pPr marL="4114800" marR="0" lvl="8"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9pPr>
          </a:lstStyle>
          <a:p>
            <a:pPr marL="0" indent="0" algn="ctr"/>
            <a:r>
              <a:rPr lang="en" sz="2200" b="1" dirty="0"/>
              <a:t>01</a:t>
            </a:r>
          </a:p>
        </p:txBody>
      </p:sp>
      <p:sp>
        <p:nvSpPr>
          <p:cNvPr id="100" name="Google Shape;2027;p34"/>
          <p:cNvSpPr txBox="1">
            <a:spLocks/>
          </p:cNvSpPr>
          <p:nvPr/>
        </p:nvSpPr>
        <p:spPr>
          <a:xfrm>
            <a:off x="3270613" y="3426529"/>
            <a:ext cx="584700" cy="581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1pPr>
            <a:lvl2pPr marL="914400" marR="0" lvl="1"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2pPr>
            <a:lvl3pPr marL="1371600" marR="0" lvl="2"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3pPr>
            <a:lvl4pPr marL="1828800" marR="0" lvl="3"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4pPr>
            <a:lvl5pPr marL="2286000" marR="0" lvl="4"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5pPr>
            <a:lvl6pPr marL="2743200" marR="0" lvl="5"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6pPr>
            <a:lvl7pPr marL="3200400" marR="0" lvl="6"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7pPr>
            <a:lvl8pPr marL="3657600" marR="0" lvl="7"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8pPr>
            <a:lvl9pPr marL="4114800" marR="0" lvl="8"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9pPr>
          </a:lstStyle>
          <a:p>
            <a:pPr marL="0" indent="0" algn="ctr"/>
            <a:r>
              <a:rPr lang="en" sz="2200" b="1" dirty="0"/>
              <a:t>03</a:t>
            </a:r>
          </a:p>
        </p:txBody>
      </p:sp>
      <p:sp>
        <p:nvSpPr>
          <p:cNvPr id="101" name="Google Shape;2027;p34"/>
          <p:cNvSpPr txBox="1">
            <a:spLocks/>
          </p:cNvSpPr>
          <p:nvPr/>
        </p:nvSpPr>
        <p:spPr>
          <a:xfrm>
            <a:off x="5276883" y="1870765"/>
            <a:ext cx="584700" cy="581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1pPr>
            <a:lvl2pPr marL="914400" marR="0" lvl="1"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2pPr>
            <a:lvl3pPr marL="1371600" marR="0" lvl="2"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3pPr>
            <a:lvl4pPr marL="1828800" marR="0" lvl="3"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4pPr>
            <a:lvl5pPr marL="2286000" marR="0" lvl="4"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5pPr>
            <a:lvl6pPr marL="2743200" marR="0" lvl="5"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6pPr>
            <a:lvl7pPr marL="3200400" marR="0" lvl="6"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7pPr>
            <a:lvl8pPr marL="3657600" marR="0" lvl="7"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8pPr>
            <a:lvl9pPr marL="4114800" marR="0" lvl="8"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9pPr>
          </a:lstStyle>
          <a:p>
            <a:pPr marL="0" indent="0" algn="ctr"/>
            <a:r>
              <a:rPr lang="en" sz="2200" b="1" dirty="0"/>
              <a:t>02</a:t>
            </a:r>
          </a:p>
        </p:txBody>
      </p:sp>
      <p:sp>
        <p:nvSpPr>
          <p:cNvPr id="102" name="Google Shape;2027;p34"/>
          <p:cNvSpPr txBox="1">
            <a:spLocks/>
          </p:cNvSpPr>
          <p:nvPr/>
        </p:nvSpPr>
        <p:spPr>
          <a:xfrm>
            <a:off x="5278267" y="3417477"/>
            <a:ext cx="584700" cy="581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1pPr>
            <a:lvl2pPr marL="914400" marR="0" lvl="1"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2pPr>
            <a:lvl3pPr marL="1371600" marR="0" lvl="2"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3pPr>
            <a:lvl4pPr marL="1828800" marR="0" lvl="3"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4pPr>
            <a:lvl5pPr marL="2286000" marR="0" lvl="4"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5pPr>
            <a:lvl6pPr marL="2743200" marR="0" lvl="5"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6pPr>
            <a:lvl7pPr marL="3200400" marR="0" lvl="6"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7pPr>
            <a:lvl8pPr marL="3657600" marR="0" lvl="7"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8pPr>
            <a:lvl9pPr marL="4114800" marR="0" lvl="8"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9pPr>
          </a:lstStyle>
          <a:p>
            <a:pPr marL="0" indent="0" algn="ctr"/>
            <a:r>
              <a:rPr lang="en" sz="2200" b="1" dirty="0"/>
              <a:t>04</a:t>
            </a:r>
          </a:p>
        </p:txBody>
      </p:sp>
    </p:spTree>
    <p:extLst>
      <p:ext uri="{BB962C8B-B14F-4D97-AF65-F5344CB8AC3E}">
        <p14:creationId xmlns:p14="http://schemas.microsoft.com/office/powerpoint/2010/main" val="4183833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46"/>
        <p:cNvGrpSpPr/>
        <p:nvPr/>
      </p:nvGrpSpPr>
      <p:grpSpPr>
        <a:xfrm>
          <a:off x="0" y="0"/>
          <a:ext cx="0" cy="0"/>
          <a:chOff x="0" y="0"/>
          <a:chExt cx="0" cy="0"/>
        </a:xfrm>
      </p:grpSpPr>
      <p:sp>
        <p:nvSpPr>
          <p:cNvPr id="7" name="Google Shape;329;p32"/>
          <p:cNvSpPr txBox="1">
            <a:spLocks/>
          </p:cNvSpPr>
          <p:nvPr/>
        </p:nvSpPr>
        <p:spPr>
          <a:xfrm>
            <a:off x="618563" y="888986"/>
            <a:ext cx="5127454" cy="15553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1pPr>
            <a:lvl2pPr marL="914400" marR="0" lvl="1" indent="-330200" algn="ctr" rtl="0">
              <a:lnSpc>
                <a:spcPct val="100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2pPr>
            <a:lvl3pPr marL="1371600" marR="0" lvl="2" indent="-330200" algn="ctr" rtl="0">
              <a:lnSpc>
                <a:spcPct val="100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3pPr>
            <a:lvl4pPr marL="1828800" marR="0" lvl="3" indent="-330200" algn="ctr" rtl="0">
              <a:lnSpc>
                <a:spcPct val="100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4pPr>
            <a:lvl5pPr marL="2286000" marR="0" lvl="4" indent="-330200" algn="ctr" rtl="0">
              <a:lnSpc>
                <a:spcPct val="100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5pPr>
            <a:lvl6pPr marL="2743200" marR="0" lvl="5" indent="-330200" algn="ctr" rtl="0">
              <a:lnSpc>
                <a:spcPct val="100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6pPr>
            <a:lvl7pPr marL="3200400" marR="0" lvl="6" indent="-330200" algn="ctr" rtl="0">
              <a:lnSpc>
                <a:spcPct val="100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7pPr>
            <a:lvl8pPr marL="3657600" marR="0" lvl="7" indent="-330200" algn="ctr" rtl="0">
              <a:lnSpc>
                <a:spcPct val="100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8pPr>
            <a:lvl9pPr marL="4114800" marR="0" lvl="8" indent="-330200" algn="ctr" rtl="0">
              <a:lnSpc>
                <a:spcPct val="100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9pPr>
          </a:lstStyle>
          <a:p>
            <a:pPr marL="0" indent="0" algn="just">
              <a:buSzPts val="1100"/>
              <a:buFont typeface="Arial"/>
              <a:buNone/>
            </a:pPr>
            <a:r>
              <a:rPr lang="en-US" dirty="0"/>
              <a:t>	</a:t>
            </a:r>
            <a:r>
              <a:rPr lang="en-US" dirty="0" err="1"/>
              <a:t>Merupakan</a:t>
            </a:r>
            <a:r>
              <a:rPr lang="en-US" dirty="0"/>
              <a:t> </a:t>
            </a:r>
            <a:r>
              <a:rPr lang="en-US" dirty="0" err="1"/>
              <a:t>bentuk</a:t>
            </a:r>
            <a:r>
              <a:rPr lang="en-US" dirty="0"/>
              <a:t> </a:t>
            </a:r>
            <a:r>
              <a:rPr lang="en-US" dirty="0" err="1"/>
              <a:t>otentikasi</a:t>
            </a:r>
            <a:r>
              <a:rPr lang="en-US" dirty="0"/>
              <a:t> palling </a:t>
            </a:r>
            <a:r>
              <a:rPr lang="en-US" dirty="0" err="1"/>
              <a:t>dasar</a:t>
            </a:r>
            <a:r>
              <a:rPr lang="en-US" dirty="0"/>
              <a:t>, </a:t>
            </a:r>
            <a:r>
              <a:rPr lang="en-US" dirty="0" err="1"/>
              <a:t>dimana</a:t>
            </a:r>
            <a:r>
              <a:rPr lang="en-US" dirty="0"/>
              <a:t> username </a:t>
            </a:r>
            <a:r>
              <a:rPr lang="en-US" dirty="0" err="1"/>
              <a:t>dan</a:t>
            </a:r>
            <a:r>
              <a:rPr lang="en-US" dirty="0"/>
              <a:t> password yang </a:t>
            </a:r>
            <a:r>
              <a:rPr lang="en-US" dirty="0" err="1"/>
              <a:t>ditransmisikan</a:t>
            </a:r>
            <a:r>
              <a:rPr lang="en-US" dirty="0"/>
              <a:t> </a:t>
            </a:r>
            <a:r>
              <a:rPr lang="en-US" dirty="0" err="1"/>
              <a:t>melalu</a:t>
            </a:r>
            <a:r>
              <a:rPr lang="en-US" dirty="0"/>
              <a:t> </a:t>
            </a:r>
            <a:r>
              <a:rPr lang="en-US" dirty="0" err="1"/>
              <a:t>jaringan</a:t>
            </a:r>
            <a:r>
              <a:rPr lang="en-US" dirty="0"/>
              <a:t> </a:t>
            </a:r>
            <a:r>
              <a:rPr lang="en-US" dirty="0" err="1"/>
              <a:t>dan</a:t>
            </a:r>
            <a:r>
              <a:rPr lang="en-US" dirty="0"/>
              <a:t> </a:t>
            </a:r>
            <a:r>
              <a:rPr lang="en-US" dirty="0" err="1"/>
              <a:t>dibandingkan</a:t>
            </a:r>
            <a:r>
              <a:rPr lang="en-US" dirty="0"/>
              <a:t> </a:t>
            </a:r>
            <a:r>
              <a:rPr lang="en-US" dirty="0" err="1"/>
              <a:t>dengan</a:t>
            </a:r>
            <a:r>
              <a:rPr lang="en-US" dirty="0"/>
              <a:t> </a:t>
            </a:r>
            <a:r>
              <a:rPr lang="en-US" dirty="0" err="1"/>
              <a:t>tabel</a:t>
            </a:r>
            <a:r>
              <a:rPr lang="en-US" dirty="0"/>
              <a:t> </a:t>
            </a:r>
            <a:r>
              <a:rPr lang="en-US" dirty="0" err="1"/>
              <a:t>lpasangan</a:t>
            </a:r>
            <a:r>
              <a:rPr lang="en-US" dirty="0"/>
              <a:t> username </a:t>
            </a:r>
            <a:r>
              <a:rPr lang="en-US" dirty="0" err="1"/>
              <a:t>dan</a:t>
            </a:r>
            <a:r>
              <a:rPr lang="en-US" dirty="0"/>
              <a:t> password</a:t>
            </a:r>
          </a:p>
        </p:txBody>
      </p:sp>
      <p:sp>
        <p:nvSpPr>
          <p:cNvPr id="9" name="Google Shape;329;p32"/>
          <p:cNvSpPr txBox="1">
            <a:spLocks/>
          </p:cNvSpPr>
          <p:nvPr/>
        </p:nvSpPr>
        <p:spPr>
          <a:xfrm>
            <a:off x="638253" y="2766524"/>
            <a:ext cx="5127454" cy="20632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1pPr>
            <a:lvl2pPr marL="914400" marR="0" lvl="1"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2pPr>
            <a:lvl3pPr marL="1371600" marR="0" lvl="2"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3pPr>
            <a:lvl4pPr marL="1828800" marR="0" lvl="3"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4pPr>
            <a:lvl5pPr marL="2286000" marR="0" lvl="4"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5pPr>
            <a:lvl6pPr marL="2743200" marR="0" lvl="5"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6pPr>
            <a:lvl7pPr marL="3200400" marR="0" lvl="6"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7pPr>
            <a:lvl8pPr marL="3657600" marR="0" lvl="7"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8pPr>
            <a:lvl9pPr marL="4114800" marR="0" lvl="8" indent="-342900" algn="l" rtl="0">
              <a:lnSpc>
                <a:spcPct val="100000"/>
              </a:lnSpc>
              <a:spcBef>
                <a:spcPts val="1600"/>
              </a:spcBef>
              <a:spcAft>
                <a:spcPts val="160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9pPr>
          </a:lstStyle>
          <a:p>
            <a:pPr marL="0" indent="0" algn="just">
              <a:buClr>
                <a:schemeClr val="dk1"/>
              </a:buClr>
              <a:buSzPts val="1100"/>
              <a:buFont typeface="Arial"/>
              <a:buNone/>
            </a:pPr>
            <a:r>
              <a:rPr lang="en-US" b="1" dirty="0">
                <a:solidFill>
                  <a:schemeClr val="tx1"/>
                </a:solidFill>
              </a:rPr>
              <a:t>KELEBIHAN :</a:t>
            </a:r>
          </a:p>
          <a:p>
            <a:pPr marL="285750" indent="-285750" algn="just">
              <a:buClr>
                <a:schemeClr val="dk1"/>
              </a:buClr>
              <a:buSzPts val="1100"/>
              <a:buFontTx/>
              <a:buChar char="-"/>
            </a:pPr>
            <a:r>
              <a:rPr lang="en-US" dirty="0" err="1">
                <a:solidFill>
                  <a:schemeClr val="tx1"/>
                </a:solidFill>
              </a:rPr>
              <a:t>Mudah</a:t>
            </a:r>
            <a:r>
              <a:rPr lang="en-US" dirty="0">
                <a:solidFill>
                  <a:schemeClr val="tx1"/>
                </a:solidFill>
              </a:rPr>
              <a:t> </a:t>
            </a:r>
            <a:r>
              <a:rPr lang="en-US" dirty="0" err="1">
                <a:solidFill>
                  <a:schemeClr val="tx1"/>
                </a:solidFill>
              </a:rPr>
              <a:t>digunakan</a:t>
            </a:r>
            <a:endParaRPr lang="en-US" dirty="0">
              <a:solidFill>
                <a:schemeClr val="tx1"/>
              </a:solidFill>
            </a:endParaRPr>
          </a:p>
          <a:p>
            <a:pPr marL="285750" indent="-285750" algn="just">
              <a:buClr>
                <a:schemeClr val="dk1"/>
              </a:buClr>
              <a:buSzPts val="1100"/>
              <a:buFontTx/>
              <a:buChar char="-"/>
            </a:pPr>
            <a:r>
              <a:rPr lang="en-US" dirty="0" err="1">
                <a:solidFill>
                  <a:schemeClr val="tx1"/>
                </a:solidFill>
              </a:rPr>
              <a:t>Sederhana</a:t>
            </a:r>
            <a:endParaRPr lang="en-US" dirty="0">
              <a:solidFill>
                <a:schemeClr val="tx1"/>
              </a:solidFill>
            </a:endParaRPr>
          </a:p>
          <a:p>
            <a:pPr marL="285750" indent="-285750" algn="just">
              <a:buClr>
                <a:schemeClr val="dk1"/>
              </a:buClr>
              <a:buSzPts val="1100"/>
              <a:buFontTx/>
              <a:buChar char="-"/>
            </a:pPr>
            <a:endParaRPr lang="en-US" dirty="0">
              <a:solidFill>
                <a:schemeClr val="tx1"/>
              </a:solidFill>
            </a:endParaRPr>
          </a:p>
          <a:p>
            <a:pPr marL="0" indent="0" algn="just">
              <a:buClr>
                <a:schemeClr val="dk1"/>
              </a:buClr>
              <a:buSzPts val="1100"/>
              <a:buNone/>
            </a:pPr>
            <a:r>
              <a:rPr lang="en-US" b="1" dirty="0">
                <a:solidFill>
                  <a:schemeClr val="tx1"/>
                </a:solidFill>
              </a:rPr>
              <a:t>KEKURANGAN :</a:t>
            </a:r>
          </a:p>
          <a:p>
            <a:pPr marL="285750" indent="-285750" algn="just">
              <a:buClr>
                <a:schemeClr val="dk1"/>
              </a:buClr>
              <a:buSzPts val="1100"/>
              <a:buFontTx/>
              <a:buChar char="-"/>
            </a:pPr>
            <a:r>
              <a:rPr lang="en-US" dirty="0" err="1">
                <a:solidFill>
                  <a:schemeClr val="tx1"/>
                </a:solidFill>
              </a:rPr>
              <a:t>Keamanan</a:t>
            </a:r>
            <a:r>
              <a:rPr lang="en-US" dirty="0">
                <a:solidFill>
                  <a:schemeClr val="tx1"/>
                </a:solidFill>
              </a:rPr>
              <a:t> </a:t>
            </a:r>
            <a:r>
              <a:rPr lang="en-US" dirty="0" err="1">
                <a:solidFill>
                  <a:schemeClr val="tx1"/>
                </a:solidFill>
              </a:rPr>
              <a:t>pada</a:t>
            </a:r>
            <a:r>
              <a:rPr lang="en-US" dirty="0">
                <a:solidFill>
                  <a:schemeClr val="tx1"/>
                </a:solidFill>
              </a:rPr>
              <a:t> password</a:t>
            </a:r>
          </a:p>
          <a:p>
            <a:pPr marL="285750" indent="-285750" algn="just">
              <a:buClr>
                <a:schemeClr val="dk1"/>
              </a:buClr>
              <a:buSzPts val="1100"/>
              <a:buFontTx/>
              <a:buChar char="-"/>
            </a:pPr>
            <a:r>
              <a:rPr lang="en-US" dirty="0" err="1">
                <a:solidFill>
                  <a:schemeClr val="tx1"/>
                </a:solidFill>
              </a:rPr>
              <a:t>Tidak</a:t>
            </a:r>
            <a:r>
              <a:rPr lang="en-US" dirty="0">
                <a:solidFill>
                  <a:schemeClr val="tx1"/>
                </a:solidFill>
              </a:rPr>
              <a:t> </a:t>
            </a:r>
            <a:r>
              <a:rPr lang="en-US" dirty="0" err="1">
                <a:solidFill>
                  <a:schemeClr val="tx1"/>
                </a:solidFill>
              </a:rPr>
              <a:t>adanya</a:t>
            </a:r>
            <a:r>
              <a:rPr lang="en-US" dirty="0">
                <a:solidFill>
                  <a:schemeClr val="tx1"/>
                </a:solidFill>
              </a:rPr>
              <a:t> </a:t>
            </a:r>
            <a:r>
              <a:rPr lang="en-US" dirty="0" err="1">
                <a:solidFill>
                  <a:schemeClr val="tx1"/>
                </a:solidFill>
              </a:rPr>
              <a:t>identitas</a:t>
            </a:r>
            <a:r>
              <a:rPr lang="en-US" dirty="0">
                <a:solidFill>
                  <a:schemeClr val="tx1"/>
                </a:solidFill>
              </a:rPr>
              <a:t> yang </a:t>
            </a:r>
            <a:r>
              <a:rPr lang="en-US" dirty="0" err="1">
                <a:solidFill>
                  <a:schemeClr val="tx1"/>
                </a:solidFill>
              </a:rPr>
              <a:t>kuat</a:t>
            </a:r>
            <a:endParaRPr lang="en-US" dirty="0">
              <a:solidFill>
                <a:schemeClr val="tx1"/>
              </a:solidFill>
            </a:endParaRPr>
          </a:p>
        </p:txBody>
      </p:sp>
      <p:sp>
        <p:nvSpPr>
          <p:cNvPr id="10" name="Google Shape;2248;p40"/>
          <p:cNvSpPr txBox="1">
            <a:spLocks noGrp="1"/>
          </p:cNvSpPr>
          <p:nvPr>
            <p:ph type="title"/>
          </p:nvPr>
        </p:nvSpPr>
        <p:spPr>
          <a:xfrm>
            <a:off x="0" y="215244"/>
            <a:ext cx="9143999" cy="754800"/>
          </a:xfrm>
          <a:prstGeom prst="rect">
            <a:avLst/>
          </a:prstGeom>
        </p:spPr>
        <p:txBody>
          <a:bodyPr spcFirstLastPara="1" wrap="square" lIns="0" tIns="0" rIns="0" bIns="0" anchor="ctr" anchorCtr="0">
            <a:noAutofit/>
          </a:bodyPr>
          <a:lstStyle/>
          <a:p>
            <a:pPr lvl="0"/>
            <a:r>
              <a:rPr lang="en" sz="4000" dirty="0"/>
              <a:t>PAP (Password Authentication Protocol)</a:t>
            </a:r>
            <a:endParaRPr sz="3700" dirty="0"/>
          </a:p>
        </p:txBody>
      </p:sp>
      <p:grpSp>
        <p:nvGrpSpPr>
          <p:cNvPr id="12" name="Google Shape;332;p32"/>
          <p:cNvGrpSpPr/>
          <p:nvPr/>
        </p:nvGrpSpPr>
        <p:grpSpPr>
          <a:xfrm>
            <a:off x="5634293" y="890874"/>
            <a:ext cx="3694120" cy="4125705"/>
            <a:chOff x="4749388" y="610304"/>
            <a:chExt cx="3694120" cy="4125705"/>
          </a:xfrm>
        </p:grpSpPr>
        <p:grpSp>
          <p:nvGrpSpPr>
            <p:cNvPr id="13" name="Google Shape;333;p32"/>
            <p:cNvGrpSpPr/>
            <p:nvPr/>
          </p:nvGrpSpPr>
          <p:grpSpPr>
            <a:xfrm>
              <a:off x="4749388" y="610304"/>
              <a:ext cx="3414364" cy="4125705"/>
              <a:chOff x="4749388" y="610304"/>
              <a:chExt cx="3414364" cy="4125705"/>
            </a:xfrm>
          </p:grpSpPr>
          <p:sp>
            <p:nvSpPr>
              <p:cNvPr id="108" name="Google Shape;334;p32"/>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35;p32"/>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36;p32"/>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37;p32"/>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38;p32"/>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39;p32"/>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40;p32"/>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41;p32"/>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42;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43;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44;p32"/>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45;p32"/>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46;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47;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48;p32"/>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49;p32"/>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50;p32"/>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51;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52;p32"/>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53;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54;p32"/>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55;p32"/>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56;p32"/>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57;p32"/>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58;p32"/>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59;p32"/>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60;p32"/>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61;p32"/>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62;p32"/>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63;p32"/>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64;p32"/>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65;p32"/>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66;p32"/>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67;p32"/>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68;p32"/>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69;p32"/>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70;p32"/>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71;p32"/>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72;p32"/>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73;p32"/>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74;p32"/>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75;p32"/>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76;p32"/>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77;p32"/>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78;p32"/>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79;p32"/>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80;p32"/>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81;p32"/>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82;p32"/>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83;p32"/>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84;p32"/>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85;p32"/>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86;p32"/>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87;p32"/>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88;p32"/>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89;p32"/>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90;p32"/>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91;p32"/>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92;p32"/>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93;p32"/>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94;p32"/>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95;p32"/>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96;p32"/>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97;p32"/>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98;p32"/>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99;p32"/>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00;p32"/>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01;p32"/>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02;p32"/>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03;p32"/>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04;p32"/>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05;p32"/>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06;p32"/>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07;p32"/>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08;p32"/>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09;p32"/>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10;p32"/>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11;p32"/>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12;p32"/>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13;p32"/>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14;p32"/>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15;p32"/>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16;p32"/>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17;p32"/>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18;p32"/>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19;p32"/>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20;p32"/>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421;p32"/>
            <p:cNvGrpSpPr/>
            <p:nvPr/>
          </p:nvGrpSpPr>
          <p:grpSpPr>
            <a:xfrm>
              <a:off x="4866130" y="1140950"/>
              <a:ext cx="3577378" cy="3177375"/>
              <a:chOff x="4866130" y="1140950"/>
              <a:chExt cx="3577378" cy="3177375"/>
            </a:xfrm>
          </p:grpSpPr>
          <p:grpSp>
            <p:nvGrpSpPr>
              <p:cNvPr id="15" name="Google Shape;422;p32"/>
              <p:cNvGrpSpPr/>
              <p:nvPr/>
            </p:nvGrpSpPr>
            <p:grpSpPr>
              <a:xfrm>
                <a:off x="7218455" y="3425403"/>
                <a:ext cx="627776" cy="773482"/>
                <a:chOff x="7218455" y="3425403"/>
                <a:chExt cx="627776" cy="773482"/>
              </a:xfrm>
            </p:grpSpPr>
            <p:sp>
              <p:nvSpPr>
                <p:cNvPr id="78" name="Google Shape;423;p32"/>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24;p32"/>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25;p32"/>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26;p32"/>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27;p32"/>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28;p32"/>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29;p32"/>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30;p32"/>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31;p32"/>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32;p32"/>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33;p32"/>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34;p32"/>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35;p32"/>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36;p32"/>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37;p32"/>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38;p32"/>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39;p32"/>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40;p32"/>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41;p32"/>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42;p32"/>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43;p32"/>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44;p32"/>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45;p32"/>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46;p32"/>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47;p32"/>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48;p32"/>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49;p32"/>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50;p32"/>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51;p32"/>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52;p32"/>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453;p32"/>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454;p32"/>
              <p:cNvGrpSpPr/>
              <p:nvPr/>
            </p:nvGrpSpPr>
            <p:grpSpPr>
              <a:xfrm>
                <a:off x="7232021" y="2929018"/>
                <a:ext cx="1211486" cy="416719"/>
                <a:chOff x="7232021" y="2929018"/>
                <a:chExt cx="1211486" cy="416719"/>
              </a:xfrm>
            </p:grpSpPr>
            <p:sp>
              <p:nvSpPr>
                <p:cNvPr id="65" name="Google Shape;455;p32"/>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56;p32"/>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7;p32"/>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8;p32"/>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59;p32"/>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60;p32"/>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61;p32"/>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62;p32"/>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63;p32"/>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64;p32"/>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65;p32"/>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66;p32"/>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67;p32"/>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468;p32"/>
              <p:cNvGrpSpPr/>
              <p:nvPr/>
            </p:nvGrpSpPr>
            <p:grpSpPr>
              <a:xfrm>
                <a:off x="4866130" y="1597718"/>
                <a:ext cx="618424" cy="1349710"/>
                <a:chOff x="4866130" y="1597718"/>
                <a:chExt cx="618424" cy="1349710"/>
              </a:xfrm>
            </p:grpSpPr>
            <p:sp>
              <p:nvSpPr>
                <p:cNvPr id="53" name="Google Shape;469;p32"/>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70;p32"/>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71;p32"/>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72;p32"/>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73;p32"/>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74;p32"/>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75;p32"/>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76;p32"/>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77;p32"/>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78;p32"/>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79;p32"/>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80;p32"/>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481;p32"/>
              <p:cNvGrpSpPr/>
              <p:nvPr/>
            </p:nvGrpSpPr>
            <p:grpSpPr>
              <a:xfrm>
                <a:off x="5312187" y="1140950"/>
                <a:ext cx="627501" cy="773285"/>
                <a:chOff x="5312187" y="1140950"/>
                <a:chExt cx="627501" cy="773285"/>
              </a:xfrm>
            </p:grpSpPr>
            <p:sp>
              <p:nvSpPr>
                <p:cNvPr id="20" name="Google Shape;482;p32"/>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83;p32"/>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84;p32"/>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85;p32"/>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86;p32"/>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87;p32"/>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88;p32"/>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89;p32"/>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90;p32"/>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91;p32"/>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92;p32"/>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93;p32"/>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94;p32"/>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95;p32"/>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96;p32"/>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97;p32"/>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98;p32"/>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99;p32"/>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00;p32"/>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1;p32"/>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02;p32"/>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03;p32"/>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04;p32"/>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05;p32"/>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06;p32"/>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07;p32"/>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08;p32"/>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09;p32"/>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10;p32"/>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11;p32"/>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12;p32"/>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3;p32"/>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14;p32"/>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2834854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46"/>
        <p:cNvGrpSpPr/>
        <p:nvPr/>
      </p:nvGrpSpPr>
      <p:grpSpPr>
        <a:xfrm>
          <a:off x="0" y="0"/>
          <a:ext cx="0" cy="0"/>
          <a:chOff x="0" y="0"/>
          <a:chExt cx="0" cy="0"/>
        </a:xfrm>
      </p:grpSpPr>
      <p:sp>
        <p:nvSpPr>
          <p:cNvPr id="2248" name="Google Shape;2248;p40"/>
          <p:cNvSpPr txBox="1">
            <a:spLocks noGrp="1"/>
          </p:cNvSpPr>
          <p:nvPr>
            <p:ph type="title"/>
          </p:nvPr>
        </p:nvSpPr>
        <p:spPr>
          <a:xfrm>
            <a:off x="0" y="215244"/>
            <a:ext cx="9143999" cy="754800"/>
          </a:xfrm>
          <a:prstGeom prst="rect">
            <a:avLst/>
          </a:prstGeom>
        </p:spPr>
        <p:txBody>
          <a:bodyPr spcFirstLastPara="1" wrap="square" lIns="0" tIns="0" rIns="0" bIns="0" anchor="ctr" anchorCtr="0">
            <a:noAutofit/>
          </a:bodyPr>
          <a:lstStyle/>
          <a:p>
            <a:pPr lvl="0"/>
            <a:r>
              <a:rPr lang="en" sz="3700" dirty="0"/>
              <a:t>CHAP (Challenge Handshake Authentication Protocol)</a:t>
            </a:r>
            <a:endParaRPr sz="3700" dirty="0"/>
          </a:p>
        </p:txBody>
      </p:sp>
      <p:sp>
        <p:nvSpPr>
          <p:cNvPr id="7" name="Google Shape;329;p32"/>
          <p:cNvSpPr txBox="1">
            <a:spLocks/>
          </p:cNvSpPr>
          <p:nvPr/>
        </p:nvSpPr>
        <p:spPr>
          <a:xfrm>
            <a:off x="618563" y="904752"/>
            <a:ext cx="5127454" cy="15553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1pPr>
            <a:lvl2pPr marL="914400" marR="0" lvl="1" indent="-330200" algn="ctr" rtl="0">
              <a:lnSpc>
                <a:spcPct val="100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2pPr>
            <a:lvl3pPr marL="1371600" marR="0" lvl="2" indent="-330200" algn="ctr" rtl="0">
              <a:lnSpc>
                <a:spcPct val="100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3pPr>
            <a:lvl4pPr marL="1828800" marR="0" lvl="3" indent="-330200" algn="ctr" rtl="0">
              <a:lnSpc>
                <a:spcPct val="100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4pPr>
            <a:lvl5pPr marL="2286000" marR="0" lvl="4" indent="-330200" algn="ctr" rtl="0">
              <a:lnSpc>
                <a:spcPct val="100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5pPr>
            <a:lvl6pPr marL="2743200" marR="0" lvl="5" indent="-330200" algn="ctr" rtl="0">
              <a:lnSpc>
                <a:spcPct val="100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6pPr>
            <a:lvl7pPr marL="3200400" marR="0" lvl="6" indent="-330200" algn="ctr" rtl="0">
              <a:lnSpc>
                <a:spcPct val="100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7pPr>
            <a:lvl8pPr marL="3657600" marR="0" lvl="7" indent="-330200" algn="ctr" rtl="0">
              <a:lnSpc>
                <a:spcPct val="100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8pPr>
            <a:lvl9pPr marL="4114800" marR="0" lvl="8" indent="-330200" algn="ctr" rtl="0">
              <a:lnSpc>
                <a:spcPct val="100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9pPr>
          </a:lstStyle>
          <a:p>
            <a:pPr marL="0" indent="0" algn="just">
              <a:buSzPts val="1100"/>
              <a:buFont typeface="Arial"/>
              <a:buNone/>
            </a:pPr>
            <a:r>
              <a:rPr lang="en-US"/>
              <a:t>	Merupakan komponen protokol PPP yang digunakan untuk melewatkan informasi username dan password, dengan mengirim password sebagai message digest daripada clear text.</a:t>
            </a:r>
            <a:endParaRPr lang="en-US" dirty="0"/>
          </a:p>
        </p:txBody>
      </p:sp>
      <p:sp>
        <p:nvSpPr>
          <p:cNvPr id="9" name="Google Shape;329;p32"/>
          <p:cNvSpPr txBox="1">
            <a:spLocks/>
          </p:cNvSpPr>
          <p:nvPr/>
        </p:nvSpPr>
        <p:spPr>
          <a:xfrm>
            <a:off x="638253" y="2750758"/>
            <a:ext cx="4705305" cy="18304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1pPr>
            <a:lvl2pPr marL="914400" marR="0" lvl="1"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2pPr>
            <a:lvl3pPr marL="1371600" marR="0" lvl="2"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3pPr>
            <a:lvl4pPr marL="1828800" marR="0" lvl="3"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4pPr>
            <a:lvl5pPr marL="2286000" marR="0" lvl="4"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5pPr>
            <a:lvl6pPr marL="2743200" marR="0" lvl="5"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6pPr>
            <a:lvl7pPr marL="3200400" marR="0" lvl="6"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7pPr>
            <a:lvl8pPr marL="3657600" marR="0" lvl="7"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8pPr>
            <a:lvl9pPr marL="4114800" marR="0" lvl="8" indent="-342900" algn="l" rtl="0">
              <a:lnSpc>
                <a:spcPct val="100000"/>
              </a:lnSpc>
              <a:spcBef>
                <a:spcPts val="1600"/>
              </a:spcBef>
              <a:spcAft>
                <a:spcPts val="160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9pPr>
          </a:lstStyle>
          <a:p>
            <a:pPr marL="0" indent="0" algn="just">
              <a:buClr>
                <a:schemeClr val="dk1"/>
              </a:buClr>
              <a:buSzPts val="1100"/>
              <a:buFont typeface="Arial"/>
              <a:buNone/>
            </a:pPr>
            <a:r>
              <a:rPr lang="en-US" sz="1200" b="1">
                <a:solidFill>
                  <a:schemeClr val="tx1"/>
                </a:solidFill>
              </a:rPr>
              <a:t>KELEBIHAN :</a:t>
            </a:r>
          </a:p>
          <a:p>
            <a:pPr marL="285750" indent="-285750" algn="just">
              <a:buClr>
                <a:schemeClr val="dk1"/>
              </a:buClr>
              <a:buSzPts val="1100"/>
            </a:pPr>
            <a:r>
              <a:rPr lang="en-US" sz="1200" b="1">
                <a:solidFill>
                  <a:schemeClr val="tx1"/>
                </a:solidFill>
              </a:rPr>
              <a:t>Memberikan perlindungan terhadap serangan oleh rekan tim.</a:t>
            </a:r>
          </a:p>
          <a:p>
            <a:pPr marL="285750" indent="-285750" algn="just">
              <a:buClr>
                <a:schemeClr val="dk1"/>
              </a:buClr>
              <a:buSzPts val="1100"/>
            </a:pPr>
            <a:r>
              <a:rPr lang="en-US" sz="1200" b="1">
                <a:solidFill>
                  <a:schemeClr val="tx1"/>
                </a:solidFill>
              </a:rPr>
              <a:t>Dapat digunakan untuk mengotentifikasi banyak sistem yang berbeda.</a:t>
            </a:r>
          </a:p>
          <a:p>
            <a:pPr marL="0" indent="0" algn="just">
              <a:buClr>
                <a:schemeClr val="dk1"/>
              </a:buClr>
              <a:buSzPts val="1100"/>
              <a:buFont typeface="Arial"/>
              <a:buNone/>
            </a:pPr>
            <a:endParaRPr lang="en-US" sz="1200" b="1">
              <a:solidFill>
                <a:schemeClr val="tx1"/>
              </a:solidFill>
            </a:endParaRPr>
          </a:p>
          <a:p>
            <a:pPr marL="0" indent="0" algn="just">
              <a:buClr>
                <a:schemeClr val="dk1"/>
              </a:buClr>
              <a:buSzPts val="1100"/>
              <a:buFont typeface="Arial"/>
              <a:buNone/>
            </a:pPr>
            <a:r>
              <a:rPr lang="en-US" sz="1200" b="1">
                <a:solidFill>
                  <a:schemeClr val="tx1"/>
                </a:solidFill>
              </a:rPr>
              <a:t>KEKURANGAN : </a:t>
            </a:r>
          </a:p>
          <a:p>
            <a:pPr marL="285750" indent="-285750" algn="just">
              <a:buClr>
                <a:schemeClr val="dk1"/>
              </a:buClr>
              <a:buSzPts val="1100"/>
            </a:pPr>
            <a:r>
              <a:rPr lang="en-US" sz="1200" b="1">
                <a:solidFill>
                  <a:schemeClr val="tx1"/>
                </a:solidFill>
              </a:rPr>
              <a:t>CHAP mensyaratkan bahwa rahasia tersedia dalam bentuk plaintext.</a:t>
            </a:r>
            <a:endParaRPr lang="en-US" sz="1200" b="1" dirty="0">
              <a:solidFill>
                <a:schemeClr val="tx1"/>
              </a:solidFill>
            </a:endParaRPr>
          </a:p>
          <a:p>
            <a:pPr marL="0" indent="0" algn="just">
              <a:buClr>
                <a:schemeClr val="dk1"/>
              </a:buClr>
              <a:buSzPts val="1100"/>
              <a:buNone/>
            </a:pPr>
            <a:endParaRPr lang="en-US" sz="1200" b="1">
              <a:solidFill>
                <a:schemeClr val="tx1"/>
              </a:solidFill>
            </a:endParaRPr>
          </a:p>
        </p:txBody>
      </p:sp>
      <p:grpSp>
        <p:nvGrpSpPr>
          <p:cNvPr id="5" name="Google Shape;332;p32"/>
          <p:cNvGrpSpPr/>
          <p:nvPr/>
        </p:nvGrpSpPr>
        <p:grpSpPr>
          <a:xfrm>
            <a:off x="5663816" y="846794"/>
            <a:ext cx="3694120" cy="4125705"/>
            <a:chOff x="4749388" y="610304"/>
            <a:chExt cx="3694120" cy="4125705"/>
          </a:xfrm>
        </p:grpSpPr>
        <p:grpSp>
          <p:nvGrpSpPr>
            <p:cNvPr id="6" name="Google Shape;333;p32"/>
            <p:cNvGrpSpPr/>
            <p:nvPr/>
          </p:nvGrpSpPr>
          <p:grpSpPr>
            <a:xfrm>
              <a:off x="4749388" y="610304"/>
              <a:ext cx="3414364" cy="4125705"/>
              <a:chOff x="4749388" y="610304"/>
              <a:chExt cx="3414364" cy="4125705"/>
            </a:xfrm>
          </p:grpSpPr>
          <p:sp>
            <p:nvSpPr>
              <p:cNvPr id="103" name="Google Shape;334;p32"/>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35;p32"/>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36;p32"/>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37;p32"/>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38;p32"/>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39;p32"/>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40;p32"/>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41;p32"/>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42;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43;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44;p32"/>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45;p32"/>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46;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47;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48;p32"/>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49;p32"/>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50;p32"/>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51;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52;p32"/>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53;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54;p32"/>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55;p32"/>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56;p32"/>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57;p32"/>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58;p32"/>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59;p32"/>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60;p32"/>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61;p32"/>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62;p32"/>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63;p32"/>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64;p32"/>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65;p32"/>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66;p32"/>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67;p32"/>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68;p32"/>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69;p32"/>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70;p32"/>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71;p32"/>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72;p32"/>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73;p32"/>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74;p32"/>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75;p32"/>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76;p32"/>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77;p32"/>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78;p32"/>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79;p32"/>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80;p32"/>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81;p32"/>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82;p32"/>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83;p32"/>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84;p32"/>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85;p32"/>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86;p32"/>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87;p32"/>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88;p32"/>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89;p32"/>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90;p32"/>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91;p32"/>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92;p32"/>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93;p32"/>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94;p32"/>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95;p32"/>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96;p32"/>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97;p32"/>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98;p32"/>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99;p32"/>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00;p32"/>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01;p32"/>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02;p32"/>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03;p32"/>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04;p32"/>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05;p32"/>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06;p32"/>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07;p32"/>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08;p32"/>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09;p32"/>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10;p32"/>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11;p32"/>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12;p32"/>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13;p32"/>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14;p32"/>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15;p32"/>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16;p32"/>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17;p32"/>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18;p32"/>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19;p32"/>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20;p32"/>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421;p32"/>
            <p:cNvGrpSpPr/>
            <p:nvPr/>
          </p:nvGrpSpPr>
          <p:grpSpPr>
            <a:xfrm>
              <a:off x="4866130" y="1140950"/>
              <a:ext cx="3577378" cy="3177375"/>
              <a:chOff x="4866130" y="1140950"/>
              <a:chExt cx="3577378" cy="3177375"/>
            </a:xfrm>
          </p:grpSpPr>
          <p:grpSp>
            <p:nvGrpSpPr>
              <p:cNvPr id="10" name="Google Shape;422;p32"/>
              <p:cNvGrpSpPr/>
              <p:nvPr/>
            </p:nvGrpSpPr>
            <p:grpSpPr>
              <a:xfrm>
                <a:off x="7218455" y="3425403"/>
                <a:ext cx="627776" cy="773482"/>
                <a:chOff x="7218455" y="3425403"/>
                <a:chExt cx="627776" cy="773482"/>
              </a:xfrm>
            </p:grpSpPr>
            <p:sp>
              <p:nvSpPr>
                <p:cNvPr id="73" name="Google Shape;423;p32"/>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24;p32"/>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25;p32"/>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26;p32"/>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27;p32"/>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28;p32"/>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29;p32"/>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30;p32"/>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31;p32"/>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32;p32"/>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33;p32"/>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34;p32"/>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35;p32"/>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36;p32"/>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37;p32"/>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38;p32"/>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39;p32"/>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40;p32"/>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41;p32"/>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42;p32"/>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43;p32"/>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44;p32"/>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45;p32"/>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46;p32"/>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47;p32"/>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48;p32"/>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49;p32"/>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50;p32"/>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51;p32"/>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52;p32"/>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453;p32"/>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454;p32"/>
              <p:cNvGrpSpPr/>
              <p:nvPr/>
            </p:nvGrpSpPr>
            <p:grpSpPr>
              <a:xfrm>
                <a:off x="7232021" y="2929018"/>
                <a:ext cx="1211486" cy="416719"/>
                <a:chOff x="7232021" y="2929018"/>
                <a:chExt cx="1211486" cy="416719"/>
              </a:xfrm>
            </p:grpSpPr>
            <p:sp>
              <p:nvSpPr>
                <p:cNvPr id="60" name="Google Shape;455;p32"/>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6;p32"/>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7;p32"/>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8;p32"/>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9;p32"/>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60;p32"/>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61;p32"/>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62;p32"/>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63;p32"/>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64;p32"/>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65;p32"/>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66;p32"/>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67;p32"/>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468;p32"/>
              <p:cNvGrpSpPr/>
              <p:nvPr/>
            </p:nvGrpSpPr>
            <p:grpSpPr>
              <a:xfrm>
                <a:off x="4866130" y="1597718"/>
                <a:ext cx="618424" cy="1349710"/>
                <a:chOff x="4866130" y="1597718"/>
                <a:chExt cx="618424" cy="1349710"/>
              </a:xfrm>
            </p:grpSpPr>
            <p:sp>
              <p:nvSpPr>
                <p:cNvPr id="48" name="Google Shape;469;p32"/>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70;p32"/>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71;p32"/>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72;p32"/>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73;p32"/>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74;p32"/>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75;p32"/>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76;p32"/>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77;p32"/>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78;p32"/>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79;p32"/>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80;p32"/>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481;p32"/>
              <p:cNvGrpSpPr/>
              <p:nvPr/>
            </p:nvGrpSpPr>
            <p:grpSpPr>
              <a:xfrm>
                <a:off x="5312187" y="1140950"/>
                <a:ext cx="627501" cy="773285"/>
                <a:chOff x="5312187" y="1140950"/>
                <a:chExt cx="627501" cy="773285"/>
              </a:xfrm>
            </p:grpSpPr>
            <p:sp>
              <p:nvSpPr>
                <p:cNvPr id="15" name="Google Shape;482;p32"/>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83;p32"/>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84;p32"/>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85;p32"/>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86;p32"/>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87;p32"/>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88;p32"/>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89;p32"/>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90;p32"/>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91;p32"/>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92;p32"/>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93;p32"/>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94;p32"/>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95;p32"/>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96;p32"/>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97;p32"/>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98;p32"/>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99;p32"/>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00;p32"/>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01;p32"/>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02;p32"/>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03;p32"/>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04;p32"/>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05;p32"/>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6;p32"/>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07;p32"/>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08;p32"/>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09;p32"/>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10;p32"/>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11;p32"/>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12;p32"/>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13;p32"/>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14;p32"/>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3364145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46"/>
        <p:cNvGrpSpPr/>
        <p:nvPr/>
      </p:nvGrpSpPr>
      <p:grpSpPr>
        <a:xfrm>
          <a:off x="0" y="0"/>
          <a:ext cx="0" cy="0"/>
          <a:chOff x="0" y="0"/>
          <a:chExt cx="0" cy="0"/>
        </a:xfrm>
      </p:grpSpPr>
      <p:sp>
        <p:nvSpPr>
          <p:cNvPr id="7" name="Google Shape;329;p32"/>
          <p:cNvSpPr txBox="1">
            <a:spLocks/>
          </p:cNvSpPr>
          <p:nvPr/>
        </p:nvSpPr>
        <p:spPr>
          <a:xfrm>
            <a:off x="618563" y="1157008"/>
            <a:ext cx="5127454" cy="15553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1pPr>
            <a:lvl2pPr marL="914400" marR="0" lvl="1" indent="-330200" algn="ctr" rtl="0">
              <a:lnSpc>
                <a:spcPct val="100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2pPr>
            <a:lvl3pPr marL="1371600" marR="0" lvl="2" indent="-330200" algn="ctr" rtl="0">
              <a:lnSpc>
                <a:spcPct val="100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3pPr>
            <a:lvl4pPr marL="1828800" marR="0" lvl="3" indent="-330200" algn="ctr" rtl="0">
              <a:lnSpc>
                <a:spcPct val="100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4pPr>
            <a:lvl5pPr marL="2286000" marR="0" lvl="4" indent="-330200" algn="ctr" rtl="0">
              <a:lnSpc>
                <a:spcPct val="100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5pPr>
            <a:lvl6pPr marL="2743200" marR="0" lvl="5" indent="-330200" algn="ctr" rtl="0">
              <a:lnSpc>
                <a:spcPct val="100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6pPr>
            <a:lvl7pPr marL="3200400" marR="0" lvl="6" indent="-330200" algn="ctr" rtl="0">
              <a:lnSpc>
                <a:spcPct val="100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7pPr>
            <a:lvl8pPr marL="3657600" marR="0" lvl="7" indent="-330200" algn="ctr" rtl="0">
              <a:lnSpc>
                <a:spcPct val="100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8pPr>
            <a:lvl9pPr marL="4114800" marR="0" lvl="8" indent="-330200" algn="ctr" rtl="0">
              <a:lnSpc>
                <a:spcPct val="100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9pPr>
          </a:lstStyle>
          <a:p>
            <a:pPr marL="0" lvl="0" indent="0" algn="just">
              <a:buSzPts val="1100"/>
            </a:pPr>
            <a:r>
              <a:rPr lang="en-US" dirty="0"/>
              <a:t>	</a:t>
            </a:r>
            <a:r>
              <a:rPr lang="en-US" dirty="0" err="1"/>
              <a:t>Merupakan</a:t>
            </a:r>
            <a:r>
              <a:rPr lang="en-US" dirty="0"/>
              <a:t> </a:t>
            </a:r>
            <a:r>
              <a:rPr lang="en-US" dirty="0" err="1"/>
              <a:t>mekanisme</a:t>
            </a:r>
            <a:r>
              <a:rPr lang="en-US" dirty="0"/>
              <a:t> </a:t>
            </a:r>
            <a:r>
              <a:rPr lang="en-US" dirty="0" err="1"/>
              <a:t>enkripsi</a:t>
            </a:r>
            <a:r>
              <a:rPr lang="en-US" dirty="0"/>
              <a:t> </a:t>
            </a:r>
            <a:r>
              <a:rPr lang="en-US" dirty="0" err="1"/>
              <a:t>reversibel</a:t>
            </a:r>
            <a:r>
              <a:rPr lang="en-US" dirty="0"/>
              <a:t> </a:t>
            </a:r>
            <a:r>
              <a:rPr lang="en-US" dirty="0" err="1"/>
              <a:t>dipekerjakan</a:t>
            </a:r>
            <a:r>
              <a:rPr lang="en-US" dirty="0"/>
              <a:t> </a:t>
            </a:r>
            <a:r>
              <a:rPr lang="en-US" dirty="0" err="1"/>
              <a:t>oeh</a:t>
            </a:r>
            <a:r>
              <a:rPr lang="en-US" dirty="0"/>
              <a:t> </a:t>
            </a:r>
            <a:r>
              <a:rPr lang="en-US" dirty="0" err="1"/>
              <a:t>shiva</a:t>
            </a:r>
            <a:r>
              <a:rPr lang="en-US" dirty="0"/>
              <a:t>. </a:t>
            </a:r>
          </a:p>
          <a:p>
            <a:pPr marL="0" lvl="0" indent="0" algn="just">
              <a:buSzPts val="1100"/>
            </a:pPr>
            <a:endParaRPr lang="en-US" dirty="0"/>
          </a:p>
        </p:txBody>
      </p:sp>
      <p:sp>
        <p:nvSpPr>
          <p:cNvPr id="9" name="Google Shape;329;p32"/>
          <p:cNvSpPr txBox="1">
            <a:spLocks/>
          </p:cNvSpPr>
          <p:nvPr/>
        </p:nvSpPr>
        <p:spPr>
          <a:xfrm>
            <a:off x="638253" y="2340842"/>
            <a:ext cx="5127454" cy="20632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1pPr>
            <a:lvl2pPr marL="914400" marR="0" lvl="1"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2pPr>
            <a:lvl3pPr marL="1371600" marR="0" lvl="2"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3pPr>
            <a:lvl4pPr marL="1828800" marR="0" lvl="3"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4pPr>
            <a:lvl5pPr marL="2286000" marR="0" lvl="4"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5pPr>
            <a:lvl6pPr marL="2743200" marR="0" lvl="5"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6pPr>
            <a:lvl7pPr marL="3200400" marR="0" lvl="6"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7pPr>
            <a:lvl8pPr marL="3657600" marR="0" lvl="7"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8pPr>
            <a:lvl9pPr marL="4114800" marR="0" lvl="8" indent="-342900" algn="l" rtl="0">
              <a:lnSpc>
                <a:spcPct val="100000"/>
              </a:lnSpc>
              <a:spcBef>
                <a:spcPts val="1600"/>
              </a:spcBef>
              <a:spcAft>
                <a:spcPts val="160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9pPr>
          </a:lstStyle>
          <a:p>
            <a:pPr marL="0" indent="0" algn="just">
              <a:buClr>
                <a:schemeClr val="dk1"/>
              </a:buClr>
              <a:buSzPts val="1100"/>
              <a:buFont typeface="Arial"/>
              <a:buNone/>
            </a:pPr>
            <a:r>
              <a:rPr lang="en-US" b="1" dirty="0">
                <a:solidFill>
                  <a:schemeClr val="tx1"/>
                </a:solidFill>
              </a:rPr>
              <a:t>KELEBIHAN :</a:t>
            </a:r>
          </a:p>
          <a:p>
            <a:pPr marL="285750" indent="-285750" algn="just">
              <a:buClr>
                <a:schemeClr val="dk1"/>
              </a:buClr>
              <a:buSzPts val="1100"/>
              <a:buFontTx/>
              <a:buChar char="-"/>
            </a:pPr>
            <a:r>
              <a:rPr lang="en-US" dirty="0" err="1">
                <a:solidFill>
                  <a:schemeClr val="tx1"/>
                </a:solidFill>
              </a:rPr>
              <a:t>Lebih</a:t>
            </a:r>
            <a:r>
              <a:rPr lang="en-US" dirty="0">
                <a:solidFill>
                  <a:schemeClr val="tx1"/>
                </a:solidFill>
              </a:rPr>
              <a:t> </a:t>
            </a:r>
            <a:r>
              <a:rPr lang="en-US" dirty="0" err="1">
                <a:solidFill>
                  <a:schemeClr val="tx1"/>
                </a:solidFill>
              </a:rPr>
              <a:t>aman</a:t>
            </a:r>
            <a:r>
              <a:rPr lang="en-US" dirty="0">
                <a:solidFill>
                  <a:schemeClr val="tx1"/>
                </a:solidFill>
              </a:rPr>
              <a:t> </a:t>
            </a:r>
            <a:r>
              <a:rPr lang="en-US" dirty="0" err="1">
                <a:solidFill>
                  <a:schemeClr val="tx1"/>
                </a:solidFill>
              </a:rPr>
              <a:t>dari</a:t>
            </a:r>
            <a:r>
              <a:rPr lang="en-US" dirty="0">
                <a:solidFill>
                  <a:schemeClr val="tx1"/>
                </a:solidFill>
              </a:rPr>
              <a:t> plaintext</a:t>
            </a:r>
          </a:p>
          <a:p>
            <a:pPr marL="285750" indent="-285750" algn="just">
              <a:buClr>
                <a:schemeClr val="dk1"/>
              </a:buClr>
              <a:buSzPts val="1100"/>
              <a:buFontTx/>
              <a:buChar char="-"/>
            </a:pPr>
            <a:endParaRPr lang="en-US" dirty="0">
              <a:solidFill>
                <a:schemeClr val="tx1"/>
              </a:solidFill>
            </a:endParaRPr>
          </a:p>
          <a:p>
            <a:pPr marL="0" indent="0" algn="just">
              <a:buClr>
                <a:schemeClr val="dk1"/>
              </a:buClr>
              <a:buSzPts val="1100"/>
              <a:buNone/>
            </a:pPr>
            <a:r>
              <a:rPr lang="en-US" b="1" dirty="0">
                <a:solidFill>
                  <a:schemeClr val="tx1"/>
                </a:solidFill>
              </a:rPr>
              <a:t>KEKURANGAN :</a:t>
            </a:r>
          </a:p>
          <a:p>
            <a:pPr marL="0" indent="0" algn="just">
              <a:buClr>
                <a:schemeClr val="dk1"/>
              </a:buClr>
              <a:buSzPts val="1100"/>
              <a:buNone/>
            </a:pPr>
            <a:r>
              <a:rPr lang="en-US" dirty="0">
                <a:solidFill>
                  <a:schemeClr val="tx1"/>
                </a:solidFill>
              </a:rPr>
              <a:t> - </a:t>
            </a:r>
            <a:r>
              <a:rPr lang="en-US" dirty="0" err="1">
                <a:solidFill>
                  <a:schemeClr val="tx1"/>
                </a:solidFill>
              </a:rPr>
              <a:t>Kurang</a:t>
            </a:r>
            <a:r>
              <a:rPr lang="en-US" dirty="0">
                <a:solidFill>
                  <a:schemeClr val="tx1"/>
                </a:solidFill>
              </a:rPr>
              <a:t> </a:t>
            </a:r>
            <a:r>
              <a:rPr lang="en-US" dirty="0" err="1">
                <a:solidFill>
                  <a:schemeClr val="tx1"/>
                </a:solidFill>
              </a:rPr>
              <a:t>aman</a:t>
            </a:r>
            <a:r>
              <a:rPr lang="en-US" dirty="0">
                <a:solidFill>
                  <a:schemeClr val="tx1"/>
                </a:solidFill>
              </a:rPr>
              <a:t> </a:t>
            </a:r>
            <a:r>
              <a:rPr lang="en-US" dirty="0" err="1">
                <a:solidFill>
                  <a:schemeClr val="tx1"/>
                </a:solidFill>
              </a:rPr>
              <a:t>dari</a:t>
            </a:r>
            <a:r>
              <a:rPr lang="en-US" dirty="0">
                <a:solidFill>
                  <a:schemeClr val="tx1"/>
                </a:solidFill>
              </a:rPr>
              <a:t> CHAP (Challenge Handshake Authentication Protocol).</a:t>
            </a:r>
          </a:p>
        </p:txBody>
      </p:sp>
      <p:sp>
        <p:nvSpPr>
          <p:cNvPr id="10" name="Google Shape;2248;p40"/>
          <p:cNvSpPr txBox="1">
            <a:spLocks noGrp="1"/>
          </p:cNvSpPr>
          <p:nvPr>
            <p:ph type="title"/>
          </p:nvPr>
        </p:nvSpPr>
        <p:spPr>
          <a:xfrm>
            <a:off x="0" y="215244"/>
            <a:ext cx="9143999" cy="754800"/>
          </a:xfrm>
          <a:prstGeom prst="rect">
            <a:avLst/>
          </a:prstGeom>
        </p:spPr>
        <p:txBody>
          <a:bodyPr spcFirstLastPara="1" wrap="square" lIns="0" tIns="0" rIns="0" bIns="0" anchor="ctr" anchorCtr="0">
            <a:noAutofit/>
          </a:bodyPr>
          <a:lstStyle/>
          <a:p>
            <a:pPr lvl="0"/>
            <a:r>
              <a:rPr lang="en" sz="4000" dirty="0"/>
              <a:t>SPAP (</a:t>
            </a:r>
            <a:r>
              <a:rPr lang="en-US" sz="4000" dirty="0"/>
              <a:t>Shiva Password Authentication Protocol</a:t>
            </a:r>
            <a:r>
              <a:rPr lang="en" sz="4000" dirty="0"/>
              <a:t>)</a:t>
            </a:r>
            <a:endParaRPr sz="4000" dirty="0"/>
          </a:p>
        </p:txBody>
      </p:sp>
      <p:grpSp>
        <p:nvGrpSpPr>
          <p:cNvPr id="5" name="Google Shape;332;p32"/>
          <p:cNvGrpSpPr/>
          <p:nvPr/>
        </p:nvGrpSpPr>
        <p:grpSpPr>
          <a:xfrm>
            <a:off x="5648050" y="846794"/>
            <a:ext cx="3694120" cy="4125705"/>
            <a:chOff x="4749388" y="610304"/>
            <a:chExt cx="3694120" cy="4125705"/>
          </a:xfrm>
        </p:grpSpPr>
        <p:grpSp>
          <p:nvGrpSpPr>
            <p:cNvPr id="6" name="Google Shape;333;p32"/>
            <p:cNvGrpSpPr/>
            <p:nvPr/>
          </p:nvGrpSpPr>
          <p:grpSpPr>
            <a:xfrm>
              <a:off x="4749388" y="610304"/>
              <a:ext cx="3414364" cy="4125705"/>
              <a:chOff x="4749388" y="610304"/>
              <a:chExt cx="3414364" cy="4125705"/>
            </a:xfrm>
          </p:grpSpPr>
          <p:sp>
            <p:nvSpPr>
              <p:cNvPr id="104" name="Google Shape;334;p32"/>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35;p32"/>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36;p32"/>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37;p32"/>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38;p32"/>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39;p32"/>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40;p32"/>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41;p32"/>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42;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43;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44;p32"/>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45;p32"/>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46;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47;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48;p32"/>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49;p32"/>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50;p32"/>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51;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52;p32"/>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53;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54;p32"/>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55;p32"/>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56;p32"/>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57;p32"/>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58;p32"/>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59;p32"/>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60;p32"/>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61;p32"/>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62;p32"/>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63;p32"/>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64;p32"/>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65;p32"/>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66;p32"/>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67;p32"/>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68;p32"/>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69;p32"/>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70;p32"/>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71;p32"/>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72;p32"/>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73;p32"/>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74;p32"/>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75;p32"/>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76;p32"/>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77;p32"/>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78;p32"/>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79;p32"/>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80;p32"/>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81;p32"/>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82;p32"/>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83;p32"/>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84;p32"/>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85;p32"/>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86;p32"/>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87;p32"/>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88;p32"/>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89;p32"/>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90;p32"/>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91;p32"/>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92;p32"/>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93;p32"/>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94;p32"/>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95;p32"/>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96;p32"/>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97;p32"/>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98;p32"/>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99;p32"/>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00;p32"/>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01;p32"/>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02;p32"/>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03;p32"/>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04;p32"/>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05;p32"/>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06;p32"/>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07;p32"/>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08;p32"/>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09;p32"/>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10;p32"/>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11;p32"/>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12;p32"/>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13;p32"/>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14;p32"/>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15;p32"/>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16;p32"/>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17;p32"/>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18;p32"/>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19;p32"/>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20;p32"/>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421;p32"/>
            <p:cNvGrpSpPr/>
            <p:nvPr/>
          </p:nvGrpSpPr>
          <p:grpSpPr>
            <a:xfrm>
              <a:off x="4866130" y="1140950"/>
              <a:ext cx="3577378" cy="3177375"/>
              <a:chOff x="4866130" y="1140950"/>
              <a:chExt cx="3577378" cy="3177375"/>
            </a:xfrm>
          </p:grpSpPr>
          <p:grpSp>
            <p:nvGrpSpPr>
              <p:cNvPr id="11" name="Google Shape;422;p32"/>
              <p:cNvGrpSpPr/>
              <p:nvPr/>
            </p:nvGrpSpPr>
            <p:grpSpPr>
              <a:xfrm>
                <a:off x="7218455" y="3425403"/>
                <a:ext cx="627776" cy="773482"/>
                <a:chOff x="7218455" y="3425403"/>
                <a:chExt cx="627776" cy="773482"/>
              </a:xfrm>
            </p:grpSpPr>
            <p:sp>
              <p:nvSpPr>
                <p:cNvPr id="74" name="Google Shape;423;p32"/>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24;p32"/>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25;p32"/>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26;p32"/>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27;p32"/>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28;p32"/>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29;p32"/>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30;p32"/>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31;p32"/>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32;p32"/>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33;p32"/>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34;p32"/>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35;p32"/>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36;p32"/>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37;p32"/>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38;p32"/>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39;p32"/>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40;p32"/>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41;p32"/>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42;p32"/>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43;p32"/>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44;p32"/>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45;p32"/>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46;p32"/>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47;p32"/>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48;p32"/>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49;p32"/>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50;p32"/>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51;p32"/>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52;p32"/>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453;p32"/>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454;p32"/>
              <p:cNvGrpSpPr/>
              <p:nvPr/>
            </p:nvGrpSpPr>
            <p:grpSpPr>
              <a:xfrm>
                <a:off x="7232021" y="2929018"/>
                <a:ext cx="1211486" cy="416719"/>
                <a:chOff x="7232021" y="2929018"/>
                <a:chExt cx="1211486" cy="416719"/>
              </a:xfrm>
            </p:grpSpPr>
            <p:sp>
              <p:nvSpPr>
                <p:cNvPr id="61" name="Google Shape;455;p32"/>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6;p32"/>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7;p32"/>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8;p32"/>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9;p32"/>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60;p32"/>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61;p32"/>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62;p32"/>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63;p32"/>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64;p32"/>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65;p32"/>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66;p32"/>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67;p32"/>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468;p32"/>
              <p:cNvGrpSpPr/>
              <p:nvPr/>
            </p:nvGrpSpPr>
            <p:grpSpPr>
              <a:xfrm>
                <a:off x="4866130" y="1597718"/>
                <a:ext cx="618424" cy="1349710"/>
                <a:chOff x="4866130" y="1597718"/>
                <a:chExt cx="618424" cy="1349710"/>
              </a:xfrm>
            </p:grpSpPr>
            <p:sp>
              <p:nvSpPr>
                <p:cNvPr id="49" name="Google Shape;469;p32"/>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70;p32"/>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71;p32"/>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72;p32"/>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73;p32"/>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74;p32"/>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75;p32"/>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76;p32"/>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77;p32"/>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78;p32"/>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79;p32"/>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80;p32"/>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481;p32"/>
              <p:cNvGrpSpPr/>
              <p:nvPr/>
            </p:nvGrpSpPr>
            <p:grpSpPr>
              <a:xfrm>
                <a:off x="5312187" y="1140950"/>
                <a:ext cx="627501" cy="773285"/>
                <a:chOff x="5312187" y="1140950"/>
                <a:chExt cx="627501" cy="773285"/>
              </a:xfrm>
            </p:grpSpPr>
            <p:sp>
              <p:nvSpPr>
                <p:cNvPr id="16" name="Google Shape;482;p32"/>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83;p32"/>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84;p32"/>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85;p32"/>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86;p32"/>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87;p32"/>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88;p32"/>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89;p32"/>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90;p32"/>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91;p32"/>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92;p32"/>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93;p32"/>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94;p32"/>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95;p32"/>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96;p32"/>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97;p32"/>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98;p32"/>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99;p32"/>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00;p32"/>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01;p32"/>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02;p32"/>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03;p32"/>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04;p32"/>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5;p32"/>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06;p32"/>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07;p32"/>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08;p32"/>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09;p32"/>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10;p32"/>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11;p32"/>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12;p32"/>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13;p32"/>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14;p32"/>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2557979155"/>
      </p:ext>
    </p:extLst>
  </p:cSld>
  <p:clrMapOvr>
    <a:masterClrMapping/>
  </p:clrMapOvr>
</p:sld>
</file>

<file path=ppt/theme/theme1.xml><?xml version="1.0" encoding="utf-8"?>
<a:theme xmlns:a="http://schemas.openxmlformats.org/drawingml/2006/main"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614</Words>
  <Application>Microsoft Office PowerPoint</Application>
  <PresentationFormat>On-screen Show (16:9)</PresentationFormat>
  <Paragraphs>72</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DM Sans</vt:lpstr>
      <vt:lpstr>Bebas Neue</vt:lpstr>
      <vt:lpstr>Arial</vt:lpstr>
      <vt:lpstr>Roboto</vt:lpstr>
      <vt:lpstr>Computer Science Proposal by Slidesgo</vt:lpstr>
      <vt:lpstr>Authentication Protocol</vt:lpstr>
      <vt:lpstr>NAMA KELOMPOK 17 :</vt:lpstr>
      <vt:lpstr>Latar belakang</vt:lpstr>
      <vt:lpstr>INti latar belakang</vt:lpstr>
      <vt:lpstr>TUJUAN AUTHENTICATION PROTOCOL</vt:lpstr>
      <vt:lpstr>Macam-macam Authentication Protocol</vt:lpstr>
      <vt:lpstr>PAP (Password Authentication Protocol)</vt:lpstr>
      <vt:lpstr>CHAP (Challenge Handshake Authentication Protocol)</vt:lpstr>
      <vt:lpstr>SPAP (Shiva Password Authentication Protocol)</vt:lpstr>
      <vt:lpstr>EAP (Extensible Authentication Protocol)</vt:lpstr>
      <vt:lpstr>Referensi</vt:lpstr>
      <vt:lpstr>Terima kasih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Authentication Protocol</dc:title>
  <dc:creator>Mohammad Syarifuz Zaim</dc:creator>
  <cp:lastModifiedBy>Home</cp:lastModifiedBy>
  <cp:revision>12</cp:revision>
  <dcterms:modified xsi:type="dcterms:W3CDTF">2022-05-17T03:35:13Z</dcterms:modified>
</cp:coreProperties>
</file>