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5"/>
    <p:sldMasterId id="2147483672" r:id="rId6"/>
    <p:sldMasterId id="214748367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4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FF05C93-8745-48CF-BD9F-D15B2C827200}">
  <a:tblStyle styleId="{CFF05C93-8745-48CF-BD9F-D15B2C82720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C8E9987-C55E-423D-86CC-6D8FBF93711D}"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8E8"/>
          </a:solidFill>
        </a:fill>
      </a:tcStyle>
    </a:wholeTbl>
    <a:band1H>
      <a:tcTxStyle/>
      <a:tcStyle>
        <a:fill>
          <a:solidFill>
            <a:srgbClr val="CDCDCD"/>
          </a:solidFill>
        </a:fill>
      </a:tcStyle>
    </a:band1H>
    <a:band2H>
      <a:tcTxStyle/>
    </a:band2H>
    <a:band1V>
      <a:tcTxStyle/>
      <a:tcStyle>
        <a:fill>
          <a:solidFill>
            <a:srgbClr val="CDCDCD"/>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47"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5" Type="http://schemas.openxmlformats.org/officeDocument/2006/relationships/slide" Target="slides/slide17.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32fdce5c2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i="1" lang="en-US" sz="1400"/>
              <a:t>Inheritance </a:t>
            </a:r>
            <a:r>
              <a:rPr lang="en-US" sz="1400"/>
              <a:t>merupakan salah satu karakteristik dalam pemrograman berorientasi objek, dimana sebuah </a:t>
            </a:r>
            <a:r>
              <a:rPr i="1" lang="en-US" sz="1400"/>
              <a:t>class</a:t>
            </a:r>
            <a:r>
              <a:rPr lang="en-US" sz="1400"/>
              <a:t> mewarisi / </a:t>
            </a:r>
            <a:r>
              <a:rPr i="1" lang="en-US" sz="1400"/>
              <a:t>inherit</a:t>
            </a:r>
            <a:r>
              <a:rPr lang="en-US" sz="1400"/>
              <a:t> sifat-sifat (dalam hal ini atribut &amp; operasi) dari </a:t>
            </a:r>
            <a:r>
              <a:rPr i="1" lang="en-US" sz="1400"/>
              <a:t>class</a:t>
            </a:r>
            <a:r>
              <a:rPr lang="en-US" sz="1400"/>
              <a:t> lain yang merupakan </a:t>
            </a:r>
            <a:r>
              <a:rPr i="1" lang="en-US" sz="1400"/>
              <a:t>parent</a:t>
            </a:r>
            <a:r>
              <a:rPr lang="en-US" sz="1400"/>
              <a:t> dari </a:t>
            </a:r>
            <a:r>
              <a:rPr i="1" lang="en-US" sz="1400"/>
              <a:t>class</a:t>
            </a:r>
            <a:r>
              <a:rPr lang="en-US" sz="1400"/>
              <a:t> tadi. </a:t>
            </a:r>
            <a:r>
              <a:rPr i="1" lang="en-US" sz="1400"/>
              <a:t>Class </a:t>
            </a:r>
            <a:r>
              <a:rPr lang="en-US" sz="1400"/>
              <a:t>yang menurunkan sifat-sifatnya disebut </a:t>
            </a:r>
            <a:r>
              <a:rPr b="1" i="1" lang="en-US" sz="1400"/>
              <a:t>superclass</a:t>
            </a:r>
            <a:r>
              <a:rPr b="1" lang="en-US" sz="1400"/>
              <a:t>, </a:t>
            </a:r>
            <a:r>
              <a:rPr lang="en-US" sz="1400"/>
              <a:t>sedangkan </a:t>
            </a:r>
            <a:r>
              <a:rPr i="1" lang="en-US" sz="1400"/>
              <a:t>class</a:t>
            </a:r>
            <a:r>
              <a:rPr lang="en-US" sz="1400"/>
              <a:t> yang mewarisi sifat dari </a:t>
            </a:r>
            <a:r>
              <a:rPr i="1" lang="en-US" sz="1400"/>
              <a:t>superclass</a:t>
            </a:r>
            <a:r>
              <a:rPr lang="en-US" sz="1400"/>
              <a:t> disebut </a:t>
            </a:r>
            <a:r>
              <a:rPr b="1" i="1" lang="en-US" sz="1400"/>
              <a:t>subclass</a:t>
            </a:r>
            <a:r>
              <a:rPr b="1" lang="en-US" sz="1400"/>
              <a:t>.</a:t>
            </a:r>
            <a:endParaRPr b="1" sz="1400"/>
          </a:p>
          <a:p>
            <a:pPr indent="0" lvl="0" marL="0" rtl="0" algn="l">
              <a:lnSpc>
                <a:spcPct val="115000"/>
              </a:lnSpc>
              <a:spcBef>
                <a:spcPts val="600"/>
              </a:spcBef>
              <a:spcAft>
                <a:spcPts val="0"/>
              </a:spcAft>
              <a:buClr>
                <a:schemeClr val="dk1"/>
              </a:buClr>
              <a:buSzPts val="1100"/>
              <a:buFont typeface="Arial"/>
              <a:buNone/>
            </a:pPr>
            <a:r>
              <a:rPr i="1" lang="en-US" sz="1400"/>
              <a:t>Inheritance</a:t>
            </a:r>
            <a:r>
              <a:rPr lang="en-US" sz="1400"/>
              <a:t> disebut juga hierarki “is-a” (adalah sebuah) atau “</a:t>
            </a:r>
            <a:r>
              <a:rPr i="1" lang="en-US" sz="1400"/>
              <a:t>kind-of”</a:t>
            </a:r>
            <a:r>
              <a:rPr lang="en-US" sz="1400"/>
              <a:t> (sejenis). </a:t>
            </a:r>
            <a:r>
              <a:rPr i="1" lang="en-US" sz="1400"/>
              <a:t>Subclass </a:t>
            </a:r>
            <a:r>
              <a:rPr lang="en-US" sz="1400"/>
              <a:t>dapat memiliki atau menggunakan atribut &amp; operasi tambahan yang hanya berlaku pada tingkat hierarkinya.</a:t>
            </a:r>
            <a:endParaRPr sz="1400"/>
          </a:p>
          <a:p>
            <a:pPr indent="0" lvl="0" marL="0" rtl="0" algn="l">
              <a:lnSpc>
                <a:spcPct val="115000"/>
              </a:lnSpc>
              <a:spcBef>
                <a:spcPts val="600"/>
              </a:spcBef>
              <a:spcAft>
                <a:spcPts val="0"/>
              </a:spcAft>
              <a:buClr>
                <a:schemeClr val="dk1"/>
              </a:buClr>
              <a:buSzPts val="1100"/>
              <a:buFont typeface="Arial"/>
              <a:buNone/>
            </a:pPr>
            <a:r>
              <a:rPr lang="en-US" sz="1400"/>
              <a:t>Karena </a:t>
            </a:r>
            <a:r>
              <a:rPr i="1" lang="en-US" sz="1400"/>
              <a:t>inheritance relationship</a:t>
            </a:r>
            <a:r>
              <a:rPr lang="en-US" sz="1400"/>
              <a:t> bukan merupakan </a:t>
            </a:r>
            <a:r>
              <a:rPr i="1" lang="en-US" sz="1400"/>
              <a:t>relationship </a:t>
            </a:r>
            <a:r>
              <a:rPr lang="en-US" sz="1400"/>
              <a:t>diantara objek yang berbeda, maka </a:t>
            </a:r>
            <a:r>
              <a:rPr i="1" lang="en-US" sz="1400"/>
              <a:t>relationship</a:t>
            </a:r>
            <a:r>
              <a:rPr lang="en-US" sz="1400"/>
              <a:t> ini tidak diberi nama. Begitu pula dengan penamaan </a:t>
            </a:r>
            <a:r>
              <a:rPr i="1" lang="en-US" sz="1400"/>
              <a:t>role</a:t>
            </a:r>
            <a:r>
              <a:rPr lang="en-US" sz="1400"/>
              <a:t> dan </a:t>
            </a:r>
            <a:r>
              <a:rPr i="1" lang="en-US" sz="1400"/>
              <a:t>multiplicity</a:t>
            </a:r>
            <a:endParaRPr i="1" sz="1400"/>
          </a:p>
          <a:p>
            <a:pPr indent="0" lvl="0" marL="0" rtl="0" algn="l">
              <a:spcBef>
                <a:spcPts val="0"/>
              </a:spcBef>
              <a:spcAft>
                <a:spcPts val="0"/>
              </a:spcAft>
              <a:buNone/>
            </a:pPr>
            <a:r>
              <a:t/>
            </a:r>
            <a:endParaRPr sz="1400"/>
          </a:p>
        </p:txBody>
      </p:sp>
      <p:sp>
        <p:nvSpPr>
          <p:cNvPr id="328" name="Google Shape;328;g132fdce5c21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32fdce5c21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g132fdce5c21_2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32fdce5c21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US" sz="1400">
                <a:solidFill>
                  <a:schemeClr val="dk1"/>
                </a:solidFill>
              </a:rPr>
              <a:t>Suatu hubungan antara bagian dari dua kelas. Terjadi </a:t>
            </a:r>
            <a:r>
              <a:rPr i="1" lang="en-US" sz="1400">
                <a:solidFill>
                  <a:schemeClr val="dk1"/>
                </a:solidFill>
              </a:rPr>
              <a:t>association </a:t>
            </a:r>
            <a:r>
              <a:rPr lang="en-US" sz="1400">
                <a:solidFill>
                  <a:schemeClr val="dk1"/>
                </a:solidFill>
              </a:rPr>
              <a:t>antara dua kelas jika salah satu bagian dari kelas mengetahui yang lainnya dalam melakukan suatu kegiatan. Di dalam diagram, sebuah </a:t>
            </a:r>
            <a:r>
              <a:rPr i="1" lang="en-US" sz="1400">
                <a:solidFill>
                  <a:schemeClr val="dk1"/>
                </a:solidFill>
              </a:rPr>
              <a:t>association </a:t>
            </a:r>
            <a:r>
              <a:rPr lang="en-US" sz="1400">
                <a:solidFill>
                  <a:schemeClr val="dk1"/>
                </a:solidFill>
              </a:rPr>
              <a:t>adalah penghubung yang menghubungkan dua kelas.</a:t>
            </a:r>
            <a:endParaRPr sz="1400">
              <a:solidFill>
                <a:schemeClr val="dk1"/>
              </a:solidFill>
            </a:endParaRPr>
          </a:p>
          <a:p>
            <a:pPr indent="0" lvl="0" marL="0" rtl="0" algn="l">
              <a:spcBef>
                <a:spcPts val="0"/>
              </a:spcBef>
              <a:spcAft>
                <a:spcPts val="0"/>
              </a:spcAft>
              <a:buNone/>
            </a:pPr>
            <a:r>
              <a:t/>
            </a:r>
            <a:endParaRPr sz="1400"/>
          </a:p>
          <a:p>
            <a:pPr indent="0" lvl="0" marL="0" rtl="0" algn="l">
              <a:lnSpc>
                <a:spcPct val="115000"/>
              </a:lnSpc>
              <a:spcBef>
                <a:spcPts val="600"/>
              </a:spcBef>
              <a:spcAft>
                <a:spcPts val="0"/>
              </a:spcAft>
              <a:buClr>
                <a:schemeClr val="dk1"/>
              </a:buClr>
              <a:buSzPts val="1100"/>
              <a:buFont typeface="Arial"/>
              <a:buNone/>
            </a:pPr>
            <a:r>
              <a:rPr lang="en-US" sz="1400">
                <a:solidFill>
                  <a:schemeClr val="dk1"/>
                </a:solidFill>
              </a:rPr>
              <a:t>Relasi asosiasi merupakan relasi structural yang menspesifikasikan bahwa satu objek terhubung dengan objek lainnya. Relasi ini tidak menggambarkan aliran data, sebagaimana yang terdapat pada pemodelan desain pada analisis terstruktur.</a:t>
            </a:r>
            <a:endParaRPr sz="1400">
              <a:solidFill>
                <a:schemeClr val="dk1"/>
              </a:solidFill>
            </a:endParaRPr>
          </a:p>
          <a:p>
            <a:pPr indent="0" lvl="0" marL="0" rtl="0" algn="l">
              <a:lnSpc>
                <a:spcPct val="115000"/>
              </a:lnSpc>
              <a:spcBef>
                <a:spcPts val="600"/>
              </a:spcBef>
              <a:spcAft>
                <a:spcPts val="0"/>
              </a:spcAft>
              <a:buClr>
                <a:schemeClr val="dk1"/>
              </a:buClr>
              <a:buSzPts val="1100"/>
              <a:buFont typeface="Arial"/>
              <a:buNone/>
            </a:pPr>
            <a:r>
              <a:rPr lang="en-US" sz="1400">
                <a:solidFill>
                  <a:schemeClr val="dk1"/>
                </a:solidFill>
              </a:rPr>
              <a:t>Relasi asosiasi dapat dibagi menjadi 2(dua) jenis, yaitu</a:t>
            </a:r>
            <a:endParaRPr sz="1400">
              <a:solidFill>
                <a:schemeClr val="dk1"/>
              </a:solidFill>
            </a:endParaRPr>
          </a:p>
          <a:p>
            <a:pPr indent="0" lvl="0" marL="279400" rtl="0" algn="l">
              <a:lnSpc>
                <a:spcPct val="115000"/>
              </a:lnSpc>
              <a:spcBef>
                <a:spcPts val="600"/>
              </a:spcBef>
              <a:spcAft>
                <a:spcPts val="0"/>
              </a:spcAft>
              <a:buClr>
                <a:schemeClr val="dk1"/>
              </a:buClr>
              <a:buSzPts val="1100"/>
              <a:buFont typeface="Arial"/>
              <a:buNone/>
            </a:pPr>
            <a:r>
              <a:rPr i="1" lang="en-US" sz="1400">
                <a:solidFill>
                  <a:schemeClr val="dk1"/>
                </a:solidFill>
              </a:rPr>
              <a:t>  uni-directional association</a:t>
            </a:r>
            <a:r>
              <a:rPr lang="en-US" sz="1400">
                <a:solidFill>
                  <a:schemeClr val="dk1"/>
                </a:solidFill>
              </a:rPr>
              <a:t> dan </a:t>
            </a:r>
            <a:r>
              <a:rPr i="1" lang="en-US" sz="1400">
                <a:solidFill>
                  <a:schemeClr val="dk1"/>
                </a:solidFill>
              </a:rPr>
              <a:t>bi-directional association</a:t>
            </a:r>
            <a:endParaRPr i="1" sz="1400">
              <a:solidFill>
                <a:schemeClr val="dk1"/>
              </a:solidFill>
            </a:endParaRPr>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
        <p:nvSpPr>
          <p:cNvPr id="342" name="Google Shape;342;g132fdce5c21_2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32fdce5c2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g132fdce5c21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32fdce5c2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g132fdce5c21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32fdce5c2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g132fdce5c21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32fdce5c2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g132fdce5c21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32472f3a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GARAP SEK, BARU NULIS JENENG</a:t>
            </a:r>
            <a:endParaRPr/>
          </a:p>
        </p:txBody>
      </p:sp>
      <p:sp>
        <p:nvSpPr>
          <p:cNvPr id="118" name="Google Shape;118;g132472f3a6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32472f3a67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132472f3a67_0_1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32472f3a6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132472f3a67_0_1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32472f3a67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132472f3a67_0_1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3255e92c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g13255e92cb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f42870b0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f42870b0f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f42870b0f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gf42870b0f5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layout">
  <p:cSld name="Cover Slide layout">
    <p:bg>
      <p:bgPr>
        <a:blipFill>
          <a:blip r:embed="rId2">
            <a:alphaModFix/>
          </a:blip>
          <a:stretch>
            <a:fillRect/>
          </a:stretch>
        </a:blipFill>
      </p:bgPr>
    </p:bg>
    <p:spTree>
      <p:nvGrpSpPr>
        <p:cNvPr id="6" name="Shape 6"/>
        <p:cNvGrpSpPr/>
        <p:nvPr/>
      </p:nvGrpSpPr>
      <p:grpSpPr>
        <a:xfrm>
          <a:off x="0" y="0"/>
          <a:ext cx="0" cy="0"/>
          <a:chOff x="0" y="0"/>
          <a:chExt cx="0" cy="0"/>
        </a:xfrm>
      </p:grpSpPr>
      <p:sp>
        <p:nvSpPr>
          <p:cNvPr id="7" name="Google Shape;7;p2"/>
          <p:cNvSpPr txBox="1"/>
          <p:nvPr>
            <p:ph idx="1" type="body"/>
          </p:nvPr>
        </p:nvSpPr>
        <p:spPr>
          <a:xfrm>
            <a:off x="5004048" y="3003798"/>
            <a:ext cx="3888432" cy="1152129"/>
          </a:xfrm>
          <a:prstGeom prst="rect">
            <a:avLst/>
          </a:prstGeom>
          <a:noFill/>
          <a:ln>
            <a:noFill/>
          </a:ln>
        </p:spPr>
        <p:txBody>
          <a:bodyPr anchorCtr="0" anchor="ctr" bIns="45700" lIns="91425" spcFirstLastPara="1" rIns="91425" wrap="square" tIns="45700">
            <a:noAutofit/>
          </a:bodyPr>
          <a:lstStyle>
            <a:lvl1pPr indent="-228600" lvl="0" marL="457200" marR="0" rtl="0" algn="r">
              <a:lnSpc>
                <a:spcPct val="100000"/>
              </a:lnSpc>
              <a:spcBef>
                <a:spcPts val="720"/>
              </a:spcBef>
              <a:spcAft>
                <a:spcPts val="0"/>
              </a:spcAft>
              <a:buClr>
                <a:schemeClr val="accent2"/>
              </a:buClr>
              <a:buSzPts val="3600"/>
              <a:buFont typeface="Arial"/>
              <a:buNone/>
              <a:defRPr b="1" i="0" sz="3600" u="none" cap="none" strike="noStrike">
                <a:solidFill>
                  <a:schemeClr val="accent2"/>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2"/>
          <p:cNvSpPr txBox="1"/>
          <p:nvPr>
            <p:ph idx="2" type="body"/>
          </p:nvPr>
        </p:nvSpPr>
        <p:spPr>
          <a:xfrm>
            <a:off x="5003900" y="4155926"/>
            <a:ext cx="3888432" cy="504056"/>
          </a:xfrm>
          <a:prstGeom prst="rect">
            <a:avLst/>
          </a:prstGeom>
          <a:noFill/>
          <a:ln>
            <a:noFill/>
          </a:ln>
        </p:spPr>
        <p:txBody>
          <a:bodyPr anchorCtr="0" anchor="ctr" bIns="45700" lIns="91425" spcFirstLastPara="1" rIns="91425" wrap="square" tIns="45700">
            <a:noAutofit/>
          </a:bodyPr>
          <a:lstStyle>
            <a:lvl1pPr indent="-228600" lvl="0" marL="457200" marR="0" rtl="0" algn="r">
              <a:lnSpc>
                <a:spcPct val="100000"/>
              </a:lnSpc>
              <a:spcBef>
                <a:spcPts val="24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s and Contents Layout">
  <p:cSld name="2_Images and Contents Layout">
    <p:bg>
      <p:bgPr>
        <a:solidFill>
          <a:schemeClr val="accent1"/>
        </a:solidFill>
      </p:bgPr>
    </p:bg>
    <p:spTree>
      <p:nvGrpSpPr>
        <p:cNvPr id="47" name="Shape 47"/>
        <p:cNvGrpSpPr/>
        <p:nvPr/>
      </p:nvGrpSpPr>
      <p:grpSpPr>
        <a:xfrm>
          <a:off x="0" y="0"/>
          <a:ext cx="0" cy="0"/>
          <a:chOff x="0" y="0"/>
          <a:chExt cx="0" cy="0"/>
        </a:xfrm>
      </p:grpSpPr>
      <p:sp>
        <p:nvSpPr>
          <p:cNvPr id="48" name="Google Shape;48;p12"/>
          <p:cNvSpPr/>
          <p:nvPr>
            <p:ph idx="2" type="pic"/>
          </p:nvPr>
        </p:nvSpPr>
        <p:spPr>
          <a:xfrm>
            <a:off x="467544" y="360041"/>
            <a:ext cx="3168352" cy="3147814"/>
          </a:xfrm>
          <a:prstGeom prst="rect">
            <a:avLst/>
          </a:prstGeom>
          <a:solidFill>
            <a:srgbClr val="F2F2F2"/>
          </a:solidFill>
          <a:ln>
            <a:noFill/>
          </a:ln>
        </p:spPr>
      </p:sp>
      <p:sp>
        <p:nvSpPr>
          <p:cNvPr id="49" name="Google Shape;49;p12"/>
          <p:cNvSpPr/>
          <p:nvPr>
            <p:ph idx="3" type="pic"/>
          </p:nvPr>
        </p:nvSpPr>
        <p:spPr>
          <a:xfrm>
            <a:off x="3779912" y="360041"/>
            <a:ext cx="4752528" cy="1722079"/>
          </a:xfrm>
          <a:prstGeom prst="rect">
            <a:avLst/>
          </a:prstGeom>
          <a:solidFill>
            <a:srgbClr val="F2F2F2"/>
          </a:solidFill>
          <a:ln>
            <a:noFill/>
          </a:ln>
        </p:spPr>
      </p:sp>
      <p:sp>
        <p:nvSpPr>
          <p:cNvPr id="50" name="Google Shape;50;p12"/>
          <p:cNvSpPr/>
          <p:nvPr>
            <p:ph idx="4" type="pic"/>
          </p:nvPr>
        </p:nvSpPr>
        <p:spPr>
          <a:xfrm>
            <a:off x="3779912" y="2211711"/>
            <a:ext cx="1476000" cy="1296144"/>
          </a:xfrm>
          <a:prstGeom prst="rect">
            <a:avLst/>
          </a:prstGeom>
          <a:solidFill>
            <a:srgbClr val="F2F2F2"/>
          </a:solidFill>
          <a:ln>
            <a:noFill/>
          </a:ln>
        </p:spPr>
      </p:sp>
      <p:sp>
        <p:nvSpPr>
          <p:cNvPr id="51" name="Google Shape;51;p12"/>
          <p:cNvSpPr/>
          <p:nvPr>
            <p:ph idx="5" type="pic"/>
          </p:nvPr>
        </p:nvSpPr>
        <p:spPr>
          <a:xfrm>
            <a:off x="5418176" y="2211711"/>
            <a:ext cx="1476000" cy="1296144"/>
          </a:xfrm>
          <a:prstGeom prst="rect">
            <a:avLst/>
          </a:prstGeom>
          <a:solidFill>
            <a:srgbClr val="F2F2F2"/>
          </a:solidFill>
          <a:ln>
            <a:noFill/>
          </a:ln>
        </p:spPr>
      </p:sp>
      <p:sp>
        <p:nvSpPr>
          <p:cNvPr id="52" name="Google Shape;52;p12"/>
          <p:cNvSpPr/>
          <p:nvPr>
            <p:ph idx="6" type="pic"/>
          </p:nvPr>
        </p:nvSpPr>
        <p:spPr>
          <a:xfrm>
            <a:off x="7056440" y="2211711"/>
            <a:ext cx="1476000" cy="1296144"/>
          </a:xfrm>
          <a:prstGeom prst="rect">
            <a:avLst/>
          </a:prstGeom>
          <a:solidFill>
            <a:srgbClr val="F2F2F2"/>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s and Contents Layout">
  <p:cSld name="3_Images and Contents Layout">
    <p:bg>
      <p:bgPr>
        <a:solidFill>
          <a:schemeClr val="accent1"/>
        </a:solidFill>
      </p:bgPr>
    </p:bg>
    <p:spTree>
      <p:nvGrpSpPr>
        <p:cNvPr id="53" name="Shape 53"/>
        <p:cNvGrpSpPr/>
        <p:nvPr/>
      </p:nvGrpSpPr>
      <p:grpSpPr>
        <a:xfrm>
          <a:off x="0" y="0"/>
          <a:ext cx="0" cy="0"/>
          <a:chOff x="0" y="0"/>
          <a:chExt cx="0" cy="0"/>
        </a:xfrm>
      </p:grpSpPr>
      <p:sp>
        <p:nvSpPr>
          <p:cNvPr id="54" name="Google Shape;54;p13"/>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5" name="Google Shape;55;p13"/>
          <p:cNvSpPr/>
          <p:nvPr>
            <p:ph idx="2" type="pic"/>
          </p:nvPr>
        </p:nvSpPr>
        <p:spPr>
          <a:xfrm>
            <a:off x="3779912" y="920899"/>
            <a:ext cx="4752528" cy="1722079"/>
          </a:xfrm>
          <a:prstGeom prst="rect">
            <a:avLst/>
          </a:prstGeom>
          <a:solidFill>
            <a:srgbClr val="F2F2F2"/>
          </a:solidFill>
          <a:ln>
            <a:noFill/>
          </a:ln>
        </p:spPr>
      </p:sp>
      <p:sp>
        <p:nvSpPr>
          <p:cNvPr id="56" name="Google Shape;56;p13"/>
          <p:cNvSpPr/>
          <p:nvPr>
            <p:ph idx="3" type="pic"/>
          </p:nvPr>
        </p:nvSpPr>
        <p:spPr>
          <a:xfrm>
            <a:off x="3779912" y="3147814"/>
            <a:ext cx="4752528" cy="1722079"/>
          </a:xfrm>
          <a:prstGeom prst="rect">
            <a:avLst/>
          </a:prstGeom>
          <a:solidFill>
            <a:srgbClr val="F2F2F2"/>
          </a:solidFill>
          <a:ln>
            <a:noFill/>
          </a:ln>
        </p:spPr>
      </p:sp>
      <p:sp>
        <p:nvSpPr>
          <p:cNvPr id="57" name="Google Shape;57;p13"/>
          <p:cNvSpPr/>
          <p:nvPr/>
        </p:nvSpPr>
        <p:spPr>
          <a:xfrm>
            <a:off x="590550" y="915566"/>
            <a:ext cx="3117354" cy="39604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Images and Contents Layout">
  <p:cSld name="9_Images and Contents Layout">
    <p:bg>
      <p:bgPr>
        <a:solidFill>
          <a:schemeClr val="accent1"/>
        </a:solidFill>
      </p:bgPr>
    </p:bg>
    <p:spTree>
      <p:nvGrpSpPr>
        <p:cNvPr id="58" name="Shape 58"/>
        <p:cNvGrpSpPr/>
        <p:nvPr/>
      </p:nvGrpSpPr>
      <p:grpSpPr>
        <a:xfrm>
          <a:off x="0" y="0"/>
          <a:ext cx="0" cy="0"/>
          <a:chOff x="0" y="0"/>
          <a:chExt cx="0" cy="0"/>
        </a:xfrm>
      </p:grpSpPr>
      <p:pic>
        <p:nvPicPr>
          <p:cNvPr descr="D:\Fullppt\005-PNG이미지\모니터.png" id="59" name="Google Shape;59;p14"/>
          <p:cNvPicPr preferRelativeResize="0"/>
          <p:nvPr/>
        </p:nvPicPr>
        <p:blipFill rotWithShape="1">
          <a:blip r:embed="rId2">
            <a:alphaModFix/>
          </a:blip>
          <a:srcRect b="0" l="0" r="0" t="0"/>
          <a:stretch/>
        </p:blipFill>
        <p:spPr>
          <a:xfrm>
            <a:off x="6803312" y="2730636"/>
            <a:ext cx="2040674" cy="2034703"/>
          </a:xfrm>
          <a:prstGeom prst="rect">
            <a:avLst/>
          </a:prstGeom>
          <a:noFill/>
          <a:ln>
            <a:noFill/>
          </a:ln>
        </p:spPr>
      </p:pic>
      <p:pic>
        <p:nvPicPr>
          <p:cNvPr descr="D:\Fullppt\005-PNG이미지\모니터.png" id="60" name="Google Shape;60;p14"/>
          <p:cNvPicPr preferRelativeResize="0"/>
          <p:nvPr/>
        </p:nvPicPr>
        <p:blipFill rotWithShape="1">
          <a:blip r:embed="rId3">
            <a:alphaModFix/>
          </a:blip>
          <a:srcRect b="0" l="0" r="0" t="0"/>
          <a:stretch/>
        </p:blipFill>
        <p:spPr>
          <a:xfrm>
            <a:off x="2675342" y="2730636"/>
            <a:ext cx="2040674" cy="2034703"/>
          </a:xfrm>
          <a:prstGeom prst="rect">
            <a:avLst/>
          </a:prstGeom>
          <a:noFill/>
          <a:ln>
            <a:noFill/>
          </a:ln>
        </p:spPr>
      </p:pic>
      <p:sp>
        <p:nvSpPr>
          <p:cNvPr id="61" name="Google Shape;61;p14"/>
          <p:cNvSpPr/>
          <p:nvPr>
            <p:ph idx="2" type="pic"/>
          </p:nvPr>
        </p:nvSpPr>
        <p:spPr>
          <a:xfrm>
            <a:off x="2752750" y="2812503"/>
            <a:ext cx="1874748" cy="1273225"/>
          </a:xfrm>
          <a:prstGeom prst="rect">
            <a:avLst/>
          </a:prstGeom>
          <a:solidFill>
            <a:srgbClr val="F2F2F2"/>
          </a:solidFill>
          <a:ln>
            <a:noFill/>
          </a:ln>
        </p:spPr>
      </p:sp>
      <p:sp>
        <p:nvSpPr>
          <p:cNvPr id="62" name="Google Shape;62;p14"/>
          <p:cNvSpPr/>
          <p:nvPr>
            <p:ph idx="3" type="pic"/>
          </p:nvPr>
        </p:nvSpPr>
        <p:spPr>
          <a:xfrm>
            <a:off x="6881512" y="2812503"/>
            <a:ext cx="1874748" cy="1273225"/>
          </a:xfrm>
          <a:prstGeom prst="rect">
            <a:avLst/>
          </a:prstGeom>
          <a:solidFill>
            <a:srgbClr val="F2F2F2"/>
          </a:solidFill>
          <a:ln>
            <a:noFill/>
          </a:ln>
        </p:spPr>
      </p:sp>
      <p:sp>
        <p:nvSpPr>
          <p:cNvPr id="63" name="Google Shape;63;p14"/>
          <p:cNvSpPr/>
          <p:nvPr>
            <p:ph idx="4" type="pic"/>
          </p:nvPr>
        </p:nvSpPr>
        <p:spPr>
          <a:xfrm>
            <a:off x="4576763" y="2331939"/>
            <a:ext cx="2346784" cy="1605795"/>
          </a:xfrm>
          <a:prstGeom prst="rect">
            <a:avLst/>
          </a:prstGeom>
          <a:solidFill>
            <a:srgbClr val="F2F2F2"/>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mages and Contents Layout">
  <p:cSld name="7_Images and Contents Layout">
    <p:bg>
      <p:bgPr>
        <a:solidFill>
          <a:schemeClr val="accent1"/>
        </a:solidFill>
      </p:bgPr>
    </p:bg>
    <p:spTree>
      <p:nvGrpSpPr>
        <p:cNvPr id="64" name="Shape 64"/>
        <p:cNvGrpSpPr/>
        <p:nvPr/>
      </p:nvGrpSpPr>
      <p:grpSpPr>
        <a:xfrm>
          <a:off x="0" y="0"/>
          <a:ext cx="0" cy="0"/>
          <a:chOff x="0" y="0"/>
          <a:chExt cx="0" cy="0"/>
        </a:xfrm>
      </p:grpSpPr>
      <p:sp>
        <p:nvSpPr>
          <p:cNvPr id="65" name="Google Shape;65;p15"/>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6" name="Google Shape;66;p15"/>
          <p:cNvSpPr txBox="1"/>
          <p:nvPr>
            <p:ph idx="2"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7" name="Google Shape;67;p15"/>
          <p:cNvSpPr/>
          <p:nvPr>
            <p:ph idx="3" type="pic"/>
          </p:nvPr>
        </p:nvSpPr>
        <p:spPr>
          <a:xfrm>
            <a:off x="429444" y="1203598"/>
            <a:ext cx="4104456" cy="1728515"/>
          </a:xfrm>
          <a:prstGeom prst="rect">
            <a:avLst/>
          </a:prstGeom>
          <a:solidFill>
            <a:srgbClr val="F2F2F2"/>
          </a:solidFill>
          <a:ln>
            <a:noFill/>
          </a:ln>
        </p:spPr>
      </p:sp>
      <p:sp>
        <p:nvSpPr>
          <p:cNvPr id="68" name="Google Shape;68;p15"/>
          <p:cNvSpPr/>
          <p:nvPr>
            <p:ph idx="4" type="pic"/>
          </p:nvPr>
        </p:nvSpPr>
        <p:spPr>
          <a:xfrm>
            <a:off x="4644008" y="1203598"/>
            <a:ext cx="4104456" cy="1728515"/>
          </a:xfrm>
          <a:prstGeom prst="rect">
            <a:avLst/>
          </a:prstGeom>
          <a:solidFill>
            <a:srgbClr val="F2F2F2"/>
          </a:solidFill>
          <a:ln>
            <a:noFill/>
          </a:ln>
        </p:spPr>
      </p:sp>
      <p:sp>
        <p:nvSpPr>
          <p:cNvPr id="69" name="Google Shape;69;p15"/>
          <p:cNvSpPr/>
          <p:nvPr>
            <p:ph idx="5" type="pic"/>
          </p:nvPr>
        </p:nvSpPr>
        <p:spPr>
          <a:xfrm>
            <a:off x="4644008" y="3060973"/>
            <a:ext cx="4104456" cy="1728515"/>
          </a:xfrm>
          <a:prstGeom prst="rect">
            <a:avLst/>
          </a:prstGeom>
          <a:solidFill>
            <a:srgbClr val="F2F2F2"/>
          </a:solidFill>
          <a:ln>
            <a:noFill/>
          </a:ln>
        </p:spPr>
      </p:sp>
      <p:sp>
        <p:nvSpPr>
          <p:cNvPr id="70" name="Google Shape;70;p15"/>
          <p:cNvSpPr/>
          <p:nvPr/>
        </p:nvSpPr>
        <p:spPr>
          <a:xfrm>
            <a:off x="429900" y="3061296"/>
            <a:ext cx="4104000" cy="172819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asic Layout">
  <p:cSld name="4_Basic Layout">
    <p:bg>
      <p:bgPr>
        <a:blipFill>
          <a:blip r:embed="rId2">
            <a:alphaModFix/>
          </a:blip>
          <a:stretch>
            <a:fillRect/>
          </a:stretch>
        </a:blipFill>
      </p:bgPr>
    </p:bg>
    <p:spTree>
      <p:nvGrpSpPr>
        <p:cNvPr id="71" name="Shape 71"/>
        <p:cNvGrpSpPr/>
        <p:nvPr/>
      </p:nvGrpSpPr>
      <p:grpSpPr>
        <a:xfrm>
          <a:off x="0" y="0"/>
          <a:ext cx="0" cy="0"/>
          <a:chOff x="0" y="0"/>
          <a:chExt cx="0" cy="0"/>
        </a:xfrm>
      </p:grpSpPr>
      <p:sp>
        <p:nvSpPr>
          <p:cNvPr id="72" name="Google Shape;72;p16"/>
          <p:cNvSpPr/>
          <p:nvPr/>
        </p:nvSpPr>
        <p:spPr>
          <a:xfrm>
            <a:off x="0" y="0"/>
            <a:ext cx="9144000" cy="5143500"/>
          </a:xfrm>
          <a:prstGeom prst="rect">
            <a:avLst/>
          </a:prstGeom>
          <a:solidFill>
            <a:schemeClr val="accent1">
              <a:alpha val="8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3" name="Google Shape;73;p16"/>
          <p:cNvSpPr txBox="1"/>
          <p:nvPr>
            <p:ph idx="1" type="body"/>
          </p:nvPr>
        </p:nvSpPr>
        <p:spPr>
          <a:xfrm>
            <a:off x="0" y="15395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chemeClr val="accent2"/>
              </a:buClr>
              <a:buSzPts val="3600"/>
              <a:buFont typeface="Arial"/>
              <a:buNone/>
              <a:defRPr b="0" i="0" sz="3600" u="none" cap="none" strike="noStrike">
                <a:solidFill>
                  <a:schemeClr val="accent2"/>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4" name="Google Shape;74;p16"/>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chemeClr val="accent2"/>
              </a:buClr>
              <a:buSzPts val="1400"/>
              <a:buFont typeface="Arial"/>
              <a:buNone/>
              <a:defRPr b="0" i="0" sz="1400" u="none" cap="none" strike="noStrike">
                <a:solidFill>
                  <a:schemeClr val="accent2"/>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s and Contents Layout">
  <p:cSld name="4_Images and Contents Layout">
    <p:bg>
      <p:bgPr>
        <a:solidFill>
          <a:srgbClr val="444342"/>
        </a:solidFill>
      </p:bgPr>
    </p:bg>
    <p:spTree>
      <p:nvGrpSpPr>
        <p:cNvPr id="75" name="Shape 75"/>
        <p:cNvGrpSpPr/>
        <p:nvPr/>
      </p:nvGrpSpPr>
      <p:grpSpPr>
        <a:xfrm>
          <a:off x="0" y="0"/>
          <a:ext cx="0" cy="0"/>
          <a:chOff x="0" y="0"/>
          <a:chExt cx="0" cy="0"/>
        </a:xfrm>
      </p:grpSpPr>
      <p:sp>
        <p:nvSpPr>
          <p:cNvPr id="76" name="Google Shape;76;p17"/>
          <p:cNvSpPr/>
          <p:nvPr>
            <p:ph idx="2" type="pic"/>
          </p:nvPr>
        </p:nvSpPr>
        <p:spPr>
          <a:xfrm>
            <a:off x="0" y="339502"/>
            <a:ext cx="6084168" cy="2160240"/>
          </a:xfrm>
          <a:prstGeom prst="rect">
            <a:avLst/>
          </a:prstGeom>
          <a:solidFill>
            <a:srgbClr val="F2F2F2"/>
          </a:solidFill>
          <a:ln>
            <a:noFill/>
          </a:ln>
        </p:spPr>
      </p:sp>
      <p:sp>
        <p:nvSpPr>
          <p:cNvPr id="77" name="Google Shape;77;p17"/>
          <p:cNvSpPr/>
          <p:nvPr>
            <p:ph idx="3" type="pic"/>
          </p:nvPr>
        </p:nvSpPr>
        <p:spPr>
          <a:xfrm>
            <a:off x="3059832" y="2624708"/>
            <a:ext cx="6084168" cy="2160240"/>
          </a:xfrm>
          <a:prstGeom prst="rect">
            <a:avLst/>
          </a:prstGeom>
          <a:solidFill>
            <a:srgbClr val="F2F2F2"/>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Images and Contents Layout">
  <p:cSld name="6_Images and Contents Layout">
    <p:bg>
      <p:bgPr>
        <a:solidFill>
          <a:schemeClr val="accent1"/>
        </a:solidFill>
      </p:bgPr>
    </p:bg>
    <p:spTree>
      <p:nvGrpSpPr>
        <p:cNvPr id="78" name="Shape 78"/>
        <p:cNvGrpSpPr/>
        <p:nvPr/>
      </p:nvGrpSpPr>
      <p:grpSpPr>
        <a:xfrm>
          <a:off x="0" y="0"/>
          <a:ext cx="0" cy="0"/>
          <a:chOff x="0" y="0"/>
          <a:chExt cx="0" cy="0"/>
        </a:xfrm>
      </p:grpSpPr>
      <p:sp>
        <p:nvSpPr>
          <p:cNvPr id="79" name="Google Shape;79;p18"/>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0" name="Google Shape;80;p18"/>
          <p:cNvSpPr txBox="1"/>
          <p:nvPr>
            <p:ph idx="2"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1" name="Google Shape;81;p18"/>
          <p:cNvSpPr/>
          <p:nvPr>
            <p:ph idx="3" type="pic"/>
          </p:nvPr>
        </p:nvSpPr>
        <p:spPr>
          <a:xfrm>
            <a:off x="539552" y="1131590"/>
            <a:ext cx="4032448" cy="2160240"/>
          </a:xfrm>
          <a:prstGeom prst="rect">
            <a:avLst/>
          </a:prstGeom>
          <a:solidFill>
            <a:srgbClr val="F2F2F2"/>
          </a:solidFill>
          <a:ln>
            <a:noFill/>
          </a:ln>
        </p:spPr>
      </p:sp>
      <p:sp>
        <p:nvSpPr>
          <p:cNvPr id="82" name="Google Shape;82;p18"/>
          <p:cNvSpPr/>
          <p:nvPr>
            <p:ph idx="4" type="pic"/>
          </p:nvPr>
        </p:nvSpPr>
        <p:spPr>
          <a:xfrm>
            <a:off x="539552" y="3291830"/>
            <a:ext cx="1656184" cy="1440160"/>
          </a:xfrm>
          <a:prstGeom prst="rect">
            <a:avLst/>
          </a:prstGeom>
          <a:solidFill>
            <a:srgbClr val="F2F2F2"/>
          </a:solidFill>
          <a:ln>
            <a:noFill/>
          </a:ln>
        </p:spPr>
      </p:sp>
      <p:sp>
        <p:nvSpPr>
          <p:cNvPr id="83" name="Google Shape;83;p18"/>
          <p:cNvSpPr/>
          <p:nvPr>
            <p:ph idx="5" type="pic"/>
          </p:nvPr>
        </p:nvSpPr>
        <p:spPr>
          <a:xfrm>
            <a:off x="2267744" y="3377692"/>
            <a:ext cx="2304256" cy="1354298"/>
          </a:xfrm>
          <a:prstGeom prst="rect">
            <a:avLst/>
          </a:prstGeom>
          <a:solidFill>
            <a:srgbClr val="F2F2F2"/>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s and Contents Layout">
  <p:cSld name="5_Images and Contents Layout">
    <p:bg>
      <p:bgPr>
        <a:solidFill>
          <a:schemeClr val="accent1"/>
        </a:solidFill>
      </p:bgPr>
    </p:bg>
    <p:spTree>
      <p:nvGrpSpPr>
        <p:cNvPr id="84" name="Shape 84"/>
        <p:cNvGrpSpPr/>
        <p:nvPr/>
      </p:nvGrpSpPr>
      <p:grpSpPr>
        <a:xfrm>
          <a:off x="0" y="0"/>
          <a:ext cx="0" cy="0"/>
          <a:chOff x="0" y="0"/>
          <a:chExt cx="0" cy="0"/>
        </a:xfrm>
      </p:grpSpPr>
      <p:sp>
        <p:nvSpPr>
          <p:cNvPr id="85" name="Google Shape;85;p19"/>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800"/>
              </a:spcBef>
              <a:spcAft>
                <a:spcPts val="0"/>
              </a:spcAft>
              <a:buClr>
                <a:schemeClr val="lt1"/>
              </a:buClr>
              <a:buSzPts val="4000"/>
              <a:buFont typeface="Arial"/>
              <a:buNone/>
              <a:defRPr b="0" i="0" sz="40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6" name="Google Shape;86;p19"/>
          <p:cNvSpPr txBox="1"/>
          <p:nvPr>
            <p:ph idx="2"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7" name="Google Shape;87;p19"/>
          <p:cNvSpPr/>
          <p:nvPr/>
        </p:nvSpPr>
        <p:spPr>
          <a:xfrm>
            <a:off x="-9526" y="1183060"/>
            <a:ext cx="9153525" cy="3960440"/>
          </a:xfrm>
          <a:custGeom>
            <a:rect b="b" l="l" r="r" t="t"/>
            <a:pathLst>
              <a:path extrusionOk="0" h="3960440" w="9153525">
                <a:moveTo>
                  <a:pt x="0" y="3276600"/>
                </a:moveTo>
                <a:lnTo>
                  <a:pt x="9153525" y="0"/>
                </a:lnTo>
                <a:lnTo>
                  <a:pt x="9153525" y="3960440"/>
                </a:lnTo>
                <a:lnTo>
                  <a:pt x="9525" y="3960440"/>
                </a:lnTo>
                <a:lnTo>
                  <a:pt x="0" y="32766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pic>
        <p:nvPicPr>
          <p:cNvPr descr="D:\Fullppt\PNG이미지\핸드폰2.png" id="88" name="Google Shape;88;p19"/>
          <p:cNvPicPr preferRelativeResize="0"/>
          <p:nvPr/>
        </p:nvPicPr>
        <p:blipFill rotWithShape="1">
          <a:blip r:embed="rId2">
            <a:alphaModFix/>
          </a:blip>
          <a:srcRect b="0" l="0" r="0" t="0"/>
          <a:stretch/>
        </p:blipFill>
        <p:spPr>
          <a:xfrm>
            <a:off x="5677798" y="777418"/>
            <a:ext cx="3373328" cy="4085033"/>
          </a:xfrm>
          <a:prstGeom prst="rect">
            <a:avLst/>
          </a:prstGeom>
          <a:noFill/>
          <a:ln>
            <a:noFill/>
          </a:ln>
        </p:spPr>
      </p:pic>
      <p:sp>
        <p:nvSpPr>
          <p:cNvPr id="89" name="Google Shape;89;p19"/>
          <p:cNvSpPr/>
          <p:nvPr>
            <p:ph idx="3" type="pic"/>
          </p:nvPr>
        </p:nvSpPr>
        <p:spPr>
          <a:xfrm>
            <a:off x="6516216" y="915566"/>
            <a:ext cx="1945465" cy="3005145"/>
          </a:xfrm>
          <a:prstGeom prst="rect">
            <a:avLst/>
          </a:prstGeom>
          <a:solidFill>
            <a:srgbClr val="F2F2F2"/>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asic Layout">
  <p:cSld name="1_Basic Layout">
    <p:bg>
      <p:bgPr>
        <a:blipFill>
          <a:blip r:embed="rId2">
            <a:alphaModFix/>
          </a:blip>
          <a:stretch>
            <a:fillRect/>
          </a:stretch>
        </a:blipFill>
      </p:bgPr>
    </p:bg>
    <p:spTree>
      <p:nvGrpSpPr>
        <p:cNvPr id="90" name="Shape 90"/>
        <p:cNvGrpSpPr/>
        <p:nvPr/>
      </p:nvGrpSpPr>
      <p:grpSpPr>
        <a:xfrm>
          <a:off x="0" y="0"/>
          <a:ext cx="0" cy="0"/>
          <a:chOff x="0" y="0"/>
          <a:chExt cx="0" cy="0"/>
        </a:xfrm>
      </p:grpSpPr>
      <p:sp>
        <p:nvSpPr>
          <p:cNvPr id="91" name="Google Shape;91;p20"/>
          <p:cNvSpPr txBox="1"/>
          <p:nvPr>
            <p:ph idx="1" type="body"/>
          </p:nvPr>
        </p:nvSpPr>
        <p:spPr>
          <a:xfrm>
            <a:off x="1979712" y="153958"/>
            <a:ext cx="6984776" cy="576064"/>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720"/>
              </a:spcBef>
              <a:spcAft>
                <a:spcPts val="0"/>
              </a:spcAft>
              <a:buClr>
                <a:schemeClr val="accent2"/>
              </a:buClr>
              <a:buSzPts val="3600"/>
              <a:buFont typeface="Arial"/>
              <a:buNone/>
              <a:defRPr b="0" i="0" sz="3600" u="none" cap="none" strike="noStrike">
                <a:solidFill>
                  <a:schemeClr val="accent2"/>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apes sets layout">
  <p:cSld name="shapes sets layout">
    <p:bg>
      <p:bgPr>
        <a:blipFill>
          <a:blip r:embed="rId2">
            <a:alphaModFix/>
          </a:blip>
          <a:stretch>
            <a:fillRect/>
          </a:stretch>
        </a:blipFill>
      </p:bgPr>
    </p:bg>
    <p:spTree>
      <p:nvGrpSpPr>
        <p:cNvPr id="92" name="Shape 92"/>
        <p:cNvGrpSpPr/>
        <p:nvPr/>
      </p:nvGrpSpPr>
      <p:grpSpPr>
        <a:xfrm>
          <a:off x="0" y="0"/>
          <a:ext cx="0" cy="0"/>
          <a:chOff x="0" y="0"/>
          <a:chExt cx="0" cy="0"/>
        </a:xfrm>
      </p:grpSpPr>
      <p:sp>
        <p:nvSpPr>
          <p:cNvPr id="93" name="Google Shape;93;p21"/>
          <p:cNvSpPr txBox="1"/>
          <p:nvPr>
            <p:ph idx="1" type="body"/>
          </p:nvPr>
        </p:nvSpPr>
        <p:spPr>
          <a:xfrm>
            <a:off x="242646" y="92609"/>
            <a:ext cx="8679898" cy="5431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810"/>
              </a:spcBef>
              <a:spcAft>
                <a:spcPts val="0"/>
              </a:spcAft>
              <a:buClr>
                <a:srgbClr val="262626"/>
              </a:buClr>
              <a:buSzPts val="4050"/>
              <a:buFont typeface="Arial"/>
              <a:buNone/>
              <a:defRPr b="0" i="0" sz="4050" u="none" cap="none" strike="noStrike">
                <a:solidFill>
                  <a:srgbClr val="262626"/>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3"/>
          <p:cNvSpPr/>
          <p:nvPr/>
        </p:nvSpPr>
        <p:spPr>
          <a:xfrm>
            <a:off x="0" y="3363838"/>
            <a:ext cx="9144000" cy="1440160"/>
          </a:xfrm>
          <a:prstGeom prst="rect">
            <a:avLst/>
          </a:prstGeom>
          <a:solidFill>
            <a:schemeClr val="accent1">
              <a:alpha val="8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 name="Google Shape;11;p3"/>
          <p:cNvSpPr txBox="1"/>
          <p:nvPr>
            <p:ph idx="1" type="body"/>
          </p:nvPr>
        </p:nvSpPr>
        <p:spPr>
          <a:xfrm>
            <a:off x="0" y="3587482"/>
            <a:ext cx="9144000" cy="57606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chemeClr val="accent2"/>
              </a:buClr>
              <a:buSzPts val="3600"/>
              <a:buFont typeface="Arial"/>
              <a:buNone/>
              <a:defRPr b="0" i="0" sz="3600" u="none" cap="none" strike="noStrike">
                <a:solidFill>
                  <a:schemeClr val="accent2"/>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3"/>
          <p:cNvSpPr txBox="1"/>
          <p:nvPr>
            <p:ph idx="2" type="body"/>
          </p:nvPr>
        </p:nvSpPr>
        <p:spPr>
          <a:xfrm>
            <a:off x="-148" y="4235554"/>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chemeClr val="accent2"/>
              </a:buClr>
              <a:buSzPts val="1400"/>
              <a:buFont typeface="Arial"/>
              <a:buNone/>
              <a:defRPr b="0" i="0" sz="1400" u="none" cap="none" strike="noStrike">
                <a:solidFill>
                  <a:schemeClr val="accent2"/>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sets layout">
  <p:cSld name="icon sets layout">
    <p:spTree>
      <p:nvGrpSpPr>
        <p:cNvPr id="94" name="Shape 94"/>
        <p:cNvGrpSpPr/>
        <p:nvPr/>
      </p:nvGrpSpPr>
      <p:grpSpPr>
        <a:xfrm>
          <a:off x="0" y="0"/>
          <a:ext cx="0" cy="0"/>
          <a:chOff x="0" y="0"/>
          <a:chExt cx="0" cy="0"/>
        </a:xfrm>
      </p:grpSpPr>
      <p:sp>
        <p:nvSpPr>
          <p:cNvPr id="95" name="Google Shape;95;p22"/>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6" name="Google Shape;96;p22"/>
          <p:cNvSpPr/>
          <p:nvPr/>
        </p:nvSpPr>
        <p:spPr>
          <a:xfrm>
            <a:off x="354008" y="1131589"/>
            <a:ext cx="2849840" cy="364917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7" name="Google Shape;97;p22"/>
          <p:cNvSpPr/>
          <p:nvPr/>
        </p:nvSpPr>
        <p:spPr>
          <a:xfrm>
            <a:off x="531932" y="1347500"/>
            <a:ext cx="108520" cy="3240473"/>
          </a:xfrm>
          <a:prstGeom prst="roundRect">
            <a:avLst>
              <a:gd fmla="val 50000" name="adj"/>
            </a:avLst>
          </a:prstGeom>
          <a:solidFill>
            <a:schemeClr val="lt1">
              <a:alpha val="4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8" name="Google Shape;98;p22"/>
          <p:cNvSpPr/>
          <p:nvPr/>
        </p:nvSpPr>
        <p:spPr>
          <a:xfrm rot="5400000">
            <a:off x="2592642" y="1238201"/>
            <a:ext cx="502331" cy="502331"/>
          </a:xfrm>
          <a:prstGeom prst="halfFrame">
            <a:avLst>
              <a:gd fmla="val 23728" name="adj1"/>
              <a:gd fmla="val 24642" name="adj2"/>
            </a:avLst>
          </a:prstGeom>
          <a:solidFill>
            <a:schemeClr val="lt1">
              <a:alpha val="2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Layout">
  <p:cSld name="Basic Layout">
    <p:bg>
      <p:bgPr>
        <a:blipFill>
          <a:blip r:embed="rId2">
            <a:alphaModFix/>
          </a:blip>
          <a:stretch>
            <a:fillRect/>
          </a:stretch>
        </a:blipFill>
      </p:bgPr>
    </p:bg>
    <p:spTree>
      <p:nvGrpSpPr>
        <p:cNvPr id="99" name="Shape 99"/>
        <p:cNvGrpSpPr/>
        <p:nvPr/>
      </p:nvGrpSpPr>
      <p:grpSpPr>
        <a:xfrm>
          <a:off x="0" y="0"/>
          <a:ext cx="0" cy="0"/>
          <a:chOff x="0" y="0"/>
          <a:chExt cx="0" cy="0"/>
        </a:xfrm>
      </p:grpSpPr>
      <p:sp>
        <p:nvSpPr>
          <p:cNvPr id="100" name="Google Shape;100;p23"/>
          <p:cNvSpPr txBox="1"/>
          <p:nvPr>
            <p:ph idx="1" type="body"/>
          </p:nvPr>
        </p:nvSpPr>
        <p:spPr>
          <a:xfrm>
            <a:off x="323528" y="153958"/>
            <a:ext cx="6408712" cy="576064"/>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720"/>
              </a:spcBef>
              <a:spcAft>
                <a:spcPts val="0"/>
              </a:spcAft>
              <a:buClr>
                <a:schemeClr val="accent2"/>
              </a:buClr>
              <a:buSzPts val="3600"/>
              <a:buFont typeface="Arial"/>
              <a:buNone/>
              <a:defRPr b="0" i="0" sz="3600" u="none" cap="none" strike="noStrike">
                <a:solidFill>
                  <a:schemeClr val="accent2"/>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asic Layout">
  <p:cSld name="3_Basic Layout">
    <p:bg>
      <p:bgPr>
        <a:blipFill>
          <a:blip r:embed="rId2">
            <a:alphaModFix/>
          </a:blip>
          <a:stretch>
            <a:fillRect/>
          </a:stretch>
        </a:blipFill>
      </p:bgPr>
    </p:bg>
    <p:spTree>
      <p:nvGrpSpPr>
        <p:cNvPr id="101" name="Shape 101"/>
        <p:cNvGrpSpPr/>
        <p:nvPr/>
      </p:nvGrpSpPr>
      <p:grpSpPr>
        <a:xfrm>
          <a:off x="0" y="0"/>
          <a:ext cx="0" cy="0"/>
          <a:chOff x="0" y="0"/>
          <a:chExt cx="0" cy="0"/>
        </a:xfrm>
      </p:grpSpPr>
      <p:sp>
        <p:nvSpPr>
          <p:cNvPr id="102" name="Google Shape;102;p24"/>
          <p:cNvSpPr/>
          <p:nvPr/>
        </p:nvSpPr>
        <p:spPr>
          <a:xfrm>
            <a:off x="0" y="0"/>
            <a:ext cx="9144000" cy="5143500"/>
          </a:xfrm>
          <a:prstGeom prst="rect">
            <a:avLst/>
          </a:prstGeom>
          <a:solidFill>
            <a:schemeClr val="accent1">
              <a:alpha val="7176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3" name="Google Shape;103;p24"/>
          <p:cNvSpPr txBox="1"/>
          <p:nvPr>
            <p:ph idx="1" type="body"/>
          </p:nvPr>
        </p:nvSpPr>
        <p:spPr>
          <a:xfrm>
            <a:off x="0" y="15395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chemeClr val="accent2"/>
              </a:buClr>
              <a:buSzPts val="3600"/>
              <a:buFont typeface="Arial"/>
              <a:buNone/>
              <a:defRPr b="0" i="0" sz="3600" u="none" cap="none" strike="noStrike">
                <a:solidFill>
                  <a:schemeClr val="accent2"/>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4" name="Google Shape;104;p24"/>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chemeClr val="accent2"/>
              </a:buClr>
              <a:buSzPts val="1400"/>
              <a:buFont typeface="Arial"/>
              <a:buNone/>
              <a:defRPr b="0" i="0" sz="1400" u="none" cap="none" strike="noStrike">
                <a:solidFill>
                  <a:schemeClr val="accent2"/>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Layout">
  <p:cSld name="Section Break Layout">
    <p:bg>
      <p:bgPr>
        <a:blipFill>
          <a:blip r:embed="rId2">
            <a:alphaModFix/>
          </a:blip>
          <a:stretch>
            <a:fillRect/>
          </a:stretch>
        </a:blipFill>
      </p:bgPr>
    </p:bg>
    <p:spTree>
      <p:nvGrpSpPr>
        <p:cNvPr id="106" name="Shape 106"/>
        <p:cNvGrpSpPr/>
        <p:nvPr/>
      </p:nvGrpSpPr>
      <p:grpSpPr>
        <a:xfrm>
          <a:off x="0" y="0"/>
          <a:ext cx="0" cy="0"/>
          <a:chOff x="0" y="0"/>
          <a:chExt cx="0" cy="0"/>
        </a:xfrm>
      </p:grpSpPr>
      <p:sp>
        <p:nvSpPr>
          <p:cNvPr id="107" name="Google Shape;107;p26"/>
          <p:cNvSpPr/>
          <p:nvPr/>
        </p:nvSpPr>
        <p:spPr>
          <a:xfrm>
            <a:off x="4860032" y="987574"/>
            <a:ext cx="3168352" cy="3168352"/>
          </a:xfrm>
          <a:prstGeom prst="ellipse">
            <a:avLst/>
          </a:prstGeom>
          <a:solidFill>
            <a:schemeClr val="accent1">
              <a:alpha val="8392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8" name="Google Shape;108;p26"/>
          <p:cNvSpPr txBox="1"/>
          <p:nvPr>
            <p:ph idx="1" type="body"/>
          </p:nvPr>
        </p:nvSpPr>
        <p:spPr>
          <a:xfrm>
            <a:off x="4860032" y="1851670"/>
            <a:ext cx="3168352" cy="100811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chemeClr val="accent2"/>
              </a:buClr>
              <a:buSzPts val="3600"/>
              <a:buFont typeface="Arial"/>
              <a:buNone/>
              <a:defRPr b="0" i="0" sz="3600" u="none" cap="none" strike="noStrike">
                <a:solidFill>
                  <a:schemeClr val="accent2"/>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9" name="Google Shape;109;p26"/>
          <p:cNvSpPr txBox="1"/>
          <p:nvPr>
            <p:ph idx="2" type="body"/>
          </p:nvPr>
        </p:nvSpPr>
        <p:spPr>
          <a:xfrm>
            <a:off x="4860032" y="2859782"/>
            <a:ext cx="3168352" cy="504056"/>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chemeClr val="accent2"/>
              </a:buClr>
              <a:buSzPts val="1400"/>
              <a:buFont typeface="Arial"/>
              <a:buNone/>
              <a:defRPr b="0" i="0" sz="1400" u="none" cap="none" strike="noStrike">
                <a:solidFill>
                  <a:schemeClr val="accent2"/>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bg>
      <p:bgPr>
        <a:solidFill>
          <a:srgbClr val="444342"/>
        </a:solidFill>
      </p:bgPr>
    </p:bg>
    <p:spTree>
      <p:nvGrpSpPr>
        <p:cNvPr id="14" name="Shape 14"/>
        <p:cNvGrpSpPr/>
        <p:nvPr/>
      </p:nvGrpSpPr>
      <p:grpSpPr>
        <a:xfrm>
          <a:off x="0" y="0"/>
          <a:ext cx="0" cy="0"/>
          <a:chOff x="0" y="0"/>
          <a:chExt cx="0" cy="0"/>
        </a:xfrm>
      </p:grpSpPr>
      <p:pic>
        <p:nvPicPr>
          <p:cNvPr id="15" name="Google Shape;15;p5"/>
          <p:cNvPicPr preferRelativeResize="0"/>
          <p:nvPr/>
        </p:nvPicPr>
        <p:blipFill rotWithShape="1">
          <a:blip r:embed="rId2">
            <a:alphaModFix/>
          </a:blip>
          <a:srcRect b="0" l="0" r="0" t="0"/>
          <a:stretch/>
        </p:blipFill>
        <p:spPr>
          <a:xfrm>
            <a:off x="0" y="4059"/>
            <a:ext cx="3856106" cy="513538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Basic Layout">
  <p:cSld name="6_Basic Layout">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6"/>
          <p:cNvSpPr/>
          <p:nvPr/>
        </p:nvSpPr>
        <p:spPr>
          <a:xfrm>
            <a:off x="0" y="0"/>
            <a:ext cx="9144000" cy="5143500"/>
          </a:xfrm>
          <a:prstGeom prst="rect">
            <a:avLst/>
          </a:prstGeom>
          <a:solidFill>
            <a:schemeClr val="accent1">
              <a:alpha val="7176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 name="Google Shape;18;p6"/>
          <p:cNvSpPr txBox="1"/>
          <p:nvPr>
            <p:ph idx="1" type="body"/>
          </p:nvPr>
        </p:nvSpPr>
        <p:spPr>
          <a:xfrm>
            <a:off x="0" y="291952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chemeClr val="accent2"/>
              </a:buClr>
              <a:buSzPts val="3600"/>
              <a:buFont typeface="Arial"/>
              <a:buNone/>
              <a:defRPr b="0" i="0" sz="3600" u="none" cap="none" strike="noStrike">
                <a:solidFill>
                  <a:schemeClr val="accent2"/>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9" name="Google Shape;19;p6"/>
          <p:cNvSpPr txBox="1"/>
          <p:nvPr>
            <p:ph idx="2" type="body"/>
          </p:nvPr>
        </p:nvSpPr>
        <p:spPr>
          <a:xfrm>
            <a:off x="0" y="3501681"/>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chemeClr val="accent2"/>
              </a:buClr>
              <a:buSzPts val="1400"/>
              <a:buFont typeface="Arial"/>
              <a:buNone/>
              <a:defRPr b="0" i="0" sz="1400" u="none" cap="none" strike="noStrike">
                <a:solidFill>
                  <a:schemeClr val="accent2"/>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 name="Google Shape;20;p6"/>
          <p:cNvSpPr/>
          <p:nvPr>
            <p:ph idx="3" type="pic"/>
          </p:nvPr>
        </p:nvSpPr>
        <p:spPr>
          <a:xfrm>
            <a:off x="3887924" y="1089585"/>
            <a:ext cx="1368152" cy="1482165"/>
          </a:xfrm>
          <a:prstGeom prst="rect">
            <a:avLst/>
          </a:prstGeom>
          <a:solidFill>
            <a:srgbClr val="F2F2F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asic Layout">
  <p:cSld name="2_Basic Layout">
    <p:bg>
      <p:bgPr>
        <a:solidFill>
          <a:schemeClr val="accent1"/>
        </a:solidFill>
      </p:bgPr>
    </p:bg>
    <p:spTree>
      <p:nvGrpSpPr>
        <p:cNvPr id="21" name="Shape 21"/>
        <p:cNvGrpSpPr/>
        <p:nvPr/>
      </p:nvGrpSpPr>
      <p:grpSpPr>
        <a:xfrm>
          <a:off x="0" y="0"/>
          <a:ext cx="0" cy="0"/>
          <a:chOff x="0" y="0"/>
          <a:chExt cx="0" cy="0"/>
        </a:xfrm>
      </p:grpSpPr>
      <p:sp>
        <p:nvSpPr>
          <p:cNvPr id="22" name="Google Shape;22;p7"/>
          <p:cNvSpPr txBox="1"/>
          <p:nvPr>
            <p:ph idx="1" type="body"/>
          </p:nvPr>
        </p:nvSpPr>
        <p:spPr>
          <a:xfrm>
            <a:off x="0" y="15395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chemeClr val="accent2"/>
              </a:buClr>
              <a:buSzPts val="3600"/>
              <a:buFont typeface="Arial"/>
              <a:buNone/>
              <a:defRPr b="0" i="0" sz="3600" u="none" cap="none" strike="noStrike">
                <a:solidFill>
                  <a:schemeClr val="accent2"/>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3" name="Google Shape;23;p7"/>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chemeClr val="accent2"/>
              </a:buClr>
              <a:buSzPts val="1400"/>
              <a:buFont typeface="Arial"/>
              <a:buNone/>
              <a:defRPr b="0" i="0" sz="1400" u="none" cap="none" strike="noStrike">
                <a:solidFill>
                  <a:schemeClr val="accent2"/>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Basic Layout">
  <p:cSld name="8_Basic Layout">
    <p:bg>
      <p:bgPr>
        <a:solidFill>
          <a:schemeClr val="accent1"/>
        </a:solidFill>
      </p:bgPr>
    </p:bg>
    <p:spTree>
      <p:nvGrpSpPr>
        <p:cNvPr id="24" name="Shape 24"/>
        <p:cNvGrpSpPr/>
        <p:nvPr/>
      </p:nvGrpSpPr>
      <p:grpSpPr>
        <a:xfrm>
          <a:off x="0" y="0"/>
          <a:ext cx="0" cy="0"/>
          <a:chOff x="0" y="0"/>
          <a:chExt cx="0" cy="0"/>
        </a:xfrm>
      </p:grpSpPr>
      <p:sp>
        <p:nvSpPr>
          <p:cNvPr id="25" name="Google Shape;25;p8"/>
          <p:cNvSpPr txBox="1"/>
          <p:nvPr>
            <p:ph idx="1" type="body"/>
          </p:nvPr>
        </p:nvSpPr>
        <p:spPr>
          <a:xfrm>
            <a:off x="0" y="15395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chemeClr val="accent2"/>
              </a:buClr>
              <a:buSzPts val="3600"/>
              <a:buFont typeface="Arial"/>
              <a:buNone/>
              <a:defRPr b="0" i="0" sz="3600" u="none" cap="none" strike="noStrike">
                <a:solidFill>
                  <a:schemeClr val="accent2"/>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6" name="Google Shape;26;p8"/>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chemeClr val="accent2"/>
              </a:buClr>
              <a:buSzPts val="1400"/>
              <a:buFont typeface="Arial"/>
              <a:buNone/>
              <a:defRPr b="0" i="0" sz="1400" u="none" cap="none" strike="noStrike">
                <a:solidFill>
                  <a:schemeClr val="accent2"/>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7" name="Google Shape;27;p8"/>
          <p:cNvSpPr/>
          <p:nvPr>
            <p:ph idx="3" type="pic"/>
          </p:nvPr>
        </p:nvSpPr>
        <p:spPr>
          <a:xfrm>
            <a:off x="323528" y="1341082"/>
            <a:ext cx="1440160" cy="1252711"/>
          </a:xfrm>
          <a:prstGeom prst="rect">
            <a:avLst/>
          </a:prstGeom>
          <a:solidFill>
            <a:srgbClr val="F2F2F2"/>
          </a:solidFill>
          <a:ln cap="flat" cmpd="sng" w="38100">
            <a:solidFill>
              <a:schemeClr val="accent4"/>
            </a:solidFill>
            <a:prstDash val="solid"/>
            <a:round/>
            <a:headEnd len="sm" w="sm" type="none"/>
            <a:tailEnd len="sm" w="sm" type="none"/>
          </a:ln>
        </p:spPr>
      </p:sp>
      <p:sp>
        <p:nvSpPr>
          <p:cNvPr id="28" name="Google Shape;28;p8"/>
          <p:cNvSpPr/>
          <p:nvPr>
            <p:ph idx="4" type="pic"/>
          </p:nvPr>
        </p:nvSpPr>
        <p:spPr>
          <a:xfrm>
            <a:off x="1907704" y="1341082"/>
            <a:ext cx="1440160" cy="1252711"/>
          </a:xfrm>
          <a:prstGeom prst="rect">
            <a:avLst/>
          </a:prstGeom>
          <a:solidFill>
            <a:srgbClr val="F2F2F2"/>
          </a:solidFill>
          <a:ln cap="flat" cmpd="sng" w="38100">
            <a:solidFill>
              <a:schemeClr val="accent4"/>
            </a:solidFill>
            <a:prstDash val="solid"/>
            <a:round/>
            <a:headEnd len="sm" w="sm" type="none"/>
            <a:tailEnd len="sm" w="sm" type="none"/>
          </a:ln>
        </p:spPr>
      </p:sp>
      <p:sp>
        <p:nvSpPr>
          <p:cNvPr id="29" name="Google Shape;29;p8"/>
          <p:cNvSpPr/>
          <p:nvPr>
            <p:ph idx="5" type="pic"/>
          </p:nvPr>
        </p:nvSpPr>
        <p:spPr>
          <a:xfrm>
            <a:off x="3491880" y="1341082"/>
            <a:ext cx="1440160" cy="1252711"/>
          </a:xfrm>
          <a:prstGeom prst="rect">
            <a:avLst/>
          </a:prstGeom>
          <a:solidFill>
            <a:srgbClr val="F2F2F2"/>
          </a:solidFill>
          <a:ln cap="flat" cmpd="sng" w="38100">
            <a:solidFill>
              <a:schemeClr val="accent4"/>
            </a:solidFill>
            <a:prstDash val="solid"/>
            <a:round/>
            <a:headEnd len="sm" w="sm" type="none"/>
            <a:tailEnd len="sm" w="sm" type="none"/>
          </a:ln>
        </p:spPr>
      </p:sp>
      <p:sp>
        <p:nvSpPr>
          <p:cNvPr id="30" name="Google Shape;30;p8"/>
          <p:cNvSpPr/>
          <p:nvPr>
            <p:ph idx="6" type="pic"/>
          </p:nvPr>
        </p:nvSpPr>
        <p:spPr>
          <a:xfrm>
            <a:off x="5076056" y="1341082"/>
            <a:ext cx="1440160" cy="1252711"/>
          </a:xfrm>
          <a:prstGeom prst="rect">
            <a:avLst/>
          </a:prstGeom>
          <a:solidFill>
            <a:srgbClr val="F2F2F2"/>
          </a:solidFill>
          <a:ln cap="flat" cmpd="sng" w="38100">
            <a:solidFill>
              <a:schemeClr val="accent4"/>
            </a:solidFill>
            <a:prstDash val="solid"/>
            <a:round/>
            <a:headEnd len="sm" w="sm" type="none"/>
            <a:tailEnd len="sm" w="sm" type="none"/>
          </a:ln>
        </p:spPr>
      </p:sp>
      <p:sp>
        <p:nvSpPr>
          <p:cNvPr id="31" name="Google Shape;31;p8"/>
          <p:cNvSpPr/>
          <p:nvPr>
            <p:ph idx="7" type="pic"/>
          </p:nvPr>
        </p:nvSpPr>
        <p:spPr>
          <a:xfrm>
            <a:off x="2599209" y="3147814"/>
            <a:ext cx="1440160" cy="1252711"/>
          </a:xfrm>
          <a:prstGeom prst="rect">
            <a:avLst/>
          </a:prstGeom>
          <a:solidFill>
            <a:srgbClr val="F2F2F2"/>
          </a:solidFill>
          <a:ln cap="flat" cmpd="sng" w="38100">
            <a:solidFill>
              <a:schemeClr val="accent2"/>
            </a:solidFill>
            <a:prstDash val="solid"/>
            <a:round/>
            <a:headEnd len="sm" w="sm" type="none"/>
            <a:tailEnd len="sm" w="sm" type="none"/>
          </a:ln>
        </p:spPr>
      </p:sp>
      <p:sp>
        <p:nvSpPr>
          <p:cNvPr id="32" name="Google Shape;32;p8"/>
          <p:cNvSpPr/>
          <p:nvPr>
            <p:ph idx="8" type="pic"/>
          </p:nvPr>
        </p:nvSpPr>
        <p:spPr>
          <a:xfrm>
            <a:off x="4183385" y="3147814"/>
            <a:ext cx="1440160" cy="1252711"/>
          </a:xfrm>
          <a:prstGeom prst="rect">
            <a:avLst/>
          </a:prstGeom>
          <a:solidFill>
            <a:srgbClr val="F2F2F2"/>
          </a:solidFill>
          <a:ln cap="flat" cmpd="sng" w="38100">
            <a:solidFill>
              <a:schemeClr val="accent2"/>
            </a:solidFill>
            <a:prstDash val="solid"/>
            <a:round/>
            <a:headEnd len="sm" w="sm" type="none"/>
            <a:tailEnd len="sm" w="sm" type="none"/>
          </a:ln>
        </p:spPr>
      </p:sp>
      <p:sp>
        <p:nvSpPr>
          <p:cNvPr id="33" name="Google Shape;33;p8"/>
          <p:cNvSpPr/>
          <p:nvPr>
            <p:ph idx="9" type="pic"/>
          </p:nvPr>
        </p:nvSpPr>
        <p:spPr>
          <a:xfrm>
            <a:off x="5767561" y="3147814"/>
            <a:ext cx="1440160" cy="1252711"/>
          </a:xfrm>
          <a:prstGeom prst="rect">
            <a:avLst/>
          </a:prstGeom>
          <a:solidFill>
            <a:srgbClr val="F2F2F2"/>
          </a:solidFill>
          <a:ln cap="flat" cmpd="sng" w="38100">
            <a:solidFill>
              <a:schemeClr val="accent2"/>
            </a:solidFill>
            <a:prstDash val="solid"/>
            <a:round/>
            <a:headEnd len="sm" w="sm" type="none"/>
            <a:tailEnd len="sm" w="sm" type="none"/>
          </a:ln>
        </p:spPr>
      </p:sp>
      <p:sp>
        <p:nvSpPr>
          <p:cNvPr id="34" name="Google Shape;34;p8"/>
          <p:cNvSpPr/>
          <p:nvPr>
            <p:ph idx="13" type="pic"/>
          </p:nvPr>
        </p:nvSpPr>
        <p:spPr>
          <a:xfrm>
            <a:off x="7351737" y="3147814"/>
            <a:ext cx="1440160" cy="1252711"/>
          </a:xfrm>
          <a:prstGeom prst="rect">
            <a:avLst/>
          </a:prstGeom>
          <a:solidFill>
            <a:srgbClr val="F2F2F2"/>
          </a:solidFill>
          <a:ln cap="flat" cmpd="sng" w="38100">
            <a:solidFill>
              <a:schemeClr val="accent2"/>
            </a:solidFill>
            <a:prstDash val="solid"/>
            <a:round/>
            <a:headEnd len="sm" w="sm" type="none"/>
            <a:tailEnd len="sm" w="sm" type="none"/>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Contents Layout">
  <p:cSld name="Images and Contents Layout">
    <p:bg>
      <p:bgPr>
        <a:solidFill>
          <a:schemeClr val="accent1"/>
        </a:solidFill>
      </p:bgPr>
    </p:bg>
    <p:spTree>
      <p:nvGrpSpPr>
        <p:cNvPr id="35" name="Shape 35"/>
        <p:cNvGrpSpPr/>
        <p:nvPr/>
      </p:nvGrpSpPr>
      <p:grpSpPr>
        <a:xfrm>
          <a:off x="0" y="0"/>
          <a:ext cx="0" cy="0"/>
          <a:chOff x="0" y="0"/>
          <a:chExt cx="0" cy="0"/>
        </a:xfrm>
      </p:grpSpPr>
      <p:sp>
        <p:nvSpPr>
          <p:cNvPr id="36" name="Google Shape;36;p9"/>
          <p:cNvSpPr/>
          <p:nvPr>
            <p:ph idx="2" type="pic"/>
          </p:nvPr>
        </p:nvSpPr>
        <p:spPr>
          <a:xfrm>
            <a:off x="5357557" y="286543"/>
            <a:ext cx="2196000" cy="2196000"/>
          </a:xfrm>
          <a:prstGeom prst="diamond">
            <a:avLst/>
          </a:prstGeom>
          <a:solidFill>
            <a:srgbClr val="F2F2F2"/>
          </a:solidFill>
          <a:ln>
            <a:noFill/>
          </a:ln>
        </p:spPr>
      </p:sp>
      <p:sp>
        <p:nvSpPr>
          <p:cNvPr id="37" name="Google Shape;37;p9"/>
          <p:cNvSpPr/>
          <p:nvPr>
            <p:ph idx="3" type="pic"/>
          </p:nvPr>
        </p:nvSpPr>
        <p:spPr>
          <a:xfrm>
            <a:off x="4172774" y="1476771"/>
            <a:ext cx="2196000" cy="2196000"/>
          </a:xfrm>
          <a:prstGeom prst="diamond">
            <a:avLst/>
          </a:prstGeom>
          <a:solidFill>
            <a:srgbClr val="F2F2F2"/>
          </a:solidFill>
          <a:ln>
            <a:noFill/>
          </a:ln>
        </p:spPr>
      </p:sp>
      <p:sp>
        <p:nvSpPr>
          <p:cNvPr id="38" name="Google Shape;38;p9"/>
          <p:cNvSpPr/>
          <p:nvPr>
            <p:ph idx="4" type="pic"/>
          </p:nvPr>
        </p:nvSpPr>
        <p:spPr>
          <a:xfrm>
            <a:off x="5357557" y="2662807"/>
            <a:ext cx="2196000" cy="2196000"/>
          </a:xfrm>
          <a:prstGeom prst="diamond">
            <a:avLst/>
          </a:prstGeom>
          <a:solidFill>
            <a:srgbClr val="F2F2F2"/>
          </a:solidFill>
          <a:ln>
            <a:noFill/>
          </a:ln>
        </p:spPr>
      </p:sp>
      <p:sp>
        <p:nvSpPr>
          <p:cNvPr id="39" name="Google Shape;39;p9"/>
          <p:cNvSpPr/>
          <p:nvPr>
            <p:ph idx="5" type="pic"/>
          </p:nvPr>
        </p:nvSpPr>
        <p:spPr>
          <a:xfrm>
            <a:off x="6542340" y="1476771"/>
            <a:ext cx="2196000" cy="2196000"/>
          </a:xfrm>
          <a:prstGeom prst="diamond">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asic Layout">
  <p:cSld name="5_Basic Layout">
    <p:bg>
      <p:bgPr>
        <a:blipFill>
          <a:blip r:embed="rId2">
            <a:alphaModFix/>
          </a:blip>
          <a:stretch>
            <a:fillRect/>
          </a:stretch>
        </a:blipFill>
      </p:bgPr>
    </p:bg>
    <p:spTree>
      <p:nvGrpSpPr>
        <p:cNvPr id="40" name="Shape 40"/>
        <p:cNvGrpSpPr/>
        <p:nvPr/>
      </p:nvGrpSpPr>
      <p:grpSpPr>
        <a:xfrm>
          <a:off x="0" y="0"/>
          <a:ext cx="0" cy="0"/>
          <a:chOff x="0" y="0"/>
          <a:chExt cx="0" cy="0"/>
        </a:xfrm>
      </p:grpSpPr>
      <p:sp>
        <p:nvSpPr>
          <p:cNvPr id="41" name="Google Shape;41;p10"/>
          <p:cNvSpPr/>
          <p:nvPr/>
        </p:nvSpPr>
        <p:spPr>
          <a:xfrm>
            <a:off x="0" y="0"/>
            <a:ext cx="9144000" cy="5143500"/>
          </a:xfrm>
          <a:prstGeom prst="rect">
            <a:avLst/>
          </a:prstGeom>
          <a:solidFill>
            <a:schemeClr val="accent2">
              <a:alpha val="8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 name="Google Shape;42;p10"/>
          <p:cNvSpPr txBox="1"/>
          <p:nvPr>
            <p:ph idx="1" type="body"/>
          </p:nvPr>
        </p:nvSpPr>
        <p:spPr>
          <a:xfrm>
            <a:off x="0" y="15395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3" name="Google Shape;43;p10"/>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s and Contents Layout">
  <p:cSld name="1_Images and Contents Layout">
    <p:bg>
      <p:bgPr>
        <a:solidFill>
          <a:schemeClr val="accent1"/>
        </a:solidFill>
      </p:bgPr>
    </p:bg>
    <p:spTree>
      <p:nvGrpSpPr>
        <p:cNvPr id="44" name="Shape 44"/>
        <p:cNvGrpSpPr/>
        <p:nvPr/>
      </p:nvGrpSpPr>
      <p:grpSpPr>
        <a:xfrm>
          <a:off x="0" y="0"/>
          <a:ext cx="0" cy="0"/>
          <a:chOff x="0" y="0"/>
          <a:chExt cx="0" cy="0"/>
        </a:xfrm>
      </p:grpSpPr>
      <p:sp>
        <p:nvSpPr>
          <p:cNvPr id="45" name="Google Shape;45;p11"/>
          <p:cNvSpPr/>
          <p:nvPr>
            <p:ph idx="2" type="pic"/>
          </p:nvPr>
        </p:nvSpPr>
        <p:spPr>
          <a:xfrm>
            <a:off x="356295" y="195486"/>
            <a:ext cx="1944216" cy="4680520"/>
          </a:xfrm>
          <a:prstGeom prst="rect">
            <a:avLst/>
          </a:prstGeom>
          <a:solidFill>
            <a:srgbClr val="F2F2F2"/>
          </a:solidFill>
          <a:ln>
            <a:noFill/>
          </a:ln>
        </p:spPr>
      </p:sp>
      <p:sp>
        <p:nvSpPr>
          <p:cNvPr id="46" name="Google Shape;46;p11"/>
          <p:cNvSpPr/>
          <p:nvPr>
            <p:ph idx="3" type="pic"/>
          </p:nvPr>
        </p:nvSpPr>
        <p:spPr>
          <a:xfrm>
            <a:off x="4676775" y="195486"/>
            <a:ext cx="1944216" cy="4680520"/>
          </a:xfrm>
          <a:prstGeom prst="rect">
            <a:avLst/>
          </a:prstGeom>
          <a:solidFill>
            <a:srgbClr val="F2F2F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2.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21" Type="http://schemas.openxmlformats.org/officeDocument/2006/relationships/theme" Target="../theme/theme4.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15" Type="http://schemas.openxmlformats.org/officeDocument/2006/relationships/slideLayout" Target="../slideLayouts/slideLayout17.xml"/><Relationship Id="rId14" Type="http://schemas.openxmlformats.org/officeDocument/2006/relationships/slideLayout" Target="../slideLayouts/slideLayout16.xml"/><Relationship Id="rId17" Type="http://schemas.openxmlformats.org/officeDocument/2006/relationships/slideLayout" Target="../slideLayouts/slideLayout19.xml"/><Relationship Id="rId16" Type="http://schemas.openxmlformats.org/officeDocument/2006/relationships/slideLayout" Target="../slideLayouts/slideLayout18.xml"/><Relationship Id="rId5" Type="http://schemas.openxmlformats.org/officeDocument/2006/relationships/slideLayout" Target="../slideLayouts/slideLayout7.xml"/><Relationship Id="rId19" Type="http://schemas.openxmlformats.org/officeDocument/2006/relationships/slideLayout" Target="../slideLayouts/slideLayout21.xml"/><Relationship Id="rId6" Type="http://schemas.openxmlformats.org/officeDocument/2006/relationships/slideLayout" Target="../slideLayouts/slideLayout8.xml"/><Relationship Id="rId18" Type="http://schemas.openxmlformats.org/officeDocument/2006/relationships/slideLayout" Target="../slideLayouts/slideLayout20.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 name="Shape 13"/>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7"/>
          <p:cNvSpPr txBox="1"/>
          <p:nvPr>
            <p:ph idx="1" type="body"/>
          </p:nvPr>
        </p:nvSpPr>
        <p:spPr>
          <a:xfrm>
            <a:off x="5004048" y="3003798"/>
            <a:ext cx="3888432" cy="115212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accent2"/>
              </a:buClr>
              <a:buSzPts val="3600"/>
              <a:buNone/>
            </a:pPr>
            <a:r>
              <a:rPr lang="en-US"/>
              <a:t>CLASS DIAGRAM</a:t>
            </a:r>
            <a:endParaRPr/>
          </a:p>
        </p:txBody>
      </p:sp>
      <p:sp>
        <p:nvSpPr>
          <p:cNvPr id="115" name="Google Shape;115;p27"/>
          <p:cNvSpPr txBox="1"/>
          <p:nvPr>
            <p:ph idx="2" type="body"/>
          </p:nvPr>
        </p:nvSpPr>
        <p:spPr>
          <a:xfrm>
            <a:off x="5003900" y="4155926"/>
            <a:ext cx="3888432" cy="50405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accent2"/>
              </a:buClr>
              <a:buSzPts val="1200"/>
              <a:buNone/>
            </a:pPr>
            <a:r>
              <a:rPr b="1" lang="en-US"/>
              <a:t>ANALISIS &amp; DESAIN SISTEM D081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6"/>
          <p:cNvSpPr txBox="1"/>
          <p:nvPr>
            <p:ph idx="1" type="body"/>
          </p:nvPr>
        </p:nvSpPr>
        <p:spPr>
          <a:xfrm>
            <a:off x="0" y="416358"/>
            <a:ext cx="9144000" cy="57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accent2"/>
              </a:buClr>
              <a:buSzPts val="3600"/>
              <a:buNone/>
            </a:pPr>
            <a:r>
              <a:rPr lang="en-US"/>
              <a:t>Hubungan Generalisasi</a:t>
            </a:r>
            <a:endParaRPr/>
          </a:p>
        </p:txBody>
      </p:sp>
      <p:sp>
        <p:nvSpPr>
          <p:cNvPr id="331" name="Google Shape;331;p36"/>
          <p:cNvSpPr txBox="1"/>
          <p:nvPr/>
        </p:nvSpPr>
        <p:spPr>
          <a:xfrm>
            <a:off x="992550" y="1217600"/>
            <a:ext cx="7158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rPr>
              <a:t>merupakan hubungan turunan dengan mengasumsikan satu kelas merupakan superClass dari kelas yang lain.  Generalisasi memiliki tingkatan berpusat pada superClass</a:t>
            </a:r>
            <a:endParaRPr>
              <a:solidFill>
                <a:schemeClr val="lt1"/>
              </a:solidFill>
            </a:endParaRPr>
          </a:p>
        </p:txBody>
      </p:sp>
      <p:sp>
        <p:nvSpPr>
          <p:cNvPr id="332" name="Google Shape;332;p36"/>
          <p:cNvSpPr txBox="1"/>
          <p:nvPr>
            <p:ph idx="1" type="body"/>
          </p:nvPr>
        </p:nvSpPr>
        <p:spPr>
          <a:xfrm>
            <a:off x="992550" y="2211175"/>
            <a:ext cx="3227100" cy="576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2"/>
              </a:buClr>
              <a:buSzPts val="3600"/>
              <a:buNone/>
            </a:pPr>
            <a:r>
              <a:rPr i="1" lang="en-US" sz="2300"/>
              <a:t>Inheritance</a:t>
            </a:r>
            <a:r>
              <a:rPr lang="en-US" sz="2300"/>
              <a:t> (warisan)</a:t>
            </a:r>
            <a:endParaRPr sz="2300"/>
          </a:p>
        </p:txBody>
      </p:sp>
      <p:sp>
        <p:nvSpPr>
          <p:cNvPr id="333" name="Google Shape;333;p36"/>
          <p:cNvSpPr txBox="1"/>
          <p:nvPr/>
        </p:nvSpPr>
        <p:spPr>
          <a:xfrm>
            <a:off x="992550" y="2810375"/>
            <a:ext cx="71589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a:solidFill>
                  <a:schemeClr val="lt1"/>
                </a:solidFill>
              </a:rPr>
              <a:t>Inheritance </a:t>
            </a:r>
            <a:r>
              <a:rPr lang="en-US">
                <a:solidFill>
                  <a:schemeClr val="lt1"/>
                </a:solidFill>
              </a:rPr>
              <a:t>merupakan salah satu karakteristik dalam pemrograman berorientasi objek, dimana sebuah </a:t>
            </a:r>
            <a:r>
              <a:rPr i="1" lang="en-US">
                <a:solidFill>
                  <a:schemeClr val="lt1"/>
                </a:solidFill>
              </a:rPr>
              <a:t>class</a:t>
            </a:r>
            <a:r>
              <a:rPr lang="en-US">
                <a:solidFill>
                  <a:schemeClr val="lt1"/>
                </a:solidFill>
              </a:rPr>
              <a:t> mewarisi / </a:t>
            </a:r>
            <a:r>
              <a:rPr i="1" lang="en-US">
                <a:solidFill>
                  <a:schemeClr val="lt1"/>
                </a:solidFill>
              </a:rPr>
              <a:t>inherit</a:t>
            </a:r>
            <a:r>
              <a:rPr lang="en-US">
                <a:solidFill>
                  <a:schemeClr val="lt1"/>
                </a:solidFill>
              </a:rPr>
              <a:t> sifat-sifat (dalam hal ini atribut &amp; operasi) dari </a:t>
            </a:r>
            <a:r>
              <a:rPr i="1" lang="en-US">
                <a:solidFill>
                  <a:schemeClr val="lt1"/>
                </a:solidFill>
              </a:rPr>
              <a:t>class</a:t>
            </a:r>
            <a:r>
              <a:rPr lang="en-US">
                <a:solidFill>
                  <a:schemeClr val="lt1"/>
                </a:solidFill>
              </a:rPr>
              <a:t> lain yang merupakan </a:t>
            </a:r>
            <a:r>
              <a:rPr i="1" lang="en-US">
                <a:solidFill>
                  <a:schemeClr val="lt1"/>
                </a:solidFill>
              </a:rPr>
              <a:t>parent</a:t>
            </a:r>
            <a:r>
              <a:rPr lang="en-US">
                <a:solidFill>
                  <a:schemeClr val="lt1"/>
                </a:solidFill>
              </a:rPr>
              <a:t> dari </a:t>
            </a:r>
            <a:r>
              <a:rPr i="1" lang="en-US">
                <a:solidFill>
                  <a:schemeClr val="lt1"/>
                </a:solidFill>
              </a:rPr>
              <a:t>class</a:t>
            </a:r>
            <a:r>
              <a:rPr lang="en-US">
                <a:solidFill>
                  <a:schemeClr val="lt1"/>
                </a:solidFill>
              </a:rPr>
              <a:t> tadi. </a:t>
            </a:r>
            <a:r>
              <a:rPr i="1" lang="en-US">
                <a:solidFill>
                  <a:schemeClr val="lt1"/>
                </a:solidFill>
              </a:rPr>
              <a:t>Class </a:t>
            </a:r>
            <a:r>
              <a:rPr lang="en-US">
                <a:solidFill>
                  <a:schemeClr val="lt1"/>
                </a:solidFill>
              </a:rPr>
              <a:t>yang menurunkan sifat-sifatnya disebut </a:t>
            </a:r>
            <a:r>
              <a:rPr b="1" i="1" lang="en-US">
                <a:solidFill>
                  <a:schemeClr val="lt1"/>
                </a:solidFill>
              </a:rPr>
              <a:t>superclass</a:t>
            </a:r>
            <a:r>
              <a:rPr b="1" lang="en-US">
                <a:solidFill>
                  <a:schemeClr val="lt1"/>
                </a:solidFill>
              </a:rPr>
              <a:t>, </a:t>
            </a:r>
            <a:r>
              <a:rPr lang="en-US">
                <a:solidFill>
                  <a:schemeClr val="lt1"/>
                </a:solidFill>
              </a:rPr>
              <a:t>sedangkan </a:t>
            </a:r>
            <a:r>
              <a:rPr i="1" lang="en-US">
                <a:solidFill>
                  <a:schemeClr val="lt1"/>
                </a:solidFill>
              </a:rPr>
              <a:t>class</a:t>
            </a:r>
            <a:r>
              <a:rPr lang="en-US">
                <a:solidFill>
                  <a:schemeClr val="lt1"/>
                </a:solidFill>
              </a:rPr>
              <a:t> yang mewarisi sifat dari </a:t>
            </a:r>
            <a:r>
              <a:rPr i="1" lang="en-US">
                <a:solidFill>
                  <a:schemeClr val="lt1"/>
                </a:solidFill>
              </a:rPr>
              <a:t>superclass</a:t>
            </a:r>
            <a:r>
              <a:rPr lang="en-US">
                <a:solidFill>
                  <a:schemeClr val="lt1"/>
                </a:solidFill>
              </a:rPr>
              <a:t> disebut </a:t>
            </a:r>
            <a:r>
              <a:rPr b="1" i="1" lang="en-US">
                <a:solidFill>
                  <a:schemeClr val="lt1"/>
                </a:solidFill>
              </a:rPr>
              <a:t>subclass</a:t>
            </a:r>
            <a:r>
              <a:rPr b="1" lang="en-US">
                <a:solidFill>
                  <a:schemeClr val="lt1"/>
                </a:solidFill>
              </a:rPr>
              <a:t>.</a:t>
            </a:r>
            <a:endParaRPr b="1">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Clr>
                <a:schemeClr val="dk1"/>
              </a:buClr>
              <a:buSzPts val="1100"/>
              <a:buFont typeface="Arial"/>
              <a:buNone/>
            </a:pPr>
            <a:r>
              <a:rPr i="1" lang="en-US">
                <a:solidFill>
                  <a:schemeClr val="lt1"/>
                </a:solidFill>
              </a:rPr>
              <a:t>Inheritance </a:t>
            </a:r>
            <a:r>
              <a:rPr lang="en-US">
                <a:solidFill>
                  <a:schemeClr val="lt1"/>
                </a:solidFill>
              </a:rPr>
              <a:t>disebut juga hierarki “is-a” (sebuah) atau “kind-of” (sejenis).  SubClass dapat memiliki atau menggunakan atribut &amp; operasi tambahan yang hanya berlaku pada tingkat hierarkinya.</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7"/>
          <p:cNvSpPr txBox="1"/>
          <p:nvPr/>
        </p:nvSpPr>
        <p:spPr>
          <a:xfrm>
            <a:off x="1257900" y="3806750"/>
            <a:ext cx="66282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a:solidFill>
                  <a:schemeClr val="lt1"/>
                </a:solidFill>
              </a:rPr>
              <a:t>Contoh di atas menunjukkan class Mahasiswa, Dosen, dan Admin yang mewarisi class User</a:t>
            </a:r>
            <a:endParaRPr sz="1400">
              <a:solidFill>
                <a:schemeClr val="lt1"/>
              </a:solidFill>
            </a:endParaRPr>
          </a:p>
        </p:txBody>
      </p:sp>
      <p:pic>
        <p:nvPicPr>
          <p:cNvPr id="339" name="Google Shape;339;p37"/>
          <p:cNvPicPr preferRelativeResize="0"/>
          <p:nvPr/>
        </p:nvPicPr>
        <p:blipFill rotWithShape="1">
          <a:blip r:embed="rId3">
            <a:alphaModFix/>
          </a:blip>
          <a:srcRect b="0" l="0" r="0" t="0"/>
          <a:stretch/>
        </p:blipFill>
        <p:spPr>
          <a:xfrm>
            <a:off x="152400" y="524900"/>
            <a:ext cx="8839199" cy="295876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8"/>
          <p:cNvSpPr txBox="1"/>
          <p:nvPr>
            <p:ph idx="1" type="body"/>
          </p:nvPr>
        </p:nvSpPr>
        <p:spPr>
          <a:xfrm>
            <a:off x="0" y="416358"/>
            <a:ext cx="9144000" cy="57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accent2"/>
              </a:buClr>
              <a:buSzPts val="3600"/>
              <a:buNone/>
            </a:pPr>
            <a:r>
              <a:rPr lang="en-US"/>
              <a:t>Hubungan Asosiasi</a:t>
            </a:r>
            <a:endParaRPr/>
          </a:p>
        </p:txBody>
      </p:sp>
      <p:sp>
        <p:nvSpPr>
          <p:cNvPr id="345" name="Google Shape;345;p38"/>
          <p:cNvSpPr txBox="1"/>
          <p:nvPr/>
        </p:nvSpPr>
        <p:spPr>
          <a:xfrm>
            <a:off x="992550" y="1217600"/>
            <a:ext cx="71589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rPr>
              <a:t>Suatu hubungan statis antar bagian dari dua Class.  Asosiasi umumnya menggambarkan Class yang memiliki atribut berupa class lain,  atau class yang harus mengetahui eksistensi class lain.  Di dalam diagram,  sebuah relasi asosiasi adalah penghubung yang menghubungkan dua Class.</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US">
                <a:solidFill>
                  <a:schemeClr val="lt1"/>
                </a:solidFill>
              </a:rPr>
              <a:t>Relasi ini merupakan relasi struktural yang menspesifikasikan satu objek terhubung dengan objek lainnya.  Relasi asosiasi tidak menggambarkan aliran data sebagaimana yang terdapat pada pemodelan desain pada analisis terstruktur.  Relasi ini dapat menjadi 2 jenis yaitu :</a:t>
            </a:r>
            <a:endParaRPr>
              <a:solidFill>
                <a:schemeClr val="lt1"/>
              </a:solidFill>
            </a:endParaRPr>
          </a:p>
          <a:p>
            <a:pPr indent="-317500" lvl="0" marL="457200" rtl="0" algn="l">
              <a:spcBef>
                <a:spcPts val="0"/>
              </a:spcBef>
              <a:spcAft>
                <a:spcPts val="0"/>
              </a:spcAft>
              <a:buClr>
                <a:schemeClr val="lt1"/>
              </a:buClr>
              <a:buSzPts val="1400"/>
              <a:buAutoNum type="arabicPeriod"/>
            </a:pPr>
            <a:r>
              <a:rPr i="1" lang="en-US">
                <a:solidFill>
                  <a:schemeClr val="lt1"/>
                </a:solidFill>
              </a:rPr>
              <a:t>unidirectional association</a:t>
            </a:r>
            <a:endParaRPr i="1">
              <a:solidFill>
                <a:schemeClr val="lt1"/>
              </a:solidFill>
            </a:endParaRPr>
          </a:p>
          <a:p>
            <a:pPr indent="-317500" lvl="0" marL="457200" rtl="0" algn="l">
              <a:spcBef>
                <a:spcPts val="0"/>
              </a:spcBef>
              <a:spcAft>
                <a:spcPts val="0"/>
              </a:spcAft>
              <a:buClr>
                <a:schemeClr val="lt1"/>
              </a:buClr>
              <a:buSzPts val="1400"/>
              <a:buAutoNum type="arabicPeriod"/>
            </a:pPr>
            <a:r>
              <a:rPr i="1" lang="en-US">
                <a:solidFill>
                  <a:schemeClr val="lt1"/>
                </a:solidFill>
              </a:rPr>
              <a:t>bidirectional association</a:t>
            </a:r>
            <a:endParaRPr i="1">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9"/>
          <p:cNvSpPr txBox="1"/>
          <p:nvPr/>
        </p:nvSpPr>
        <p:spPr>
          <a:xfrm>
            <a:off x="611560" y="483518"/>
            <a:ext cx="2592300" cy="138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rPr>
              <a:t>Contoh</a:t>
            </a:r>
            <a:r>
              <a:rPr b="1" lang="en-US" sz="2800">
                <a:solidFill>
                  <a:schemeClr val="lt1"/>
                </a:solidFill>
                <a:latin typeface="Arial"/>
                <a:ea typeface="Arial"/>
                <a:cs typeface="Arial"/>
                <a:sym typeface="Arial"/>
              </a:rPr>
              <a:t> </a:t>
            </a:r>
            <a:r>
              <a:rPr b="1" lang="en-US" sz="2800">
                <a:solidFill>
                  <a:schemeClr val="lt1"/>
                </a:solidFill>
              </a:rPr>
              <a:t>Hubungan</a:t>
            </a:r>
            <a:endParaRPr b="1" sz="2800">
              <a:solidFill>
                <a:schemeClr val="lt1"/>
              </a:solidFill>
              <a:latin typeface="Arial"/>
              <a:ea typeface="Arial"/>
              <a:cs typeface="Arial"/>
              <a:sym typeface="Arial"/>
            </a:endParaRPr>
          </a:p>
          <a:p>
            <a:pPr indent="0" lvl="0" marL="0" marR="0" rtl="0" algn="l">
              <a:spcBef>
                <a:spcPts val="0"/>
              </a:spcBef>
              <a:spcAft>
                <a:spcPts val="0"/>
              </a:spcAft>
              <a:buNone/>
            </a:pPr>
            <a:r>
              <a:rPr b="1" lang="en-US" sz="2800">
                <a:solidFill>
                  <a:schemeClr val="accent2"/>
                </a:solidFill>
              </a:rPr>
              <a:t>Asosiasi</a:t>
            </a:r>
            <a:r>
              <a:rPr b="1" lang="en-US" sz="2800">
                <a:solidFill>
                  <a:schemeClr val="accent2"/>
                </a:solidFill>
                <a:latin typeface="Arial"/>
                <a:ea typeface="Arial"/>
                <a:cs typeface="Arial"/>
                <a:sym typeface="Arial"/>
              </a:rPr>
              <a:t> </a:t>
            </a:r>
            <a:endParaRPr b="1" sz="2800">
              <a:solidFill>
                <a:schemeClr val="lt1"/>
              </a:solidFill>
              <a:latin typeface="Arial"/>
              <a:ea typeface="Arial"/>
              <a:cs typeface="Arial"/>
              <a:sym typeface="Arial"/>
            </a:endParaRPr>
          </a:p>
        </p:txBody>
      </p:sp>
      <p:sp>
        <p:nvSpPr>
          <p:cNvPr id="351" name="Google Shape;351;p39"/>
          <p:cNvSpPr txBox="1"/>
          <p:nvPr/>
        </p:nvSpPr>
        <p:spPr>
          <a:xfrm>
            <a:off x="611560" y="1969839"/>
            <a:ext cx="31299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rPr>
              <a:t>Class Dosen memiliki hubungan untuk Membimbing class Mahasiswa dan Mengampu class MataKuliah</a:t>
            </a:r>
            <a:endParaRPr sz="1200">
              <a:solidFill>
                <a:schemeClr val="lt1"/>
              </a:solidFill>
            </a:endParaRPr>
          </a:p>
          <a:p>
            <a:pPr indent="0" lvl="0" marL="0" marR="0" rtl="0" algn="l">
              <a:spcBef>
                <a:spcPts val="0"/>
              </a:spcBef>
              <a:spcAft>
                <a:spcPts val="0"/>
              </a:spcAft>
              <a:buNone/>
            </a:pPr>
            <a:r>
              <a:t/>
            </a:r>
            <a:endParaRPr sz="1200">
              <a:solidFill>
                <a:schemeClr val="lt1"/>
              </a:solidFill>
            </a:endParaRPr>
          </a:p>
          <a:p>
            <a:pPr indent="0" lvl="0" marL="0" marR="0" rtl="0" algn="l">
              <a:spcBef>
                <a:spcPts val="0"/>
              </a:spcBef>
              <a:spcAft>
                <a:spcPts val="0"/>
              </a:spcAft>
              <a:buNone/>
            </a:pPr>
            <a:r>
              <a:rPr lang="en-US" sz="1200">
                <a:solidFill>
                  <a:schemeClr val="lt1"/>
                </a:solidFill>
              </a:rPr>
              <a:t>Class Mahasiswa memiliki hubungan untuk Mengambil MataKuliah </a:t>
            </a:r>
            <a:endParaRPr/>
          </a:p>
        </p:txBody>
      </p:sp>
      <p:pic>
        <p:nvPicPr>
          <p:cNvPr id="352" name="Google Shape;352;p39"/>
          <p:cNvPicPr preferRelativeResize="0"/>
          <p:nvPr/>
        </p:nvPicPr>
        <p:blipFill rotWithShape="1">
          <a:blip r:embed="rId3">
            <a:alphaModFix/>
          </a:blip>
          <a:srcRect b="0" l="0" r="0" t="0"/>
          <a:stretch/>
        </p:blipFill>
        <p:spPr>
          <a:xfrm>
            <a:off x="3836710" y="1414825"/>
            <a:ext cx="5097740" cy="303459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0"/>
          <p:cNvSpPr txBox="1"/>
          <p:nvPr>
            <p:ph idx="1" type="body"/>
          </p:nvPr>
        </p:nvSpPr>
        <p:spPr>
          <a:xfrm>
            <a:off x="0" y="153958"/>
            <a:ext cx="9144000" cy="57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accent2"/>
              </a:buClr>
              <a:buSzPts val="3600"/>
              <a:buNone/>
            </a:pPr>
            <a:r>
              <a:rPr lang="en-US"/>
              <a:t>Hubungan Agregasi</a:t>
            </a:r>
            <a:endParaRPr/>
          </a:p>
        </p:txBody>
      </p:sp>
      <p:grpSp>
        <p:nvGrpSpPr>
          <p:cNvPr id="358" name="Google Shape;358;p40"/>
          <p:cNvGrpSpPr/>
          <p:nvPr/>
        </p:nvGrpSpPr>
        <p:grpSpPr>
          <a:xfrm>
            <a:off x="1024606" y="2588207"/>
            <a:ext cx="1322912" cy="1042849"/>
            <a:chOff x="2113657" y="4283314"/>
            <a:chExt cx="3647401" cy="1042849"/>
          </a:xfrm>
        </p:grpSpPr>
        <p:sp>
          <p:nvSpPr>
            <p:cNvPr id="359" name="Google Shape;359;p40"/>
            <p:cNvSpPr txBox="1"/>
            <p:nvPr/>
          </p:nvSpPr>
          <p:spPr>
            <a:xfrm>
              <a:off x="2113657" y="4495163"/>
              <a:ext cx="36474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rPr>
                <a:t>Merupakan hubungan “part of” atau “bagian dari”</a:t>
              </a:r>
              <a:endParaRPr/>
            </a:p>
          </p:txBody>
        </p:sp>
        <p:sp>
          <p:nvSpPr>
            <p:cNvPr id="360" name="Google Shape;360;p40"/>
            <p:cNvSpPr txBox="1"/>
            <p:nvPr/>
          </p:nvSpPr>
          <p:spPr>
            <a:xfrm>
              <a:off x="2113658" y="4283314"/>
              <a:ext cx="36474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rPr>
                <a:t>Part of</a:t>
              </a:r>
              <a:endParaRPr b="1" sz="1200">
                <a:solidFill>
                  <a:schemeClr val="lt1"/>
                </a:solidFill>
                <a:latin typeface="Arial"/>
                <a:ea typeface="Arial"/>
                <a:cs typeface="Arial"/>
                <a:sym typeface="Arial"/>
              </a:endParaRPr>
            </a:p>
          </p:txBody>
        </p:sp>
      </p:grpSp>
      <p:grpSp>
        <p:nvGrpSpPr>
          <p:cNvPr id="361" name="Google Shape;361;p40"/>
          <p:cNvGrpSpPr/>
          <p:nvPr/>
        </p:nvGrpSpPr>
        <p:grpSpPr>
          <a:xfrm>
            <a:off x="3033173" y="2588207"/>
            <a:ext cx="1322912" cy="858349"/>
            <a:chOff x="2113657" y="4283314"/>
            <a:chExt cx="3647401" cy="858349"/>
          </a:xfrm>
        </p:grpSpPr>
        <p:sp>
          <p:nvSpPr>
            <p:cNvPr id="362" name="Google Shape;362;p40"/>
            <p:cNvSpPr txBox="1"/>
            <p:nvPr/>
          </p:nvSpPr>
          <p:spPr>
            <a:xfrm>
              <a:off x="2113657" y="4495163"/>
              <a:ext cx="36474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rPr>
                <a:t>Bentuk yang lebih kuat dari asosiasi</a:t>
              </a:r>
              <a:endParaRPr/>
            </a:p>
          </p:txBody>
        </p:sp>
        <p:sp>
          <p:nvSpPr>
            <p:cNvPr id="363" name="Google Shape;363;p40"/>
            <p:cNvSpPr txBox="1"/>
            <p:nvPr/>
          </p:nvSpPr>
          <p:spPr>
            <a:xfrm>
              <a:off x="2113658" y="4283314"/>
              <a:ext cx="36474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rPr>
                <a:t>&gt; Asosiasi</a:t>
              </a:r>
              <a:endParaRPr b="1" sz="1200">
                <a:solidFill>
                  <a:schemeClr val="lt1"/>
                </a:solidFill>
                <a:latin typeface="Arial"/>
                <a:ea typeface="Arial"/>
                <a:cs typeface="Arial"/>
                <a:sym typeface="Arial"/>
              </a:endParaRPr>
            </a:p>
          </p:txBody>
        </p:sp>
      </p:grpSp>
      <p:sp>
        <p:nvSpPr>
          <p:cNvPr id="364" name="Google Shape;364;p40"/>
          <p:cNvSpPr txBox="1"/>
          <p:nvPr/>
        </p:nvSpPr>
        <p:spPr>
          <a:xfrm>
            <a:off x="207640" y="2622157"/>
            <a:ext cx="8958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chemeClr val="accent2"/>
                </a:solidFill>
                <a:latin typeface="Arial"/>
                <a:ea typeface="Arial"/>
                <a:cs typeface="Arial"/>
                <a:sym typeface="Arial"/>
              </a:rPr>
              <a:t>01</a:t>
            </a:r>
            <a:endParaRPr b="1" sz="4000">
              <a:solidFill>
                <a:schemeClr val="accent2"/>
              </a:solidFill>
              <a:latin typeface="Arial"/>
              <a:ea typeface="Arial"/>
              <a:cs typeface="Arial"/>
              <a:sym typeface="Arial"/>
            </a:endParaRPr>
          </a:p>
        </p:txBody>
      </p:sp>
      <p:sp>
        <p:nvSpPr>
          <p:cNvPr id="365" name="Google Shape;365;p40"/>
          <p:cNvSpPr txBox="1"/>
          <p:nvPr/>
        </p:nvSpPr>
        <p:spPr>
          <a:xfrm>
            <a:off x="2248694" y="2622157"/>
            <a:ext cx="8958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chemeClr val="accent4"/>
                </a:solidFill>
                <a:latin typeface="Arial"/>
                <a:ea typeface="Arial"/>
                <a:cs typeface="Arial"/>
                <a:sym typeface="Arial"/>
              </a:rPr>
              <a:t>02</a:t>
            </a:r>
            <a:endParaRPr b="1" sz="4000">
              <a:solidFill>
                <a:schemeClr val="accent4"/>
              </a:solidFill>
              <a:latin typeface="Arial"/>
              <a:ea typeface="Arial"/>
              <a:cs typeface="Arial"/>
              <a:sym typeface="Arial"/>
            </a:endParaRPr>
          </a:p>
        </p:txBody>
      </p:sp>
      <p:grpSp>
        <p:nvGrpSpPr>
          <p:cNvPr id="366" name="Google Shape;366;p40"/>
          <p:cNvGrpSpPr/>
          <p:nvPr/>
        </p:nvGrpSpPr>
        <p:grpSpPr>
          <a:xfrm>
            <a:off x="1015528" y="3630810"/>
            <a:ext cx="1322912" cy="858349"/>
            <a:chOff x="2113657" y="4283314"/>
            <a:chExt cx="3647401" cy="858349"/>
          </a:xfrm>
        </p:grpSpPr>
        <p:sp>
          <p:nvSpPr>
            <p:cNvPr id="367" name="Google Shape;367;p40"/>
            <p:cNvSpPr txBox="1"/>
            <p:nvPr/>
          </p:nvSpPr>
          <p:spPr>
            <a:xfrm>
              <a:off x="2113657" y="4495163"/>
              <a:ext cx="36474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rPr>
                <a:t>Dilambangakan harid slodi dengan diamong</a:t>
              </a:r>
              <a:endParaRPr/>
            </a:p>
          </p:txBody>
        </p:sp>
        <p:sp>
          <p:nvSpPr>
            <p:cNvPr id="368" name="Google Shape;368;p40"/>
            <p:cNvSpPr txBox="1"/>
            <p:nvPr/>
          </p:nvSpPr>
          <p:spPr>
            <a:xfrm>
              <a:off x="2113658" y="4283314"/>
              <a:ext cx="36474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rPr>
                <a:t>Lambang</a:t>
              </a:r>
              <a:endParaRPr b="1" sz="1200">
                <a:solidFill>
                  <a:schemeClr val="lt1"/>
                </a:solidFill>
                <a:latin typeface="Arial"/>
                <a:ea typeface="Arial"/>
                <a:cs typeface="Arial"/>
                <a:sym typeface="Arial"/>
              </a:endParaRPr>
            </a:p>
          </p:txBody>
        </p:sp>
      </p:grpSp>
      <p:grpSp>
        <p:nvGrpSpPr>
          <p:cNvPr id="369" name="Google Shape;369;p40"/>
          <p:cNvGrpSpPr/>
          <p:nvPr/>
        </p:nvGrpSpPr>
        <p:grpSpPr>
          <a:xfrm>
            <a:off x="3024095" y="3630810"/>
            <a:ext cx="1322912" cy="1227649"/>
            <a:chOff x="2113657" y="4283314"/>
            <a:chExt cx="3647401" cy="1227649"/>
          </a:xfrm>
        </p:grpSpPr>
        <p:sp>
          <p:nvSpPr>
            <p:cNvPr id="370" name="Google Shape;370;p40"/>
            <p:cNvSpPr txBox="1"/>
            <p:nvPr/>
          </p:nvSpPr>
          <p:spPr>
            <a:xfrm>
              <a:off x="2113657" y="4495163"/>
              <a:ext cx="36474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rPr>
                <a:t>Jika objek lain dihapus, maka class yang tersisa akan tetap ada</a:t>
              </a:r>
              <a:endParaRPr/>
            </a:p>
          </p:txBody>
        </p:sp>
        <p:sp>
          <p:nvSpPr>
            <p:cNvPr id="371" name="Google Shape;371;p40"/>
            <p:cNvSpPr txBox="1"/>
            <p:nvPr/>
          </p:nvSpPr>
          <p:spPr>
            <a:xfrm>
              <a:off x="2113658" y="4283314"/>
              <a:ext cx="36474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rPr>
                <a:t>Berdiri Sendiri</a:t>
              </a:r>
              <a:endParaRPr b="1" sz="1200">
                <a:solidFill>
                  <a:schemeClr val="lt1"/>
                </a:solidFill>
                <a:latin typeface="Arial"/>
                <a:ea typeface="Arial"/>
                <a:cs typeface="Arial"/>
                <a:sym typeface="Arial"/>
              </a:endParaRPr>
            </a:p>
          </p:txBody>
        </p:sp>
      </p:grpSp>
      <p:sp>
        <p:nvSpPr>
          <p:cNvPr id="372" name="Google Shape;372;p40"/>
          <p:cNvSpPr txBox="1"/>
          <p:nvPr/>
        </p:nvSpPr>
        <p:spPr>
          <a:xfrm>
            <a:off x="198562" y="3664760"/>
            <a:ext cx="8958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chemeClr val="accent4"/>
                </a:solidFill>
                <a:latin typeface="Arial"/>
                <a:ea typeface="Arial"/>
                <a:cs typeface="Arial"/>
                <a:sym typeface="Arial"/>
              </a:rPr>
              <a:t>03</a:t>
            </a:r>
            <a:endParaRPr b="1" sz="4000">
              <a:solidFill>
                <a:schemeClr val="accent4"/>
              </a:solidFill>
              <a:latin typeface="Arial"/>
              <a:ea typeface="Arial"/>
              <a:cs typeface="Arial"/>
              <a:sym typeface="Arial"/>
            </a:endParaRPr>
          </a:p>
        </p:txBody>
      </p:sp>
      <p:sp>
        <p:nvSpPr>
          <p:cNvPr id="373" name="Google Shape;373;p40"/>
          <p:cNvSpPr txBox="1"/>
          <p:nvPr/>
        </p:nvSpPr>
        <p:spPr>
          <a:xfrm>
            <a:off x="2239616" y="3664760"/>
            <a:ext cx="8958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chemeClr val="accent2"/>
                </a:solidFill>
                <a:latin typeface="Arial"/>
                <a:ea typeface="Arial"/>
                <a:cs typeface="Arial"/>
                <a:sym typeface="Arial"/>
              </a:rPr>
              <a:t>04</a:t>
            </a:r>
            <a:endParaRPr b="1" sz="4000">
              <a:solidFill>
                <a:schemeClr val="accent2"/>
              </a:solidFill>
              <a:latin typeface="Arial"/>
              <a:ea typeface="Arial"/>
              <a:cs typeface="Arial"/>
              <a:sym typeface="Arial"/>
            </a:endParaRPr>
          </a:p>
        </p:txBody>
      </p:sp>
      <p:sp>
        <p:nvSpPr>
          <p:cNvPr id="374" name="Google Shape;374;p40"/>
          <p:cNvSpPr txBox="1"/>
          <p:nvPr/>
        </p:nvSpPr>
        <p:spPr>
          <a:xfrm>
            <a:off x="441001" y="1449650"/>
            <a:ext cx="3906000" cy="95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chemeClr val="lt1"/>
                </a:solidFill>
              </a:rPr>
              <a:t>Agregasi merupakan hubungan antara 2 class, di mana class yang satu merupakan bagian dari class yang lain, tetapi 2 class ini dapat berdiri sendiri</a:t>
            </a:r>
            <a:endParaRPr b="1" sz="1400">
              <a:solidFill>
                <a:schemeClr val="lt1"/>
              </a:solidFill>
              <a:latin typeface="Arial"/>
              <a:ea typeface="Arial"/>
              <a:cs typeface="Arial"/>
              <a:sym typeface="Arial"/>
            </a:endParaRPr>
          </a:p>
        </p:txBody>
      </p:sp>
      <p:sp>
        <p:nvSpPr>
          <p:cNvPr id="375" name="Google Shape;375;p40"/>
          <p:cNvSpPr/>
          <p:nvPr/>
        </p:nvSpPr>
        <p:spPr>
          <a:xfrm>
            <a:off x="5343525" y="1771650"/>
            <a:ext cx="3129000" cy="189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0"/>
          <p:cNvSpPr/>
          <p:nvPr/>
        </p:nvSpPr>
        <p:spPr>
          <a:xfrm>
            <a:off x="6800875" y="2446500"/>
            <a:ext cx="1323000" cy="1059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0"/>
          <p:cNvSpPr txBox="1"/>
          <p:nvPr/>
        </p:nvSpPr>
        <p:spPr>
          <a:xfrm>
            <a:off x="5592250" y="1973150"/>
            <a:ext cx="5658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accent2"/>
                </a:solidFill>
              </a:rPr>
              <a:t>A</a:t>
            </a:r>
            <a:endParaRPr b="1" sz="3000">
              <a:solidFill>
                <a:schemeClr val="accent2"/>
              </a:solidFill>
              <a:latin typeface="Arial"/>
              <a:ea typeface="Arial"/>
              <a:cs typeface="Arial"/>
              <a:sym typeface="Arial"/>
            </a:endParaRPr>
          </a:p>
        </p:txBody>
      </p:sp>
      <p:sp>
        <p:nvSpPr>
          <p:cNvPr id="378" name="Google Shape;378;p40"/>
          <p:cNvSpPr txBox="1"/>
          <p:nvPr/>
        </p:nvSpPr>
        <p:spPr>
          <a:xfrm>
            <a:off x="6887650" y="2535400"/>
            <a:ext cx="5658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rgbClr val="FFFFFF"/>
                </a:solidFill>
              </a:rPr>
              <a:t>B</a:t>
            </a:r>
            <a:endParaRPr b="1" sz="3000">
              <a:solidFill>
                <a:srgbClr val="FFFFFF"/>
              </a:solidFill>
              <a:latin typeface="Arial"/>
              <a:ea typeface="Arial"/>
              <a:cs typeface="Arial"/>
              <a:sym typeface="Arial"/>
            </a:endParaRPr>
          </a:p>
        </p:txBody>
      </p:sp>
      <p:cxnSp>
        <p:nvCxnSpPr>
          <p:cNvPr id="379" name="Google Shape;379;p40"/>
          <p:cNvCxnSpPr/>
          <p:nvPr/>
        </p:nvCxnSpPr>
        <p:spPr>
          <a:xfrm>
            <a:off x="6003000" y="4216875"/>
            <a:ext cx="2363700" cy="0"/>
          </a:xfrm>
          <a:prstGeom prst="straightConnector1">
            <a:avLst/>
          </a:prstGeom>
          <a:noFill/>
          <a:ln cap="flat" cmpd="sng" w="76200">
            <a:solidFill>
              <a:srgbClr val="FFFFFF"/>
            </a:solidFill>
            <a:prstDash val="solid"/>
            <a:round/>
            <a:headEnd len="med" w="med" type="none"/>
            <a:tailEnd len="med" w="med" type="none"/>
          </a:ln>
        </p:spPr>
      </p:cxnSp>
      <p:sp>
        <p:nvSpPr>
          <p:cNvPr id="380" name="Google Shape;380;p40"/>
          <p:cNvSpPr/>
          <p:nvPr/>
        </p:nvSpPr>
        <p:spPr>
          <a:xfrm>
            <a:off x="5513400" y="4040475"/>
            <a:ext cx="565800" cy="352800"/>
          </a:xfrm>
          <a:prstGeom prst="diamond">
            <a:avLst/>
          </a:prstGeom>
          <a:solidFill>
            <a:srgbClr val="444342"/>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1"/>
          <p:cNvSpPr txBox="1"/>
          <p:nvPr/>
        </p:nvSpPr>
        <p:spPr>
          <a:xfrm>
            <a:off x="611560" y="483518"/>
            <a:ext cx="2592300" cy="138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rPr>
              <a:t>Contoh</a:t>
            </a:r>
            <a:r>
              <a:rPr b="1" lang="en-US" sz="2800">
                <a:solidFill>
                  <a:schemeClr val="lt1"/>
                </a:solidFill>
                <a:latin typeface="Arial"/>
                <a:ea typeface="Arial"/>
                <a:cs typeface="Arial"/>
                <a:sym typeface="Arial"/>
              </a:rPr>
              <a:t> </a:t>
            </a:r>
            <a:r>
              <a:rPr b="1" lang="en-US" sz="2800">
                <a:solidFill>
                  <a:schemeClr val="lt1"/>
                </a:solidFill>
              </a:rPr>
              <a:t>Hubungan</a:t>
            </a:r>
            <a:endParaRPr b="1" sz="2800">
              <a:solidFill>
                <a:schemeClr val="lt1"/>
              </a:solidFill>
              <a:latin typeface="Arial"/>
              <a:ea typeface="Arial"/>
              <a:cs typeface="Arial"/>
              <a:sym typeface="Arial"/>
            </a:endParaRPr>
          </a:p>
          <a:p>
            <a:pPr indent="0" lvl="0" marL="0" marR="0" rtl="0" algn="l">
              <a:spcBef>
                <a:spcPts val="0"/>
              </a:spcBef>
              <a:spcAft>
                <a:spcPts val="0"/>
              </a:spcAft>
              <a:buNone/>
            </a:pPr>
            <a:r>
              <a:rPr b="1" lang="en-US" sz="2800">
                <a:solidFill>
                  <a:schemeClr val="accent2"/>
                </a:solidFill>
              </a:rPr>
              <a:t>Agregasi</a:t>
            </a:r>
            <a:r>
              <a:rPr b="1" lang="en-US" sz="2800">
                <a:solidFill>
                  <a:schemeClr val="accent2"/>
                </a:solidFill>
                <a:latin typeface="Arial"/>
                <a:ea typeface="Arial"/>
                <a:cs typeface="Arial"/>
                <a:sym typeface="Arial"/>
              </a:rPr>
              <a:t> </a:t>
            </a:r>
            <a:endParaRPr b="1" sz="2800">
              <a:solidFill>
                <a:schemeClr val="lt1"/>
              </a:solidFill>
              <a:latin typeface="Arial"/>
              <a:ea typeface="Arial"/>
              <a:cs typeface="Arial"/>
              <a:sym typeface="Arial"/>
            </a:endParaRPr>
          </a:p>
        </p:txBody>
      </p:sp>
      <p:sp>
        <p:nvSpPr>
          <p:cNvPr id="386" name="Google Shape;386;p41"/>
          <p:cNvSpPr txBox="1"/>
          <p:nvPr/>
        </p:nvSpPr>
        <p:spPr>
          <a:xfrm>
            <a:off x="611560" y="1969839"/>
            <a:ext cx="31299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rPr>
              <a:t>Class Dosen menyimpan data class Mahasiswa berupa array sebagai mahasiswa bimbingannya</a:t>
            </a:r>
            <a:endParaRPr sz="1200">
              <a:solidFill>
                <a:schemeClr val="lt1"/>
              </a:solidFill>
            </a:endParaRPr>
          </a:p>
          <a:p>
            <a:pPr indent="0" lvl="0" marL="0" marR="0" rtl="0" algn="l">
              <a:spcBef>
                <a:spcPts val="0"/>
              </a:spcBef>
              <a:spcAft>
                <a:spcPts val="0"/>
              </a:spcAft>
              <a:buNone/>
            </a:pPr>
            <a:r>
              <a:t/>
            </a:r>
            <a:endParaRPr sz="1200">
              <a:solidFill>
                <a:schemeClr val="lt1"/>
              </a:solidFill>
            </a:endParaRPr>
          </a:p>
          <a:p>
            <a:pPr indent="0" lvl="0" marL="0" marR="0" rtl="0" algn="l">
              <a:spcBef>
                <a:spcPts val="0"/>
              </a:spcBef>
              <a:spcAft>
                <a:spcPts val="0"/>
              </a:spcAft>
              <a:buNone/>
            </a:pPr>
            <a:r>
              <a:rPr lang="en-US" sz="1200">
                <a:solidFill>
                  <a:schemeClr val="lt1"/>
                </a:solidFill>
              </a:rPr>
              <a:t>Satu Dosen dapat memiliki banyak Mahasiswa bimbingan</a:t>
            </a:r>
            <a:endParaRPr sz="1200">
              <a:solidFill>
                <a:schemeClr val="lt1"/>
              </a:solidFill>
            </a:endParaRPr>
          </a:p>
        </p:txBody>
      </p:sp>
      <p:pic>
        <p:nvPicPr>
          <p:cNvPr id="387" name="Google Shape;387;p41"/>
          <p:cNvPicPr preferRelativeResize="0"/>
          <p:nvPr/>
        </p:nvPicPr>
        <p:blipFill>
          <a:blip r:embed="rId3">
            <a:alphaModFix/>
          </a:blip>
          <a:stretch>
            <a:fillRect/>
          </a:stretch>
        </p:blipFill>
        <p:spPr>
          <a:xfrm>
            <a:off x="3951010" y="1969850"/>
            <a:ext cx="5097740" cy="152654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2"/>
          <p:cNvSpPr txBox="1"/>
          <p:nvPr>
            <p:ph idx="1" type="body"/>
          </p:nvPr>
        </p:nvSpPr>
        <p:spPr>
          <a:xfrm>
            <a:off x="0" y="181632"/>
            <a:ext cx="9144000" cy="57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C000"/>
              </a:buClr>
              <a:buSzPts val="3600"/>
              <a:buNone/>
            </a:pPr>
            <a:r>
              <a:rPr lang="en-US" sz="3800">
                <a:solidFill>
                  <a:srgbClr val="FFC000"/>
                </a:solidFill>
              </a:rPr>
              <a:t>Class Diagram Siamik</a:t>
            </a:r>
            <a:endParaRPr sz="3800">
              <a:solidFill>
                <a:srgbClr val="FFC000"/>
              </a:solidFill>
            </a:endParaRPr>
          </a:p>
        </p:txBody>
      </p:sp>
      <p:pic>
        <p:nvPicPr>
          <p:cNvPr id="393" name="Google Shape;393;p42"/>
          <p:cNvPicPr preferRelativeResize="0"/>
          <p:nvPr/>
        </p:nvPicPr>
        <p:blipFill rotWithShape="1">
          <a:blip r:embed="rId3">
            <a:alphaModFix/>
          </a:blip>
          <a:srcRect b="0" l="0" r="0" t="0"/>
          <a:stretch/>
        </p:blipFill>
        <p:spPr>
          <a:xfrm>
            <a:off x="407913" y="891595"/>
            <a:ext cx="8328174" cy="408106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3"/>
          <p:cNvSpPr txBox="1"/>
          <p:nvPr>
            <p:ph idx="1" type="body"/>
          </p:nvPr>
        </p:nvSpPr>
        <p:spPr>
          <a:xfrm>
            <a:off x="4860032" y="2067695"/>
            <a:ext cx="3168300" cy="1008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600"/>
              <a:buNone/>
            </a:pPr>
            <a:r>
              <a:rPr lang="en-US"/>
              <a:t>Terima Kasih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8"/>
          <p:cNvSpPr txBox="1"/>
          <p:nvPr>
            <p:ph idx="1" type="body"/>
          </p:nvPr>
        </p:nvSpPr>
        <p:spPr>
          <a:xfrm>
            <a:off x="0" y="153958"/>
            <a:ext cx="9144000" cy="57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accent2"/>
              </a:buClr>
              <a:buSzPts val="3600"/>
              <a:buNone/>
            </a:pPr>
            <a:r>
              <a:rPr lang="en-US"/>
              <a:t>Kelompok 7 &amp; 8</a:t>
            </a:r>
            <a:endParaRPr/>
          </a:p>
        </p:txBody>
      </p:sp>
      <p:sp>
        <p:nvSpPr>
          <p:cNvPr id="121" name="Google Shape;121;p28"/>
          <p:cNvSpPr txBox="1"/>
          <p:nvPr>
            <p:ph idx="2" type="body"/>
          </p:nvPr>
        </p:nvSpPr>
        <p:spPr>
          <a:xfrm>
            <a:off x="0" y="699542"/>
            <a:ext cx="9144000" cy="288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accent2"/>
              </a:buClr>
              <a:buSzPts val="1400"/>
              <a:buNone/>
            </a:pPr>
            <a:r>
              <a:rPr lang="en-US"/>
              <a:t>Anggota Kelompok :</a:t>
            </a:r>
            <a:endParaRPr/>
          </a:p>
        </p:txBody>
      </p:sp>
      <p:grpSp>
        <p:nvGrpSpPr>
          <p:cNvPr id="122" name="Google Shape;122;p28"/>
          <p:cNvGrpSpPr/>
          <p:nvPr/>
        </p:nvGrpSpPr>
        <p:grpSpPr>
          <a:xfrm>
            <a:off x="1228297" y="1203489"/>
            <a:ext cx="2611414" cy="493927"/>
            <a:chOff x="803640" y="3362835"/>
            <a:chExt cx="2059800" cy="493927"/>
          </a:xfrm>
        </p:grpSpPr>
        <p:sp>
          <p:nvSpPr>
            <p:cNvPr id="123" name="Google Shape;123;p28"/>
            <p:cNvSpPr txBox="1"/>
            <p:nvPr/>
          </p:nvSpPr>
          <p:spPr>
            <a:xfrm>
              <a:off x="803640" y="3579862"/>
              <a:ext cx="2059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rPr>
                <a:t>20081010060</a:t>
              </a:r>
              <a:endParaRPr sz="1200">
                <a:solidFill>
                  <a:schemeClr val="lt1"/>
                </a:solidFill>
                <a:latin typeface="Arial"/>
                <a:ea typeface="Arial"/>
                <a:cs typeface="Arial"/>
                <a:sym typeface="Arial"/>
              </a:endParaRPr>
            </a:p>
          </p:txBody>
        </p:sp>
        <p:sp>
          <p:nvSpPr>
            <p:cNvPr id="124" name="Google Shape;124;p28"/>
            <p:cNvSpPr txBox="1"/>
            <p:nvPr/>
          </p:nvSpPr>
          <p:spPr>
            <a:xfrm>
              <a:off x="803640" y="3362835"/>
              <a:ext cx="2059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rPr>
                <a:t>Farkhan</a:t>
              </a:r>
              <a:endParaRPr b="1" sz="1200">
                <a:solidFill>
                  <a:schemeClr val="lt1"/>
                </a:solidFill>
                <a:latin typeface="Arial"/>
                <a:ea typeface="Arial"/>
                <a:cs typeface="Arial"/>
                <a:sym typeface="Arial"/>
              </a:endParaRPr>
            </a:p>
          </p:txBody>
        </p:sp>
      </p:grpSp>
      <p:sp>
        <p:nvSpPr>
          <p:cNvPr id="125" name="Google Shape;125;p28"/>
          <p:cNvSpPr/>
          <p:nvPr/>
        </p:nvSpPr>
        <p:spPr>
          <a:xfrm>
            <a:off x="614328" y="1131542"/>
            <a:ext cx="485400" cy="4854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6" name="Google Shape;126;p28"/>
          <p:cNvSpPr txBox="1"/>
          <p:nvPr/>
        </p:nvSpPr>
        <p:spPr>
          <a:xfrm>
            <a:off x="582687" y="1189559"/>
            <a:ext cx="548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a:t>
            </a:r>
            <a:r>
              <a:rPr b="1" lang="en-US" sz="1800">
                <a:solidFill>
                  <a:schemeClr val="lt1"/>
                </a:solidFill>
              </a:rPr>
              <a:t>1</a:t>
            </a:r>
            <a:endParaRPr b="1" sz="1800">
              <a:solidFill>
                <a:schemeClr val="lt1"/>
              </a:solidFill>
              <a:latin typeface="Arial"/>
              <a:ea typeface="Arial"/>
              <a:cs typeface="Arial"/>
              <a:sym typeface="Arial"/>
            </a:endParaRPr>
          </a:p>
        </p:txBody>
      </p:sp>
      <p:grpSp>
        <p:nvGrpSpPr>
          <p:cNvPr id="127" name="Google Shape;127;p28"/>
          <p:cNvGrpSpPr/>
          <p:nvPr/>
        </p:nvGrpSpPr>
        <p:grpSpPr>
          <a:xfrm>
            <a:off x="1228297" y="1832889"/>
            <a:ext cx="2611414" cy="493927"/>
            <a:chOff x="803640" y="3362835"/>
            <a:chExt cx="2059800" cy="493927"/>
          </a:xfrm>
        </p:grpSpPr>
        <p:sp>
          <p:nvSpPr>
            <p:cNvPr id="128" name="Google Shape;128;p28"/>
            <p:cNvSpPr txBox="1"/>
            <p:nvPr/>
          </p:nvSpPr>
          <p:spPr>
            <a:xfrm>
              <a:off x="803640" y="3579862"/>
              <a:ext cx="2059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rPr>
                <a:t>20081010096</a:t>
              </a:r>
              <a:endParaRPr sz="1200">
                <a:solidFill>
                  <a:schemeClr val="lt1"/>
                </a:solidFill>
                <a:latin typeface="Arial"/>
                <a:ea typeface="Arial"/>
                <a:cs typeface="Arial"/>
                <a:sym typeface="Arial"/>
              </a:endParaRPr>
            </a:p>
          </p:txBody>
        </p:sp>
        <p:sp>
          <p:nvSpPr>
            <p:cNvPr id="129" name="Google Shape;129;p28"/>
            <p:cNvSpPr txBox="1"/>
            <p:nvPr/>
          </p:nvSpPr>
          <p:spPr>
            <a:xfrm>
              <a:off x="803640" y="3362835"/>
              <a:ext cx="2059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rPr>
                <a:t>Kuncoro Ariadi</a:t>
              </a:r>
              <a:endParaRPr b="1" sz="1200">
                <a:solidFill>
                  <a:schemeClr val="lt1"/>
                </a:solidFill>
                <a:latin typeface="Arial"/>
                <a:ea typeface="Arial"/>
                <a:cs typeface="Arial"/>
                <a:sym typeface="Arial"/>
              </a:endParaRPr>
            </a:p>
          </p:txBody>
        </p:sp>
      </p:grpSp>
      <p:sp>
        <p:nvSpPr>
          <p:cNvPr id="130" name="Google Shape;130;p28"/>
          <p:cNvSpPr/>
          <p:nvPr/>
        </p:nvSpPr>
        <p:spPr>
          <a:xfrm>
            <a:off x="614328" y="1760942"/>
            <a:ext cx="485400" cy="4854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1" name="Google Shape;131;p28"/>
          <p:cNvSpPr txBox="1"/>
          <p:nvPr/>
        </p:nvSpPr>
        <p:spPr>
          <a:xfrm>
            <a:off x="582687" y="1818959"/>
            <a:ext cx="548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a:t>
            </a:r>
            <a:r>
              <a:rPr b="1" lang="en-US" sz="1800">
                <a:solidFill>
                  <a:schemeClr val="lt1"/>
                </a:solidFill>
              </a:rPr>
              <a:t>2</a:t>
            </a:r>
            <a:endParaRPr b="1" sz="1800">
              <a:solidFill>
                <a:schemeClr val="lt1"/>
              </a:solidFill>
              <a:latin typeface="Arial"/>
              <a:ea typeface="Arial"/>
              <a:cs typeface="Arial"/>
              <a:sym typeface="Arial"/>
            </a:endParaRPr>
          </a:p>
        </p:txBody>
      </p:sp>
      <p:grpSp>
        <p:nvGrpSpPr>
          <p:cNvPr id="132" name="Google Shape;132;p28"/>
          <p:cNvGrpSpPr/>
          <p:nvPr/>
        </p:nvGrpSpPr>
        <p:grpSpPr>
          <a:xfrm>
            <a:off x="1228297" y="2462289"/>
            <a:ext cx="2611414" cy="493927"/>
            <a:chOff x="803640" y="3362835"/>
            <a:chExt cx="2059800" cy="493927"/>
          </a:xfrm>
        </p:grpSpPr>
        <p:sp>
          <p:nvSpPr>
            <p:cNvPr id="133" name="Google Shape;133;p28"/>
            <p:cNvSpPr txBox="1"/>
            <p:nvPr/>
          </p:nvSpPr>
          <p:spPr>
            <a:xfrm>
              <a:off x="803640" y="3579862"/>
              <a:ext cx="2059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rPr>
                <a:t>20081010108</a:t>
              </a:r>
              <a:endParaRPr sz="1200">
                <a:solidFill>
                  <a:schemeClr val="lt1"/>
                </a:solidFill>
                <a:latin typeface="Arial"/>
                <a:ea typeface="Arial"/>
                <a:cs typeface="Arial"/>
                <a:sym typeface="Arial"/>
              </a:endParaRPr>
            </a:p>
          </p:txBody>
        </p:sp>
        <p:sp>
          <p:nvSpPr>
            <p:cNvPr id="134" name="Google Shape;134;p28"/>
            <p:cNvSpPr txBox="1"/>
            <p:nvPr/>
          </p:nvSpPr>
          <p:spPr>
            <a:xfrm>
              <a:off x="803640" y="3362835"/>
              <a:ext cx="2059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rPr>
                <a:t>Bregas Arya Bagaskara</a:t>
              </a:r>
              <a:endParaRPr b="1" sz="1200">
                <a:solidFill>
                  <a:schemeClr val="lt1"/>
                </a:solidFill>
                <a:latin typeface="Arial"/>
                <a:ea typeface="Arial"/>
                <a:cs typeface="Arial"/>
                <a:sym typeface="Arial"/>
              </a:endParaRPr>
            </a:p>
          </p:txBody>
        </p:sp>
      </p:grpSp>
      <p:sp>
        <p:nvSpPr>
          <p:cNvPr id="135" name="Google Shape;135;p28"/>
          <p:cNvSpPr/>
          <p:nvPr/>
        </p:nvSpPr>
        <p:spPr>
          <a:xfrm>
            <a:off x="614328" y="2390342"/>
            <a:ext cx="485400" cy="4854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6" name="Google Shape;136;p28"/>
          <p:cNvSpPr txBox="1"/>
          <p:nvPr/>
        </p:nvSpPr>
        <p:spPr>
          <a:xfrm>
            <a:off x="582687" y="2448359"/>
            <a:ext cx="548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a:t>
            </a:r>
            <a:r>
              <a:rPr b="1" lang="en-US" sz="1800">
                <a:solidFill>
                  <a:schemeClr val="lt1"/>
                </a:solidFill>
              </a:rPr>
              <a:t>3</a:t>
            </a:r>
            <a:endParaRPr b="1" sz="1800">
              <a:solidFill>
                <a:schemeClr val="lt1"/>
              </a:solidFill>
              <a:latin typeface="Arial"/>
              <a:ea typeface="Arial"/>
              <a:cs typeface="Arial"/>
              <a:sym typeface="Arial"/>
            </a:endParaRPr>
          </a:p>
        </p:txBody>
      </p:sp>
      <p:grpSp>
        <p:nvGrpSpPr>
          <p:cNvPr id="137" name="Google Shape;137;p28"/>
          <p:cNvGrpSpPr/>
          <p:nvPr/>
        </p:nvGrpSpPr>
        <p:grpSpPr>
          <a:xfrm>
            <a:off x="1228297" y="3091700"/>
            <a:ext cx="3343572" cy="493916"/>
            <a:chOff x="803640" y="3362846"/>
            <a:chExt cx="2637303" cy="493916"/>
          </a:xfrm>
        </p:grpSpPr>
        <p:sp>
          <p:nvSpPr>
            <p:cNvPr id="138" name="Google Shape;138;p28"/>
            <p:cNvSpPr txBox="1"/>
            <p:nvPr/>
          </p:nvSpPr>
          <p:spPr>
            <a:xfrm>
              <a:off x="803640" y="3579862"/>
              <a:ext cx="2059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rPr>
                <a:t>NPM</a:t>
              </a:r>
              <a:endParaRPr sz="1200">
                <a:solidFill>
                  <a:schemeClr val="lt1"/>
                </a:solidFill>
                <a:latin typeface="Arial"/>
                <a:ea typeface="Arial"/>
                <a:cs typeface="Arial"/>
                <a:sym typeface="Arial"/>
              </a:endParaRPr>
            </a:p>
          </p:txBody>
        </p:sp>
        <p:sp>
          <p:nvSpPr>
            <p:cNvPr id="139" name="Google Shape;139;p28"/>
            <p:cNvSpPr txBox="1"/>
            <p:nvPr/>
          </p:nvSpPr>
          <p:spPr>
            <a:xfrm>
              <a:off x="803643" y="3362846"/>
              <a:ext cx="26373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rPr>
                <a:t>Nama</a:t>
              </a:r>
              <a:endParaRPr b="1" sz="1200">
                <a:solidFill>
                  <a:schemeClr val="lt1"/>
                </a:solidFill>
                <a:latin typeface="Arial"/>
                <a:ea typeface="Arial"/>
                <a:cs typeface="Arial"/>
                <a:sym typeface="Arial"/>
              </a:endParaRPr>
            </a:p>
          </p:txBody>
        </p:sp>
      </p:grpSp>
      <p:sp>
        <p:nvSpPr>
          <p:cNvPr id="140" name="Google Shape;140;p28"/>
          <p:cNvSpPr/>
          <p:nvPr/>
        </p:nvSpPr>
        <p:spPr>
          <a:xfrm>
            <a:off x="614328" y="3019742"/>
            <a:ext cx="485400" cy="4854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1" name="Google Shape;141;p28"/>
          <p:cNvSpPr txBox="1"/>
          <p:nvPr/>
        </p:nvSpPr>
        <p:spPr>
          <a:xfrm>
            <a:off x="582687" y="3077759"/>
            <a:ext cx="548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a:t>
            </a:r>
            <a:r>
              <a:rPr b="1" lang="en-US" sz="1800">
                <a:solidFill>
                  <a:schemeClr val="lt1"/>
                </a:solidFill>
              </a:rPr>
              <a:t>4</a:t>
            </a:r>
            <a:endParaRPr b="1" sz="1800">
              <a:solidFill>
                <a:schemeClr val="lt1"/>
              </a:solidFill>
              <a:latin typeface="Arial"/>
              <a:ea typeface="Arial"/>
              <a:cs typeface="Arial"/>
              <a:sym typeface="Arial"/>
            </a:endParaRPr>
          </a:p>
        </p:txBody>
      </p:sp>
      <p:grpSp>
        <p:nvGrpSpPr>
          <p:cNvPr id="142" name="Google Shape;142;p28"/>
          <p:cNvGrpSpPr/>
          <p:nvPr/>
        </p:nvGrpSpPr>
        <p:grpSpPr>
          <a:xfrm>
            <a:off x="1228297" y="3721089"/>
            <a:ext cx="2611414" cy="493927"/>
            <a:chOff x="803640" y="3362835"/>
            <a:chExt cx="2059800" cy="493927"/>
          </a:xfrm>
        </p:grpSpPr>
        <p:sp>
          <p:nvSpPr>
            <p:cNvPr id="143" name="Google Shape;143;p28"/>
            <p:cNvSpPr txBox="1"/>
            <p:nvPr/>
          </p:nvSpPr>
          <p:spPr>
            <a:xfrm>
              <a:off x="803640" y="3579862"/>
              <a:ext cx="2059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rPr>
                <a:t>NPM</a:t>
              </a:r>
              <a:endParaRPr sz="1200">
                <a:solidFill>
                  <a:schemeClr val="lt1"/>
                </a:solidFill>
                <a:latin typeface="Arial"/>
                <a:ea typeface="Arial"/>
                <a:cs typeface="Arial"/>
                <a:sym typeface="Arial"/>
              </a:endParaRPr>
            </a:p>
          </p:txBody>
        </p:sp>
        <p:sp>
          <p:nvSpPr>
            <p:cNvPr id="144" name="Google Shape;144;p28"/>
            <p:cNvSpPr txBox="1"/>
            <p:nvPr/>
          </p:nvSpPr>
          <p:spPr>
            <a:xfrm>
              <a:off x="803640" y="3362835"/>
              <a:ext cx="2059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rPr>
                <a:t>Nama</a:t>
              </a:r>
              <a:endParaRPr b="1" sz="1200">
                <a:solidFill>
                  <a:schemeClr val="lt1"/>
                </a:solidFill>
                <a:latin typeface="Arial"/>
                <a:ea typeface="Arial"/>
                <a:cs typeface="Arial"/>
                <a:sym typeface="Arial"/>
              </a:endParaRPr>
            </a:p>
          </p:txBody>
        </p:sp>
      </p:grpSp>
      <p:sp>
        <p:nvSpPr>
          <p:cNvPr id="145" name="Google Shape;145;p28"/>
          <p:cNvSpPr/>
          <p:nvPr/>
        </p:nvSpPr>
        <p:spPr>
          <a:xfrm>
            <a:off x="614328" y="3649142"/>
            <a:ext cx="485400" cy="4854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6" name="Google Shape;146;p28"/>
          <p:cNvSpPr txBox="1"/>
          <p:nvPr/>
        </p:nvSpPr>
        <p:spPr>
          <a:xfrm>
            <a:off x="582687" y="3707159"/>
            <a:ext cx="548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a:t>
            </a:r>
            <a:r>
              <a:rPr b="1" lang="en-US" sz="1800">
                <a:solidFill>
                  <a:schemeClr val="lt1"/>
                </a:solidFill>
              </a:rPr>
              <a:t>5</a:t>
            </a:r>
            <a:endParaRPr b="1" sz="1800">
              <a:solidFill>
                <a:schemeClr val="lt1"/>
              </a:solidFill>
              <a:latin typeface="Arial"/>
              <a:ea typeface="Arial"/>
              <a:cs typeface="Arial"/>
              <a:sym typeface="Arial"/>
            </a:endParaRPr>
          </a:p>
        </p:txBody>
      </p:sp>
      <p:grpSp>
        <p:nvGrpSpPr>
          <p:cNvPr id="147" name="Google Shape;147;p28"/>
          <p:cNvGrpSpPr/>
          <p:nvPr/>
        </p:nvGrpSpPr>
        <p:grpSpPr>
          <a:xfrm>
            <a:off x="1228297" y="4350489"/>
            <a:ext cx="2611414" cy="493927"/>
            <a:chOff x="803640" y="3362835"/>
            <a:chExt cx="2059800" cy="493927"/>
          </a:xfrm>
        </p:grpSpPr>
        <p:sp>
          <p:nvSpPr>
            <p:cNvPr id="148" name="Google Shape;148;p28"/>
            <p:cNvSpPr txBox="1"/>
            <p:nvPr/>
          </p:nvSpPr>
          <p:spPr>
            <a:xfrm>
              <a:off x="803640" y="3579862"/>
              <a:ext cx="2059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rPr>
                <a:t>NPM</a:t>
              </a:r>
              <a:endParaRPr sz="1200">
                <a:solidFill>
                  <a:schemeClr val="lt1"/>
                </a:solidFill>
                <a:latin typeface="Arial"/>
                <a:ea typeface="Arial"/>
                <a:cs typeface="Arial"/>
                <a:sym typeface="Arial"/>
              </a:endParaRPr>
            </a:p>
          </p:txBody>
        </p:sp>
        <p:sp>
          <p:nvSpPr>
            <p:cNvPr id="149" name="Google Shape;149;p28"/>
            <p:cNvSpPr txBox="1"/>
            <p:nvPr/>
          </p:nvSpPr>
          <p:spPr>
            <a:xfrm>
              <a:off x="803640" y="3362835"/>
              <a:ext cx="2059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rPr>
                <a:t>Nama</a:t>
              </a:r>
              <a:endParaRPr b="1" sz="1200">
                <a:solidFill>
                  <a:schemeClr val="lt1"/>
                </a:solidFill>
                <a:latin typeface="Arial"/>
                <a:ea typeface="Arial"/>
                <a:cs typeface="Arial"/>
                <a:sym typeface="Arial"/>
              </a:endParaRPr>
            </a:p>
          </p:txBody>
        </p:sp>
      </p:grpSp>
      <p:sp>
        <p:nvSpPr>
          <p:cNvPr id="150" name="Google Shape;150;p28"/>
          <p:cNvSpPr/>
          <p:nvPr/>
        </p:nvSpPr>
        <p:spPr>
          <a:xfrm>
            <a:off x="614328" y="4278542"/>
            <a:ext cx="485400" cy="4854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1" name="Google Shape;151;p28"/>
          <p:cNvSpPr txBox="1"/>
          <p:nvPr/>
        </p:nvSpPr>
        <p:spPr>
          <a:xfrm>
            <a:off x="582687" y="4336559"/>
            <a:ext cx="548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a:t>
            </a:r>
            <a:r>
              <a:rPr b="1" lang="en-US" sz="1800">
                <a:solidFill>
                  <a:schemeClr val="lt1"/>
                </a:solidFill>
              </a:rPr>
              <a:t>6</a:t>
            </a:r>
            <a:endParaRPr b="1" sz="1800">
              <a:solidFill>
                <a:schemeClr val="lt1"/>
              </a:solidFill>
              <a:latin typeface="Arial"/>
              <a:ea typeface="Arial"/>
              <a:cs typeface="Arial"/>
              <a:sym typeface="Arial"/>
            </a:endParaRPr>
          </a:p>
        </p:txBody>
      </p:sp>
      <p:grpSp>
        <p:nvGrpSpPr>
          <p:cNvPr id="152" name="Google Shape;152;p28"/>
          <p:cNvGrpSpPr/>
          <p:nvPr/>
        </p:nvGrpSpPr>
        <p:grpSpPr>
          <a:xfrm>
            <a:off x="5217622" y="1203489"/>
            <a:ext cx="2611414" cy="493927"/>
            <a:chOff x="803640" y="3362835"/>
            <a:chExt cx="2059800" cy="493927"/>
          </a:xfrm>
        </p:grpSpPr>
        <p:sp>
          <p:nvSpPr>
            <p:cNvPr id="153" name="Google Shape;153;p28"/>
            <p:cNvSpPr txBox="1"/>
            <p:nvPr/>
          </p:nvSpPr>
          <p:spPr>
            <a:xfrm>
              <a:off x="803640" y="3579862"/>
              <a:ext cx="2059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rPr>
                <a:t>NPM</a:t>
              </a:r>
              <a:endParaRPr sz="1200">
                <a:solidFill>
                  <a:schemeClr val="lt1"/>
                </a:solidFill>
                <a:latin typeface="Arial"/>
                <a:ea typeface="Arial"/>
                <a:cs typeface="Arial"/>
                <a:sym typeface="Arial"/>
              </a:endParaRPr>
            </a:p>
          </p:txBody>
        </p:sp>
        <p:sp>
          <p:nvSpPr>
            <p:cNvPr id="154" name="Google Shape;154;p28"/>
            <p:cNvSpPr txBox="1"/>
            <p:nvPr/>
          </p:nvSpPr>
          <p:spPr>
            <a:xfrm>
              <a:off x="803640" y="3362835"/>
              <a:ext cx="2059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rPr>
                <a:t>Nama</a:t>
              </a:r>
              <a:endParaRPr b="1" sz="1200">
                <a:solidFill>
                  <a:schemeClr val="lt1"/>
                </a:solidFill>
                <a:latin typeface="Arial"/>
                <a:ea typeface="Arial"/>
                <a:cs typeface="Arial"/>
                <a:sym typeface="Arial"/>
              </a:endParaRPr>
            </a:p>
          </p:txBody>
        </p:sp>
      </p:grpSp>
      <p:sp>
        <p:nvSpPr>
          <p:cNvPr id="155" name="Google Shape;155;p28"/>
          <p:cNvSpPr/>
          <p:nvPr/>
        </p:nvSpPr>
        <p:spPr>
          <a:xfrm>
            <a:off x="4603653" y="1131542"/>
            <a:ext cx="485400" cy="4854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6" name="Google Shape;156;p28"/>
          <p:cNvSpPr txBox="1"/>
          <p:nvPr/>
        </p:nvSpPr>
        <p:spPr>
          <a:xfrm>
            <a:off x="4572012" y="1189559"/>
            <a:ext cx="548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a:t>
            </a:r>
            <a:r>
              <a:rPr b="1" lang="en-US" sz="1800">
                <a:solidFill>
                  <a:schemeClr val="lt1"/>
                </a:solidFill>
              </a:rPr>
              <a:t>7</a:t>
            </a:r>
            <a:endParaRPr b="1" sz="1800">
              <a:solidFill>
                <a:schemeClr val="lt1"/>
              </a:solidFill>
              <a:latin typeface="Arial"/>
              <a:ea typeface="Arial"/>
              <a:cs typeface="Arial"/>
              <a:sym typeface="Arial"/>
            </a:endParaRPr>
          </a:p>
        </p:txBody>
      </p:sp>
      <p:grpSp>
        <p:nvGrpSpPr>
          <p:cNvPr id="157" name="Google Shape;157;p28"/>
          <p:cNvGrpSpPr/>
          <p:nvPr/>
        </p:nvGrpSpPr>
        <p:grpSpPr>
          <a:xfrm>
            <a:off x="5217622" y="1832889"/>
            <a:ext cx="2611414" cy="493927"/>
            <a:chOff x="803640" y="3362835"/>
            <a:chExt cx="2059800" cy="493927"/>
          </a:xfrm>
        </p:grpSpPr>
        <p:sp>
          <p:nvSpPr>
            <p:cNvPr id="158" name="Google Shape;158;p28"/>
            <p:cNvSpPr txBox="1"/>
            <p:nvPr/>
          </p:nvSpPr>
          <p:spPr>
            <a:xfrm>
              <a:off x="803640" y="3579862"/>
              <a:ext cx="2059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rPr>
                <a:t>NPM</a:t>
              </a:r>
              <a:endParaRPr sz="1200">
                <a:solidFill>
                  <a:schemeClr val="lt1"/>
                </a:solidFill>
                <a:latin typeface="Arial"/>
                <a:ea typeface="Arial"/>
                <a:cs typeface="Arial"/>
                <a:sym typeface="Arial"/>
              </a:endParaRPr>
            </a:p>
          </p:txBody>
        </p:sp>
        <p:sp>
          <p:nvSpPr>
            <p:cNvPr id="159" name="Google Shape;159;p28"/>
            <p:cNvSpPr txBox="1"/>
            <p:nvPr/>
          </p:nvSpPr>
          <p:spPr>
            <a:xfrm>
              <a:off x="803640" y="3362835"/>
              <a:ext cx="2059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rPr>
                <a:t>Nama</a:t>
              </a:r>
              <a:endParaRPr b="1" sz="1200">
                <a:solidFill>
                  <a:schemeClr val="lt1"/>
                </a:solidFill>
                <a:latin typeface="Arial"/>
                <a:ea typeface="Arial"/>
                <a:cs typeface="Arial"/>
                <a:sym typeface="Arial"/>
              </a:endParaRPr>
            </a:p>
          </p:txBody>
        </p:sp>
      </p:grpSp>
      <p:sp>
        <p:nvSpPr>
          <p:cNvPr id="160" name="Google Shape;160;p28"/>
          <p:cNvSpPr/>
          <p:nvPr/>
        </p:nvSpPr>
        <p:spPr>
          <a:xfrm>
            <a:off x="4603653" y="1760942"/>
            <a:ext cx="485400" cy="4854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1" name="Google Shape;161;p28"/>
          <p:cNvSpPr txBox="1"/>
          <p:nvPr/>
        </p:nvSpPr>
        <p:spPr>
          <a:xfrm>
            <a:off x="4572012" y="1818959"/>
            <a:ext cx="548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a:t>
            </a:r>
            <a:r>
              <a:rPr b="1" lang="en-US" sz="1800">
                <a:solidFill>
                  <a:schemeClr val="lt1"/>
                </a:solidFill>
              </a:rPr>
              <a:t>8</a:t>
            </a:r>
            <a:endParaRPr b="1" sz="1800">
              <a:solidFill>
                <a:schemeClr val="lt1"/>
              </a:solidFill>
              <a:latin typeface="Arial"/>
              <a:ea typeface="Arial"/>
              <a:cs typeface="Arial"/>
              <a:sym typeface="Arial"/>
            </a:endParaRPr>
          </a:p>
        </p:txBody>
      </p:sp>
      <p:grpSp>
        <p:nvGrpSpPr>
          <p:cNvPr id="162" name="Google Shape;162;p28"/>
          <p:cNvGrpSpPr/>
          <p:nvPr/>
        </p:nvGrpSpPr>
        <p:grpSpPr>
          <a:xfrm>
            <a:off x="5217622" y="2462289"/>
            <a:ext cx="2611414" cy="493927"/>
            <a:chOff x="803640" y="3362835"/>
            <a:chExt cx="2059800" cy="493927"/>
          </a:xfrm>
        </p:grpSpPr>
        <p:sp>
          <p:nvSpPr>
            <p:cNvPr id="163" name="Google Shape;163;p28"/>
            <p:cNvSpPr txBox="1"/>
            <p:nvPr/>
          </p:nvSpPr>
          <p:spPr>
            <a:xfrm>
              <a:off x="803640" y="3579862"/>
              <a:ext cx="2059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rPr>
                <a:t>NPM</a:t>
              </a:r>
              <a:endParaRPr sz="1200">
                <a:solidFill>
                  <a:schemeClr val="lt1"/>
                </a:solidFill>
                <a:latin typeface="Arial"/>
                <a:ea typeface="Arial"/>
                <a:cs typeface="Arial"/>
                <a:sym typeface="Arial"/>
              </a:endParaRPr>
            </a:p>
          </p:txBody>
        </p:sp>
        <p:sp>
          <p:nvSpPr>
            <p:cNvPr id="164" name="Google Shape;164;p28"/>
            <p:cNvSpPr txBox="1"/>
            <p:nvPr/>
          </p:nvSpPr>
          <p:spPr>
            <a:xfrm>
              <a:off x="803640" y="3362835"/>
              <a:ext cx="2059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rPr>
                <a:t>Nama</a:t>
              </a:r>
              <a:endParaRPr b="1" sz="1200">
                <a:solidFill>
                  <a:schemeClr val="lt1"/>
                </a:solidFill>
                <a:latin typeface="Arial"/>
                <a:ea typeface="Arial"/>
                <a:cs typeface="Arial"/>
                <a:sym typeface="Arial"/>
              </a:endParaRPr>
            </a:p>
          </p:txBody>
        </p:sp>
      </p:grpSp>
      <p:sp>
        <p:nvSpPr>
          <p:cNvPr id="165" name="Google Shape;165;p28"/>
          <p:cNvSpPr/>
          <p:nvPr/>
        </p:nvSpPr>
        <p:spPr>
          <a:xfrm>
            <a:off x="4603653" y="2390342"/>
            <a:ext cx="485400" cy="4854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6" name="Google Shape;166;p28"/>
          <p:cNvSpPr txBox="1"/>
          <p:nvPr/>
        </p:nvSpPr>
        <p:spPr>
          <a:xfrm>
            <a:off x="4572012" y="2448359"/>
            <a:ext cx="548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a:t>
            </a:r>
            <a:r>
              <a:rPr b="1" lang="en-US" sz="1800">
                <a:solidFill>
                  <a:schemeClr val="lt1"/>
                </a:solidFill>
              </a:rPr>
              <a:t>9</a:t>
            </a:r>
            <a:endParaRPr b="1" sz="1800">
              <a:solidFill>
                <a:schemeClr val="lt1"/>
              </a:solidFill>
              <a:latin typeface="Arial"/>
              <a:ea typeface="Arial"/>
              <a:cs typeface="Arial"/>
              <a:sym typeface="Arial"/>
            </a:endParaRPr>
          </a:p>
        </p:txBody>
      </p:sp>
      <p:grpSp>
        <p:nvGrpSpPr>
          <p:cNvPr id="167" name="Google Shape;167;p28"/>
          <p:cNvGrpSpPr/>
          <p:nvPr/>
        </p:nvGrpSpPr>
        <p:grpSpPr>
          <a:xfrm>
            <a:off x="5217622" y="3091689"/>
            <a:ext cx="2611414" cy="493927"/>
            <a:chOff x="803640" y="3362835"/>
            <a:chExt cx="2059800" cy="493927"/>
          </a:xfrm>
        </p:grpSpPr>
        <p:sp>
          <p:nvSpPr>
            <p:cNvPr id="168" name="Google Shape;168;p28"/>
            <p:cNvSpPr txBox="1"/>
            <p:nvPr/>
          </p:nvSpPr>
          <p:spPr>
            <a:xfrm>
              <a:off x="803640" y="3579862"/>
              <a:ext cx="2059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rPr>
                <a:t>NPM</a:t>
              </a:r>
              <a:endParaRPr sz="1200">
                <a:solidFill>
                  <a:schemeClr val="lt1"/>
                </a:solidFill>
                <a:latin typeface="Arial"/>
                <a:ea typeface="Arial"/>
                <a:cs typeface="Arial"/>
                <a:sym typeface="Arial"/>
              </a:endParaRPr>
            </a:p>
          </p:txBody>
        </p:sp>
        <p:sp>
          <p:nvSpPr>
            <p:cNvPr id="169" name="Google Shape;169;p28"/>
            <p:cNvSpPr txBox="1"/>
            <p:nvPr/>
          </p:nvSpPr>
          <p:spPr>
            <a:xfrm>
              <a:off x="803640" y="3362835"/>
              <a:ext cx="2059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rPr>
                <a:t>Nama</a:t>
              </a:r>
              <a:endParaRPr b="1" sz="1200">
                <a:solidFill>
                  <a:schemeClr val="lt1"/>
                </a:solidFill>
                <a:latin typeface="Arial"/>
                <a:ea typeface="Arial"/>
                <a:cs typeface="Arial"/>
                <a:sym typeface="Arial"/>
              </a:endParaRPr>
            </a:p>
          </p:txBody>
        </p:sp>
      </p:grpSp>
      <p:sp>
        <p:nvSpPr>
          <p:cNvPr id="170" name="Google Shape;170;p28"/>
          <p:cNvSpPr/>
          <p:nvPr/>
        </p:nvSpPr>
        <p:spPr>
          <a:xfrm>
            <a:off x="4603653" y="3019742"/>
            <a:ext cx="485400" cy="4854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1" name="Google Shape;171;p28"/>
          <p:cNvSpPr txBox="1"/>
          <p:nvPr/>
        </p:nvSpPr>
        <p:spPr>
          <a:xfrm>
            <a:off x="4572012" y="3077759"/>
            <a:ext cx="548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rPr>
              <a:t>10</a:t>
            </a:r>
            <a:endParaRPr b="1" sz="1800">
              <a:solidFill>
                <a:schemeClr val="lt1"/>
              </a:solidFill>
              <a:latin typeface="Arial"/>
              <a:ea typeface="Arial"/>
              <a:cs typeface="Arial"/>
              <a:sym typeface="Arial"/>
            </a:endParaRPr>
          </a:p>
        </p:txBody>
      </p:sp>
      <p:grpSp>
        <p:nvGrpSpPr>
          <p:cNvPr id="172" name="Google Shape;172;p28"/>
          <p:cNvGrpSpPr/>
          <p:nvPr/>
        </p:nvGrpSpPr>
        <p:grpSpPr>
          <a:xfrm>
            <a:off x="5217622" y="3721089"/>
            <a:ext cx="2611414" cy="493927"/>
            <a:chOff x="803640" y="3362835"/>
            <a:chExt cx="2059800" cy="493927"/>
          </a:xfrm>
        </p:grpSpPr>
        <p:sp>
          <p:nvSpPr>
            <p:cNvPr id="173" name="Google Shape;173;p28"/>
            <p:cNvSpPr txBox="1"/>
            <p:nvPr/>
          </p:nvSpPr>
          <p:spPr>
            <a:xfrm>
              <a:off x="803640" y="3579862"/>
              <a:ext cx="2059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rPr>
                <a:t>NPM</a:t>
              </a:r>
              <a:endParaRPr sz="1200">
                <a:solidFill>
                  <a:schemeClr val="lt1"/>
                </a:solidFill>
                <a:latin typeface="Arial"/>
                <a:ea typeface="Arial"/>
                <a:cs typeface="Arial"/>
                <a:sym typeface="Arial"/>
              </a:endParaRPr>
            </a:p>
          </p:txBody>
        </p:sp>
        <p:sp>
          <p:nvSpPr>
            <p:cNvPr id="174" name="Google Shape;174;p28"/>
            <p:cNvSpPr txBox="1"/>
            <p:nvPr/>
          </p:nvSpPr>
          <p:spPr>
            <a:xfrm>
              <a:off x="803640" y="3362835"/>
              <a:ext cx="2059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rPr>
                <a:t>Nama</a:t>
              </a:r>
              <a:endParaRPr b="1" sz="1200">
                <a:solidFill>
                  <a:schemeClr val="lt1"/>
                </a:solidFill>
                <a:latin typeface="Arial"/>
                <a:ea typeface="Arial"/>
                <a:cs typeface="Arial"/>
                <a:sym typeface="Arial"/>
              </a:endParaRPr>
            </a:p>
          </p:txBody>
        </p:sp>
      </p:grpSp>
      <p:sp>
        <p:nvSpPr>
          <p:cNvPr id="175" name="Google Shape;175;p28"/>
          <p:cNvSpPr/>
          <p:nvPr/>
        </p:nvSpPr>
        <p:spPr>
          <a:xfrm>
            <a:off x="4603653" y="3649142"/>
            <a:ext cx="485400" cy="4854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6" name="Google Shape;176;p28"/>
          <p:cNvSpPr txBox="1"/>
          <p:nvPr/>
        </p:nvSpPr>
        <p:spPr>
          <a:xfrm>
            <a:off x="4572012" y="3707159"/>
            <a:ext cx="548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rPr>
              <a:t>11</a:t>
            </a:r>
            <a:endParaRPr b="1" sz="1800">
              <a:solidFill>
                <a:schemeClr val="lt1"/>
              </a:solidFill>
              <a:latin typeface="Arial"/>
              <a:ea typeface="Arial"/>
              <a:cs typeface="Arial"/>
              <a:sym typeface="Arial"/>
            </a:endParaRPr>
          </a:p>
        </p:txBody>
      </p:sp>
      <p:grpSp>
        <p:nvGrpSpPr>
          <p:cNvPr id="177" name="Google Shape;177;p28"/>
          <p:cNvGrpSpPr/>
          <p:nvPr/>
        </p:nvGrpSpPr>
        <p:grpSpPr>
          <a:xfrm>
            <a:off x="5217622" y="4350489"/>
            <a:ext cx="2611414" cy="493927"/>
            <a:chOff x="803640" y="3362835"/>
            <a:chExt cx="2059800" cy="493927"/>
          </a:xfrm>
        </p:grpSpPr>
        <p:sp>
          <p:nvSpPr>
            <p:cNvPr id="178" name="Google Shape;178;p28"/>
            <p:cNvSpPr txBox="1"/>
            <p:nvPr/>
          </p:nvSpPr>
          <p:spPr>
            <a:xfrm>
              <a:off x="803640" y="3579862"/>
              <a:ext cx="2059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rPr>
                <a:t>NPM</a:t>
              </a:r>
              <a:endParaRPr sz="1200">
                <a:solidFill>
                  <a:schemeClr val="lt1"/>
                </a:solidFill>
                <a:latin typeface="Arial"/>
                <a:ea typeface="Arial"/>
                <a:cs typeface="Arial"/>
                <a:sym typeface="Arial"/>
              </a:endParaRPr>
            </a:p>
          </p:txBody>
        </p:sp>
        <p:sp>
          <p:nvSpPr>
            <p:cNvPr id="179" name="Google Shape;179;p28"/>
            <p:cNvSpPr txBox="1"/>
            <p:nvPr/>
          </p:nvSpPr>
          <p:spPr>
            <a:xfrm>
              <a:off x="803640" y="3362835"/>
              <a:ext cx="2059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rPr>
                <a:t>Nama</a:t>
              </a:r>
              <a:endParaRPr b="1" sz="1200">
                <a:solidFill>
                  <a:schemeClr val="lt1"/>
                </a:solidFill>
                <a:latin typeface="Arial"/>
                <a:ea typeface="Arial"/>
                <a:cs typeface="Arial"/>
                <a:sym typeface="Arial"/>
              </a:endParaRPr>
            </a:p>
          </p:txBody>
        </p:sp>
      </p:grpSp>
      <p:sp>
        <p:nvSpPr>
          <p:cNvPr id="180" name="Google Shape;180;p28"/>
          <p:cNvSpPr/>
          <p:nvPr/>
        </p:nvSpPr>
        <p:spPr>
          <a:xfrm>
            <a:off x="4603653" y="4278542"/>
            <a:ext cx="485400" cy="4854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1" name="Google Shape;181;p28"/>
          <p:cNvSpPr txBox="1"/>
          <p:nvPr/>
        </p:nvSpPr>
        <p:spPr>
          <a:xfrm>
            <a:off x="4572012" y="4336559"/>
            <a:ext cx="548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rPr>
              <a:t>12</a:t>
            </a:r>
            <a:endParaRPr b="1" sz="180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idx="1" type="body"/>
          </p:nvPr>
        </p:nvSpPr>
        <p:spPr>
          <a:xfrm>
            <a:off x="0" y="153958"/>
            <a:ext cx="9144000" cy="57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accent2"/>
              </a:buClr>
              <a:buSzPts val="3600"/>
              <a:buNone/>
            </a:pPr>
            <a:r>
              <a:rPr lang="en-US"/>
              <a:t>Pengertian Class Diagram</a:t>
            </a:r>
            <a:endParaRPr/>
          </a:p>
        </p:txBody>
      </p:sp>
      <p:sp>
        <p:nvSpPr>
          <p:cNvPr id="187" name="Google Shape;187;p29"/>
          <p:cNvSpPr txBox="1"/>
          <p:nvPr/>
        </p:nvSpPr>
        <p:spPr>
          <a:xfrm>
            <a:off x="830975" y="1375425"/>
            <a:ext cx="63327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500">
                <a:solidFill>
                  <a:schemeClr val="lt1"/>
                </a:solidFill>
              </a:rPr>
              <a:t>Class diagram dikhususkan untuk sistem berorientasi objek. Diagram ini (</a:t>
            </a:r>
            <a:r>
              <a:rPr i="1" lang="en-US" sz="1500">
                <a:solidFill>
                  <a:schemeClr val="lt1"/>
                </a:solidFill>
              </a:rPr>
              <a:t>class diagram</a:t>
            </a:r>
            <a:r>
              <a:rPr lang="en-US" sz="1500">
                <a:solidFill>
                  <a:schemeClr val="lt1"/>
                </a:solidFill>
              </a:rPr>
              <a:t>) menggambarkan struktur sistem dengan menampilkan class, atribut, method, dan hubungan antar kelas/objeknya.</a:t>
            </a:r>
            <a:endParaRPr sz="1500">
              <a:solidFill>
                <a:schemeClr val="lt1"/>
              </a:solidFill>
            </a:endParaRPr>
          </a:p>
          <a:p>
            <a:pPr indent="0" lvl="0" marL="0" marR="0" rtl="0" algn="l">
              <a:spcBef>
                <a:spcPts val="0"/>
              </a:spcBef>
              <a:spcAft>
                <a:spcPts val="0"/>
              </a:spcAft>
              <a:buNone/>
            </a:pPr>
            <a:r>
              <a:t/>
            </a:r>
            <a:endParaRPr sz="1500">
              <a:solidFill>
                <a:schemeClr val="lt1"/>
              </a:solidFill>
            </a:endParaRPr>
          </a:p>
          <a:p>
            <a:pPr indent="0" lvl="0" marL="0" marR="0" rtl="0" algn="l">
              <a:spcBef>
                <a:spcPts val="0"/>
              </a:spcBef>
              <a:spcAft>
                <a:spcPts val="0"/>
              </a:spcAft>
              <a:buNone/>
            </a:pPr>
            <a:r>
              <a:rPr lang="en-US" sz="1500">
                <a:solidFill>
                  <a:schemeClr val="lt1"/>
                </a:solidFill>
              </a:rPr>
              <a:t>Class diagram digunakan developer sebagai acuan untuk membangun kode program.</a:t>
            </a:r>
            <a:endParaRPr sz="15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nvSpPr>
        <p:spPr>
          <a:xfrm>
            <a:off x="4032448" y="339502"/>
            <a:ext cx="5111552" cy="57606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3600"/>
              <a:buFont typeface="Arial"/>
              <a:buNone/>
            </a:pPr>
            <a:r>
              <a:rPr lang="en-US" sz="3600">
                <a:solidFill>
                  <a:schemeClr val="accent2"/>
                </a:solidFill>
              </a:rPr>
              <a:t>Memahami Masalah</a:t>
            </a:r>
            <a:endParaRPr/>
          </a:p>
        </p:txBody>
      </p:sp>
      <p:grpSp>
        <p:nvGrpSpPr>
          <p:cNvPr id="193" name="Google Shape;193;p30"/>
          <p:cNvGrpSpPr/>
          <p:nvPr/>
        </p:nvGrpSpPr>
        <p:grpSpPr>
          <a:xfrm>
            <a:off x="3480374" y="1203598"/>
            <a:ext cx="5328592" cy="755937"/>
            <a:chOff x="3414539" y="1203598"/>
            <a:chExt cx="5328592" cy="755937"/>
          </a:xfrm>
        </p:grpSpPr>
        <p:grpSp>
          <p:nvGrpSpPr>
            <p:cNvPr id="194" name="Google Shape;194;p30"/>
            <p:cNvGrpSpPr/>
            <p:nvPr/>
          </p:nvGrpSpPr>
          <p:grpSpPr>
            <a:xfrm>
              <a:off x="3414539" y="1203598"/>
              <a:ext cx="3816400" cy="576064"/>
              <a:chOff x="4572000" y="1743933"/>
              <a:chExt cx="3816400" cy="576064"/>
            </a:xfrm>
          </p:grpSpPr>
          <p:sp>
            <p:nvSpPr>
              <p:cNvPr id="195" name="Google Shape;195;p30"/>
              <p:cNvSpPr/>
              <p:nvPr/>
            </p:nvSpPr>
            <p:spPr>
              <a:xfrm>
                <a:off x="4788024" y="1743933"/>
                <a:ext cx="3384376" cy="57606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96" name="Google Shape;196;p30"/>
              <p:cNvSpPr/>
              <p:nvPr/>
            </p:nvSpPr>
            <p:spPr>
              <a:xfrm rot="-5400000">
                <a:off x="4392000" y="1923934"/>
                <a:ext cx="576000" cy="216000"/>
              </a:xfrm>
              <a:prstGeom prst="triangle">
                <a:avLst>
                  <a:gd fmla="val 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97" name="Google Shape;197;p30"/>
              <p:cNvSpPr/>
              <p:nvPr/>
            </p:nvSpPr>
            <p:spPr>
              <a:xfrm rot="5400000">
                <a:off x="7992400" y="1923933"/>
                <a:ext cx="576000" cy="216000"/>
              </a:xfrm>
              <a:prstGeom prst="triangle">
                <a:avLst>
                  <a:gd fmla="val 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198" name="Google Shape;198;p30"/>
            <p:cNvGrpSpPr/>
            <p:nvPr/>
          </p:nvGrpSpPr>
          <p:grpSpPr>
            <a:xfrm>
              <a:off x="4314639" y="1383471"/>
              <a:ext cx="4428492" cy="576064"/>
              <a:chOff x="4572000" y="1743934"/>
              <a:chExt cx="4428492" cy="576064"/>
            </a:xfrm>
          </p:grpSpPr>
          <p:sp>
            <p:nvSpPr>
              <p:cNvPr id="199" name="Google Shape;199;p30"/>
              <p:cNvSpPr/>
              <p:nvPr/>
            </p:nvSpPr>
            <p:spPr>
              <a:xfrm>
                <a:off x="4788024" y="1743934"/>
                <a:ext cx="4212468" cy="576064"/>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00" name="Google Shape;200;p30"/>
              <p:cNvSpPr/>
              <p:nvPr/>
            </p:nvSpPr>
            <p:spPr>
              <a:xfrm rot="-5400000">
                <a:off x="4392000" y="1923934"/>
                <a:ext cx="576000" cy="216000"/>
              </a:xfrm>
              <a:prstGeom prst="triangle">
                <a:avLst>
                  <a:gd fmla="val 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grpSp>
        <p:nvGrpSpPr>
          <p:cNvPr id="201" name="Google Shape;201;p30"/>
          <p:cNvGrpSpPr/>
          <p:nvPr/>
        </p:nvGrpSpPr>
        <p:grpSpPr>
          <a:xfrm>
            <a:off x="3122111" y="2111871"/>
            <a:ext cx="5328592" cy="755937"/>
            <a:chOff x="3414539" y="1203598"/>
            <a:chExt cx="5328592" cy="755937"/>
          </a:xfrm>
        </p:grpSpPr>
        <p:grpSp>
          <p:nvGrpSpPr>
            <p:cNvPr id="202" name="Google Shape;202;p30"/>
            <p:cNvGrpSpPr/>
            <p:nvPr/>
          </p:nvGrpSpPr>
          <p:grpSpPr>
            <a:xfrm>
              <a:off x="3414539" y="1203598"/>
              <a:ext cx="3816400" cy="576064"/>
              <a:chOff x="4572000" y="1743933"/>
              <a:chExt cx="3816400" cy="576064"/>
            </a:xfrm>
          </p:grpSpPr>
          <p:sp>
            <p:nvSpPr>
              <p:cNvPr id="203" name="Google Shape;203;p30"/>
              <p:cNvSpPr/>
              <p:nvPr/>
            </p:nvSpPr>
            <p:spPr>
              <a:xfrm>
                <a:off x="4788024" y="1743933"/>
                <a:ext cx="3384376" cy="57606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04" name="Google Shape;204;p30"/>
              <p:cNvSpPr/>
              <p:nvPr/>
            </p:nvSpPr>
            <p:spPr>
              <a:xfrm rot="-5400000">
                <a:off x="4392000" y="1923934"/>
                <a:ext cx="576000" cy="216000"/>
              </a:xfrm>
              <a:prstGeom prst="triangle">
                <a:avLst>
                  <a:gd fmla="val 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05" name="Google Shape;205;p30"/>
              <p:cNvSpPr/>
              <p:nvPr/>
            </p:nvSpPr>
            <p:spPr>
              <a:xfrm rot="5400000">
                <a:off x="7992400" y="1923933"/>
                <a:ext cx="576000" cy="216000"/>
              </a:xfrm>
              <a:prstGeom prst="triangle">
                <a:avLst>
                  <a:gd fmla="val 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206" name="Google Shape;206;p30"/>
            <p:cNvGrpSpPr/>
            <p:nvPr/>
          </p:nvGrpSpPr>
          <p:grpSpPr>
            <a:xfrm>
              <a:off x="4314639" y="1383471"/>
              <a:ext cx="4428492" cy="576064"/>
              <a:chOff x="4572000" y="1743934"/>
              <a:chExt cx="4428492" cy="576064"/>
            </a:xfrm>
          </p:grpSpPr>
          <p:sp>
            <p:nvSpPr>
              <p:cNvPr id="207" name="Google Shape;207;p30"/>
              <p:cNvSpPr/>
              <p:nvPr/>
            </p:nvSpPr>
            <p:spPr>
              <a:xfrm>
                <a:off x="4788024" y="1743934"/>
                <a:ext cx="4212468" cy="576064"/>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08" name="Google Shape;208;p30"/>
              <p:cNvSpPr/>
              <p:nvPr/>
            </p:nvSpPr>
            <p:spPr>
              <a:xfrm rot="-5400000">
                <a:off x="4392000" y="1923934"/>
                <a:ext cx="576000" cy="216000"/>
              </a:xfrm>
              <a:prstGeom prst="triangle">
                <a:avLst>
                  <a:gd fmla="val 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grpSp>
        <p:nvGrpSpPr>
          <p:cNvPr id="209" name="Google Shape;209;p30"/>
          <p:cNvGrpSpPr/>
          <p:nvPr/>
        </p:nvGrpSpPr>
        <p:grpSpPr>
          <a:xfrm>
            <a:off x="2763849" y="3020144"/>
            <a:ext cx="5328592" cy="755937"/>
            <a:chOff x="3414539" y="1203598"/>
            <a:chExt cx="5328592" cy="755937"/>
          </a:xfrm>
        </p:grpSpPr>
        <p:grpSp>
          <p:nvGrpSpPr>
            <p:cNvPr id="210" name="Google Shape;210;p30"/>
            <p:cNvGrpSpPr/>
            <p:nvPr/>
          </p:nvGrpSpPr>
          <p:grpSpPr>
            <a:xfrm>
              <a:off x="3414539" y="1203598"/>
              <a:ext cx="3816400" cy="576064"/>
              <a:chOff x="4572000" y="1743933"/>
              <a:chExt cx="3816400" cy="576064"/>
            </a:xfrm>
          </p:grpSpPr>
          <p:sp>
            <p:nvSpPr>
              <p:cNvPr id="211" name="Google Shape;211;p30"/>
              <p:cNvSpPr/>
              <p:nvPr/>
            </p:nvSpPr>
            <p:spPr>
              <a:xfrm>
                <a:off x="4788024" y="1743933"/>
                <a:ext cx="3384376" cy="57606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12" name="Google Shape;212;p30"/>
              <p:cNvSpPr/>
              <p:nvPr/>
            </p:nvSpPr>
            <p:spPr>
              <a:xfrm rot="-5400000">
                <a:off x="4392000" y="1923934"/>
                <a:ext cx="576000" cy="216000"/>
              </a:xfrm>
              <a:prstGeom prst="triangle">
                <a:avLst>
                  <a:gd fmla="val 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13" name="Google Shape;213;p30"/>
              <p:cNvSpPr/>
              <p:nvPr/>
            </p:nvSpPr>
            <p:spPr>
              <a:xfrm rot="5400000">
                <a:off x="7992400" y="1923933"/>
                <a:ext cx="576000" cy="216000"/>
              </a:xfrm>
              <a:prstGeom prst="triangle">
                <a:avLst>
                  <a:gd fmla="val 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214" name="Google Shape;214;p30"/>
            <p:cNvGrpSpPr/>
            <p:nvPr/>
          </p:nvGrpSpPr>
          <p:grpSpPr>
            <a:xfrm>
              <a:off x="4314639" y="1383471"/>
              <a:ext cx="4428492" cy="576064"/>
              <a:chOff x="4572000" y="1743934"/>
              <a:chExt cx="4428492" cy="576064"/>
            </a:xfrm>
          </p:grpSpPr>
          <p:sp>
            <p:nvSpPr>
              <p:cNvPr id="215" name="Google Shape;215;p30"/>
              <p:cNvSpPr/>
              <p:nvPr/>
            </p:nvSpPr>
            <p:spPr>
              <a:xfrm>
                <a:off x="4788024" y="1743934"/>
                <a:ext cx="4212468" cy="576064"/>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16" name="Google Shape;216;p30"/>
              <p:cNvSpPr/>
              <p:nvPr/>
            </p:nvSpPr>
            <p:spPr>
              <a:xfrm rot="-5400000">
                <a:off x="4392000" y="1923934"/>
                <a:ext cx="576000" cy="216000"/>
              </a:xfrm>
              <a:prstGeom prst="triangle">
                <a:avLst>
                  <a:gd fmla="val 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grpSp>
        <p:nvGrpSpPr>
          <p:cNvPr id="217" name="Google Shape;217;p30"/>
          <p:cNvGrpSpPr/>
          <p:nvPr/>
        </p:nvGrpSpPr>
        <p:grpSpPr>
          <a:xfrm>
            <a:off x="2405587" y="3928417"/>
            <a:ext cx="5328592" cy="755937"/>
            <a:chOff x="3414539" y="1203598"/>
            <a:chExt cx="5328592" cy="755937"/>
          </a:xfrm>
        </p:grpSpPr>
        <p:grpSp>
          <p:nvGrpSpPr>
            <p:cNvPr id="218" name="Google Shape;218;p30"/>
            <p:cNvGrpSpPr/>
            <p:nvPr/>
          </p:nvGrpSpPr>
          <p:grpSpPr>
            <a:xfrm>
              <a:off x="3414539" y="1203598"/>
              <a:ext cx="3816400" cy="576064"/>
              <a:chOff x="4572000" y="1743933"/>
              <a:chExt cx="3816400" cy="576064"/>
            </a:xfrm>
          </p:grpSpPr>
          <p:sp>
            <p:nvSpPr>
              <p:cNvPr id="219" name="Google Shape;219;p30"/>
              <p:cNvSpPr/>
              <p:nvPr/>
            </p:nvSpPr>
            <p:spPr>
              <a:xfrm>
                <a:off x="4788024" y="1743933"/>
                <a:ext cx="3384376" cy="57606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20" name="Google Shape;220;p30"/>
              <p:cNvSpPr/>
              <p:nvPr/>
            </p:nvSpPr>
            <p:spPr>
              <a:xfrm rot="-5400000">
                <a:off x="4392000" y="1923934"/>
                <a:ext cx="576000" cy="216000"/>
              </a:xfrm>
              <a:prstGeom prst="triangle">
                <a:avLst>
                  <a:gd fmla="val 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21" name="Google Shape;221;p30"/>
              <p:cNvSpPr/>
              <p:nvPr/>
            </p:nvSpPr>
            <p:spPr>
              <a:xfrm rot="5400000">
                <a:off x="7992400" y="1923933"/>
                <a:ext cx="576000" cy="216000"/>
              </a:xfrm>
              <a:prstGeom prst="triangle">
                <a:avLst>
                  <a:gd fmla="val 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222" name="Google Shape;222;p30"/>
            <p:cNvGrpSpPr/>
            <p:nvPr/>
          </p:nvGrpSpPr>
          <p:grpSpPr>
            <a:xfrm>
              <a:off x="4314639" y="1383471"/>
              <a:ext cx="4428492" cy="576064"/>
              <a:chOff x="4572000" y="1743934"/>
              <a:chExt cx="4428492" cy="576064"/>
            </a:xfrm>
          </p:grpSpPr>
          <p:sp>
            <p:nvSpPr>
              <p:cNvPr id="223" name="Google Shape;223;p30"/>
              <p:cNvSpPr/>
              <p:nvPr/>
            </p:nvSpPr>
            <p:spPr>
              <a:xfrm>
                <a:off x="4788024" y="1743934"/>
                <a:ext cx="4212468" cy="576064"/>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24" name="Google Shape;224;p30"/>
              <p:cNvSpPr/>
              <p:nvPr/>
            </p:nvSpPr>
            <p:spPr>
              <a:xfrm rot="-5400000">
                <a:off x="4392000" y="1923934"/>
                <a:ext cx="576000" cy="216000"/>
              </a:xfrm>
              <a:prstGeom prst="triangle">
                <a:avLst>
                  <a:gd fmla="val 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sp>
        <p:nvSpPr>
          <p:cNvPr id="225" name="Google Shape;225;p30"/>
          <p:cNvSpPr txBox="1"/>
          <p:nvPr/>
        </p:nvSpPr>
        <p:spPr>
          <a:xfrm>
            <a:off x="3695748" y="1260765"/>
            <a:ext cx="60852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lt1"/>
                </a:solidFill>
                <a:latin typeface="Arial"/>
                <a:ea typeface="Arial"/>
                <a:cs typeface="Arial"/>
                <a:sym typeface="Arial"/>
              </a:rPr>
              <a:t>01</a:t>
            </a:r>
            <a:endParaRPr b="1" i="0" sz="2400" u="none" cap="none" strike="noStrike">
              <a:solidFill>
                <a:schemeClr val="lt1"/>
              </a:solidFill>
              <a:latin typeface="Arial"/>
              <a:ea typeface="Arial"/>
              <a:cs typeface="Arial"/>
              <a:sym typeface="Arial"/>
            </a:endParaRPr>
          </a:p>
        </p:txBody>
      </p:sp>
      <p:sp>
        <p:nvSpPr>
          <p:cNvPr id="226" name="Google Shape;226;p30"/>
          <p:cNvSpPr txBox="1"/>
          <p:nvPr/>
        </p:nvSpPr>
        <p:spPr>
          <a:xfrm>
            <a:off x="3342756" y="2169038"/>
            <a:ext cx="60852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lt1"/>
                </a:solidFill>
                <a:latin typeface="Arial"/>
                <a:ea typeface="Arial"/>
                <a:cs typeface="Arial"/>
                <a:sym typeface="Arial"/>
              </a:rPr>
              <a:t>02</a:t>
            </a:r>
            <a:endParaRPr b="1" i="0" sz="2400" u="none" cap="none" strike="noStrike">
              <a:solidFill>
                <a:schemeClr val="lt1"/>
              </a:solidFill>
              <a:latin typeface="Arial"/>
              <a:ea typeface="Arial"/>
              <a:cs typeface="Arial"/>
              <a:sym typeface="Arial"/>
            </a:endParaRPr>
          </a:p>
        </p:txBody>
      </p:sp>
      <p:sp>
        <p:nvSpPr>
          <p:cNvPr id="227" name="Google Shape;227;p30"/>
          <p:cNvSpPr txBox="1"/>
          <p:nvPr/>
        </p:nvSpPr>
        <p:spPr>
          <a:xfrm>
            <a:off x="2989765" y="3077311"/>
            <a:ext cx="60852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lt1"/>
                </a:solidFill>
                <a:latin typeface="Arial"/>
                <a:ea typeface="Arial"/>
                <a:cs typeface="Arial"/>
                <a:sym typeface="Arial"/>
              </a:rPr>
              <a:t>03</a:t>
            </a:r>
            <a:endParaRPr b="1" i="0" sz="2400" u="none" cap="none" strike="noStrike">
              <a:solidFill>
                <a:schemeClr val="lt1"/>
              </a:solidFill>
              <a:latin typeface="Arial"/>
              <a:ea typeface="Arial"/>
              <a:cs typeface="Arial"/>
              <a:sym typeface="Arial"/>
            </a:endParaRPr>
          </a:p>
        </p:txBody>
      </p:sp>
      <p:sp>
        <p:nvSpPr>
          <p:cNvPr id="228" name="Google Shape;228;p30"/>
          <p:cNvSpPr txBox="1"/>
          <p:nvPr/>
        </p:nvSpPr>
        <p:spPr>
          <a:xfrm>
            <a:off x="2636774" y="3985584"/>
            <a:ext cx="60852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lt1"/>
                </a:solidFill>
                <a:latin typeface="Arial"/>
                <a:ea typeface="Arial"/>
                <a:cs typeface="Arial"/>
                <a:sym typeface="Arial"/>
              </a:rPr>
              <a:t>04</a:t>
            </a:r>
            <a:endParaRPr b="1" i="0" sz="2400" u="none" cap="none" strike="noStrike">
              <a:solidFill>
                <a:schemeClr val="lt1"/>
              </a:solidFill>
              <a:latin typeface="Arial"/>
              <a:ea typeface="Arial"/>
              <a:cs typeface="Arial"/>
              <a:sym typeface="Arial"/>
            </a:endParaRPr>
          </a:p>
        </p:txBody>
      </p:sp>
      <p:grpSp>
        <p:nvGrpSpPr>
          <p:cNvPr id="229" name="Google Shape;229;p30"/>
          <p:cNvGrpSpPr/>
          <p:nvPr/>
        </p:nvGrpSpPr>
        <p:grpSpPr>
          <a:xfrm>
            <a:off x="4733779" y="1402521"/>
            <a:ext cx="3716924" cy="534690"/>
            <a:chOff x="4667944" y="1383471"/>
            <a:chExt cx="3716924" cy="534690"/>
          </a:xfrm>
        </p:grpSpPr>
        <p:sp>
          <p:nvSpPr>
            <p:cNvPr id="230" name="Google Shape;230;p30"/>
            <p:cNvSpPr txBox="1"/>
            <p:nvPr/>
          </p:nvSpPr>
          <p:spPr>
            <a:xfrm>
              <a:off x="4667944" y="1641162"/>
              <a:ext cx="330703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rPr>
                <a:t>Class apa saja yang dibutuhkan?</a:t>
              </a:r>
              <a:endParaRPr/>
            </a:p>
          </p:txBody>
        </p:sp>
        <p:sp>
          <p:nvSpPr>
            <p:cNvPr id="231" name="Google Shape;231;p30"/>
            <p:cNvSpPr txBox="1"/>
            <p:nvPr/>
          </p:nvSpPr>
          <p:spPr>
            <a:xfrm>
              <a:off x="4667944" y="1383471"/>
              <a:ext cx="371692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rPr>
                <a:t>Class</a:t>
              </a:r>
              <a:endParaRPr b="1" sz="1200">
                <a:solidFill>
                  <a:srgbClr val="3F3F3F"/>
                </a:solidFill>
                <a:latin typeface="Arial"/>
                <a:ea typeface="Arial"/>
                <a:cs typeface="Arial"/>
                <a:sym typeface="Arial"/>
              </a:endParaRPr>
            </a:p>
          </p:txBody>
        </p:sp>
      </p:grpSp>
      <p:grpSp>
        <p:nvGrpSpPr>
          <p:cNvPr id="232" name="Google Shape;232;p30"/>
          <p:cNvGrpSpPr/>
          <p:nvPr/>
        </p:nvGrpSpPr>
        <p:grpSpPr>
          <a:xfrm>
            <a:off x="4380474" y="2314068"/>
            <a:ext cx="3716924" cy="534690"/>
            <a:chOff x="4667944" y="1383471"/>
            <a:chExt cx="3716924" cy="534690"/>
          </a:xfrm>
        </p:grpSpPr>
        <p:sp>
          <p:nvSpPr>
            <p:cNvPr id="233" name="Google Shape;233;p30"/>
            <p:cNvSpPr txBox="1"/>
            <p:nvPr/>
          </p:nvSpPr>
          <p:spPr>
            <a:xfrm>
              <a:off x="4667944" y="1641162"/>
              <a:ext cx="330703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rPr>
                <a:t>Method &amp; Atribut yang digunakan?</a:t>
              </a:r>
              <a:endParaRPr/>
            </a:p>
          </p:txBody>
        </p:sp>
        <p:sp>
          <p:nvSpPr>
            <p:cNvPr id="234" name="Google Shape;234;p30"/>
            <p:cNvSpPr txBox="1"/>
            <p:nvPr/>
          </p:nvSpPr>
          <p:spPr>
            <a:xfrm>
              <a:off x="4667944" y="1383471"/>
              <a:ext cx="371692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rPr>
                <a:t>Method &amp; Atribut</a:t>
              </a:r>
              <a:endParaRPr b="1" sz="1200">
                <a:solidFill>
                  <a:srgbClr val="3F3F3F"/>
                </a:solidFill>
                <a:latin typeface="Arial"/>
                <a:ea typeface="Arial"/>
                <a:cs typeface="Arial"/>
                <a:sym typeface="Arial"/>
              </a:endParaRPr>
            </a:p>
          </p:txBody>
        </p:sp>
      </p:grpSp>
      <p:grpSp>
        <p:nvGrpSpPr>
          <p:cNvPr id="235" name="Google Shape;235;p30"/>
          <p:cNvGrpSpPr/>
          <p:nvPr/>
        </p:nvGrpSpPr>
        <p:grpSpPr>
          <a:xfrm>
            <a:off x="4027169" y="3225615"/>
            <a:ext cx="3716924" cy="534690"/>
            <a:chOff x="4667944" y="1383471"/>
            <a:chExt cx="3716924" cy="534690"/>
          </a:xfrm>
        </p:grpSpPr>
        <p:sp>
          <p:nvSpPr>
            <p:cNvPr id="236" name="Google Shape;236;p30"/>
            <p:cNvSpPr txBox="1"/>
            <p:nvPr/>
          </p:nvSpPr>
          <p:spPr>
            <a:xfrm>
              <a:off x="4667944" y="1641162"/>
              <a:ext cx="330703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rPr>
                <a:t>Apakah codenya bisa dibaca orang lain?</a:t>
              </a:r>
              <a:endParaRPr/>
            </a:p>
          </p:txBody>
        </p:sp>
        <p:sp>
          <p:nvSpPr>
            <p:cNvPr id="237" name="Google Shape;237;p30"/>
            <p:cNvSpPr txBox="1"/>
            <p:nvPr/>
          </p:nvSpPr>
          <p:spPr>
            <a:xfrm>
              <a:off x="4667944" y="1383471"/>
              <a:ext cx="371692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rPr>
                <a:t>Keterbacaan</a:t>
              </a:r>
              <a:endParaRPr b="1" sz="1200">
                <a:solidFill>
                  <a:srgbClr val="3F3F3F"/>
                </a:solidFill>
                <a:latin typeface="Arial"/>
                <a:ea typeface="Arial"/>
                <a:cs typeface="Arial"/>
                <a:sym typeface="Arial"/>
              </a:endParaRPr>
            </a:p>
          </p:txBody>
        </p:sp>
      </p:grpSp>
      <p:grpSp>
        <p:nvGrpSpPr>
          <p:cNvPr id="238" name="Google Shape;238;p30"/>
          <p:cNvGrpSpPr/>
          <p:nvPr/>
        </p:nvGrpSpPr>
        <p:grpSpPr>
          <a:xfrm>
            <a:off x="3673864" y="4137162"/>
            <a:ext cx="3716924" cy="534690"/>
            <a:chOff x="4667944" y="1383471"/>
            <a:chExt cx="3716924" cy="534690"/>
          </a:xfrm>
        </p:grpSpPr>
        <p:sp>
          <p:nvSpPr>
            <p:cNvPr id="239" name="Google Shape;239;p30"/>
            <p:cNvSpPr txBox="1"/>
            <p:nvPr/>
          </p:nvSpPr>
          <p:spPr>
            <a:xfrm>
              <a:off x="4667944" y="1641162"/>
              <a:ext cx="330703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rPr>
                <a:t>Perubahan di masa yang akan datang?</a:t>
              </a:r>
              <a:endParaRPr/>
            </a:p>
          </p:txBody>
        </p:sp>
        <p:sp>
          <p:nvSpPr>
            <p:cNvPr id="240" name="Google Shape;240;p30"/>
            <p:cNvSpPr txBox="1"/>
            <p:nvPr/>
          </p:nvSpPr>
          <p:spPr>
            <a:xfrm>
              <a:off x="4667944" y="1383471"/>
              <a:ext cx="371692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rPr>
                <a:t>Pengembangan</a:t>
              </a:r>
              <a:endParaRPr b="1" sz="1200">
                <a:solidFill>
                  <a:srgbClr val="3F3F3F"/>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1"/>
          <p:cNvSpPr txBox="1"/>
          <p:nvPr>
            <p:ph idx="1" type="body"/>
          </p:nvPr>
        </p:nvSpPr>
        <p:spPr>
          <a:xfrm>
            <a:off x="0" y="153958"/>
            <a:ext cx="9144000" cy="57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accent2"/>
              </a:buClr>
              <a:buSzPts val="3600"/>
              <a:buNone/>
            </a:pPr>
            <a:r>
              <a:rPr lang="en-US"/>
              <a:t>Tujuan Class Diagram</a:t>
            </a:r>
            <a:endParaRPr/>
          </a:p>
        </p:txBody>
      </p:sp>
      <p:sp>
        <p:nvSpPr>
          <p:cNvPr id="246" name="Google Shape;246;p31"/>
          <p:cNvSpPr txBox="1"/>
          <p:nvPr/>
        </p:nvSpPr>
        <p:spPr>
          <a:xfrm>
            <a:off x="1285600" y="1449332"/>
            <a:ext cx="4138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rPr>
              <a:t>Menunjukkan struktur dari suatu sistem</a:t>
            </a:r>
            <a:endParaRPr b="1" sz="1200">
              <a:solidFill>
                <a:schemeClr val="lt1"/>
              </a:solidFill>
              <a:latin typeface="Arial"/>
              <a:ea typeface="Arial"/>
              <a:cs typeface="Arial"/>
              <a:sym typeface="Arial"/>
            </a:endParaRPr>
          </a:p>
        </p:txBody>
      </p:sp>
      <p:sp>
        <p:nvSpPr>
          <p:cNvPr id="247" name="Google Shape;247;p31"/>
          <p:cNvSpPr txBox="1"/>
          <p:nvPr/>
        </p:nvSpPr>
        <p:spPr>
          <a:xfrm>
            <a:off x="1285602" y="2144371"/>
            <a:ext cx="41388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rPr>
              <a:t>Bermanfaat untuk tim developer dalam mengembangkan aplikasi</a:t>
            </a:r>
            <a:endParaRPr b="1" sz="1200">
              <a:solidFill>
                <a:schemeClr val="lt1"/>
              </a:solidFill>
              <a:latin typeface="Arial"/>
              <a:ea typeface="Arial"/>
              <a:cs typeface="Arial"/>
              <a:sym typeface="Arial"/>
            </a:endParaRPr>
          </a:p>
        </p:txBody>
      </p:sp>
      <p:sp>
        <p:nvSpPr>
          <p:cNvPr id="248" name="Google Shape;248;p31"/>
          <p:cNvSpPr txBox="1"/>
          <p:nvPr/>
        </p:nvSpPr>
        <p:spPr>
          <a:xfrm>
            <a:off x="1285602" y="2839416"/>
            <a:ext cx="4138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rPr>
              <a:t>Analisis dan desain dari suatu aplikasi</a:t>
            </a:r>
            <a:endParaRPr b="1" sz="1200">
              <a:solidFill>
                <a:schemeClr val="lt1"/>
              </a:solidFill>
              <a:latin typeface="Arial"/>
              <a:ea typeface="Arial"/>
              <a:cs typeface="Arial"/>
              <a:sym typeface="Arial"/>
            </a:endParaRPr>
          </a:p>
        </p:txBody>
      </p:sp>
      <p:sp>
        <p:nvSpPr>
          <p:cNvPr id="249" name="Google Shape;249;p31"/>
          <p:cNvSpPr txBox="1"/>
          <p:nvPr/>
        </p:nvSpPr>
        <p:spPr>
          <a:xfrm>
            <a:off x="1285602" y="3534461"/>
            <a:ext cx="41388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rPr>
              <a:t>Menggambarkan tanggung jawab dari setiap komponen/classnya</a:t>
            </a:r>
            <a:endParaRPr b="1" sz="1200">
              <a:solidFill>
                <a:schemeClr val="lt1"/>
              </a:solidFill>
              <a:latin typeface="Arial"/>
              <a:ea typeface="Arial"/>
              <a:cs typeface="Arial"/>
              <a:sym typeface="Arial"/>
            </a:endParaRPr>
          </a:p>
        </p:txBody>
      </p:sp>
      <p:sp>
        <p:nvSpPr>
          <p:cNvPr id="250" name="Google Shape;250;p31"/>
          <p:cNvSpPr/>
          <p:nvPr/>
        </p:nvSpPr>
        <p:spPr>
          <a:xfrm>
            <a:off x="671628" y="2811410"/>
            <a:ext cx="485400" cy="485400"/>
          </a:xfrm>
          <a:prstGeom prst="ellipse">
            <a:avLst/>
          </a:prstGeom>
          <a:gradFill>
            <a:gsLst>
              <a:gs pos="0">
                <a:srgbClr val="B28600"/>
              </a:gs>
              <a:gs pos="100000">
                <a:srgbClr val="B28600"/>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1" name="Google Shape;251;p31"/>
          <p:cNvSpPr/>
          <p:nvPr/>
        </p:nvSpPr>
        <p:spPr>
          <a:xfrm>
            <a:off x="671628" y="1400402"/>
            <a:ext cx="485400" cy="485400"/>
          </a:xfrm>
          <a:prstGeom prst="ellipse">
            <a:avLst/>
          </a:prstGeom>
          <a:gradFill>
            <a:gsLst>
              <a:gs pos="0">
                <a:srgbClr val="7F6000"/>
              </a:gs>
              <a:gs pos="100000">
                <a:srgbClr val="7F6000"/>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2" name="Google Shape;252;p31"/>
          <p:cNvSpPr/>
          <p:nvPr/>
        </p:nvSpPr>
        <p:spPr>
          <a:xfrm>
            <a:off x="671628" y="2105906"/>
            <a:ext cx="485400" cy="485400"/>
          </a:xfrm>
          <a:prstGeom prst="ellipse">
            <a:avLst/>
          </a:prstGeom>
          <a:gradFill>
            <a:gsLst>
              <a:gs pos="0">
                <a:srgbClr val="997300"/>
              </a:gs>
              <a:gs pos="100000">
                <a:srgbClr val="997300"/>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3" name="Google Shape;253;p31"/>
          <p:cNvSpPr/>
          <p:nvPr/>
        </p:nvSpPr>
        <p:spPr>
          <a:xfrm>
            <a:off x="671628" y="4222417"/>
            <a:ext cx="485400" cy="4854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4" name="Google Shape;254;p31"/>
          <p:cNvSpPr txBox="1"/>
          <p:nvPr/>
        </p:nvSpPr>
        <p:spPr>
          <a:xfrm>
            <a:off x="1285602" y="4229506"/>
            <a:ext cx="41388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rPr>
              <a:t>Coding menjadi lebih terstruktur dan mudah dibaca dari diagram</a:t>
            </a:r>
            <a:endParaRPr b="1" sz="1200">
              <a:solidFill>
                <a:schemeClr val="lt1"/>
              </a:solidFill>
              <a:latin typeface="Arial"/>
              <a:ea typeface="Arial"/>
              <a:cs typeface="Arial"/>
              <a:sym typeface="Arial"/>
            </a:endParaRPr>
          </a:p>
        </p:txBody>
      </p:sp>
      <p:sp>
        <p:nvSpPr>
          <p:cNvPr id="255" name="Google Shape;255;p31"/>
          <p:cNvSpPr/>
          <p:nvPr/>
        </p:nvSpPr>
        <p:spPr>
          <a:xfrm>
            <a:off x="671628" y="3516914"/>
            <a:ext cx="485400" cy="485400"/>
          </a:xfrm>
          <a:prstGeom prst="ellipse">
            <a:avLst/>
          </a:prstGeom>
          <a:gradFill>
            <a:gsLst>
              <a:gs pos="0">
                <a:srgbClr val="CC9900"/>
              </a:gs>
              <a:gs pos="100000">
                <a:srgbClr val="CC9900"/>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6" name="Google Shape;256;p31"/>
          <p:cNvSpPr txBox="1"/>
          <p:nvPr/>
        </p:nvSpPr>
        <p:spPr>
          <a:xfrm>
            <a:off x="640003" y="1458418"/>
            <a:ext cx="548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01</a:t>
            </a:r>
            <a:endParaRPr b="1" sz="1800">
              <a:solidFill>
                <a:schemeClr val="lt1"/>
              </a:solidFill>
              <a:latin typeface="Arial"/>
              <a:ea typeface="Arial"/>
              <a:cs typeface="Arial"/>
              <a:sym typeface="Arial"/>
            </a:endParaRPr>
          </a:p>
        </p:txBody>
      </p:sp>
      <p:sp>
        <p:nvSpPr>
          <p:cNvPr id="257" name="Google Shape;257;p31"/>
          <p:cNvSpPr txBox="1"/>
          <p:nvPr/>
        </p:nvSpPr>
        <p:spPr>
          <a:xfrm>
            <a:off x="639999" y="2163922"/>
            <a:ext cx="548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02</a:t>
            </a:r>
            <a:endParaRPr b="1" sz="1800">
              <a:solidFill>
                <a:schemeClr val="lt1"/>
              </a:solidFill>
              <a:latin typeface="Arial"/>
              <a:ea typeface="Arial"/>
              <a:cs typeface="Arial"/>
              <a:sym typeface="Arial"/>
            </a:endParaRPr>
          </a:p>
        </p:txBody>
      </p:sp>
      <p:sp>
        <p:nvSpPr>
          <p:cNvPr id="258" name="Google Shape;258;p31"/>
          <p:cNvSpPr txBox="1"/>
          <p:nvPr/>
        </p:nvSpPr>
        <p:spPr>
          <a:xfrm>
            <a:off x="639995" y="2869426"/>
            <a:ext cx="548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03</a:t>
            </a:r>
            <a:endParaRPr b="1" sz="1800">
              <a:solidFill>
                <a:schemeClr val="lt1"/>
              </a:solidFill>
              <a:latin typeface="Arial"/>
              <a:ea typeface="Arial"/>
              <a:cs typeface="Arial"/>
              <a:sym typeface="Arial"/>
            </a:endParaRPr>
          </a:p>
        </p:txBody>
      </p:sp>
      <p:sp>
        <p:nvSpPr>
          <p:cNvPr id="259" name="Google Shape;259;p31"/>
          <p:cNvSpPr txBox="1"/>
          <p:nvPr/>
        </p:nvSpPr>
        <p:spPr>
          <a:xfrm>
            <a:off x="639991" y="3574930"/>
            <a:ext cx="548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04</a:t>
            </a:r>
            <a:endParaRPr b="1" sz="1800">
              <a:solidFill>
                <a:schemeClr val="lt1"/>
              </a:solidFill>
              <a:latin typeface="Arial"/>
              <a:ea typeface="Arial"/>
              <a:cs typeface="Arial"/>
              <a:sym typeface="Arial"/>
            </a:endParaRPr>
          </a:p>
        </p:txBody>
      </p:sp>
      <p:sp>
        <p:nvSpPr>
          <p:cNvPr id="260" name="Google Shape;260;p31"/>
          <p:cNvSpPr txBox="1"/>
          <p:nvPr/>
        </p:nvSpPr>
        <p:spPr>
          <a:xfrm>
            <a:off x="639987" y="4280434"/>
            <a:ext cx="548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05</a:t>
            </a:r>
            <a:endParaRPr b="1" sz="1800">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2"/>
          <p:cNvSpPr txBox="1"/>
          <p:nvPr>
            <p:ph idx="1" type="body"/>
          </p:nvPr>
        </p:nvSpPr>
        <p:spPr>
          <a:xfrm>
            <a:off x="0" y="153958"/>
            <a:ext cx="9144000" cy="57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accent2"/>
              </a:buClr>
              <a:buSzPts val="3600"/>
              <a:buNone/>
            </a:pPr>
            <a:r>
              <a:rPr lang="en-US"/>
              <a:t>Tiga Komponen Utama</a:t>
            </a:r>
            <a:endParaRPr/>
          </a:p>
        </p:txBody>
      </p:sp>
      <p:sp>
        <p:nvSpPr>
          <p:cNvPr id="266" name="Google Shape;266;p32"/>
          <p:cNvSpPr txBox="1"/>
          <p:nvPr>
            <p:ph idx="2" type="body"/>
          </p:nvPr>
        </p:nvSpPr>
        <p:spPr>
          <a:xfrm>
            <a:off x="0" y="699542"/>
            <a:ext cx="9144000" cy="288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accent2"/>
              </a:buClr>
              <a:buSzPts val="1400"/>
              <a:buNone/>
            </a:pPr>
            <a:r>
              <a:rPr lang="en-US"/>
              <a:t>Insert the title of your subtitle Here</a:t>
            </a:r>
            <a:endParaRPr/>
          </a:p>
        </p:txBody>
      </p:sp>
      <p:grpSp>
        <p:nvGrpSpPr>
          <p:cNvPr id="267" name="Google Shape;267;p32"/>
          <p:cNvGrpSpPr/>
          <p:nvPr/>
        </p:nvGrpSpPr>
        <p:grpSpPr>
          <a:xfrm>
            <a:off x="1024606" y="1530932"/>
            <a:ext cx="1322912" cy="673549"/>
            <a:chOff x="2113657" y="4283314"/>
            <a:chExt cx="3647401" cy="673549"/>
          </a:xfrm>
        </p:grpSpPr>
        <p:sp>
          <p:nvSpPr>
            <p:cNvPr id="268" name="Google Shape;268;p32"/>
            <p:cNvSpPr txBox="1"/>
            <p:nvPr/>
          </p:nvSpPr>
          <p:spPr>
            <a:xfrm>
              <a:off x="2113657" y="4495163"/>
              <a:ext cx="36474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rPr>
                <a:t>Nama dari sebuah class</a:t>
              </a:r>
              <a:endParaRPr/>
            </a:p>
          </p:txBody>
        </p:sp>
        <p:sp>
          <p:nvSpPr>
            <p:cNvPr id="269" name="Google Shape;269;p32"/>
            <p:cNvSpPr txBox="1"/>
            <p:nvPr/>
          </p:nvSpPr>
          <p:spPr>
            <a:xfrm>
              <a:off x="2113658" y="4283314"/>
              <a:ext cx="36474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rPr>
                <a:t>Class Name</a:t>
              </a:r>
              <a:endParaRPr b="1" sz="1200">
                <a:solidFill>
                  <a:schemeClr val="lt1"/>
                </a:solidFill>
                <a:latin typeface="Arial"/>
                <a:ea typeface="Arial"/>
                <a:cs typeface="Arial"/>
                <a:sym typeface="Arial"/>
              </a:endParaRPr>
            </a:p>
          </p:txBody>
        </p:sp>
      </p:grpSp>
      <p:grpSp>
        <p:nvGrpSpPr>
          <p:cNvPr id="270" name="Google Shape;270;p32"/>
          <p:cNvGrpSpPr/>
          <p:nvPr/>
        </p:nvGrpSpPr>
        <p:grpSpPr>
          <a:xfrm>
            <a:off x="3033173" y="1530932"/>
            <a:ext cx="1322912" cy="858349"/>
            <a:chOff x="2113657" y="4283314"/>
            <a:chExt cx="3647401" cy="858349"/>
          </a:xfrm>
        </p:grpSpPr>
        <p:sp>
          <p:nvSpPr>
            <p:cNvPr id="271" name="Google Shape;271;p32"/>
            <p:cNvSpPr txBox="1"/>
            <p:nvPr/>
          </p:nvSpPr>
          <p:spPr>
            <a:xfrm>
              <a:off x="2113657" y="4495163"/>
              <a:ext cx="36474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rPr>
                <a:t>Atribut yang dimiliki oleh class</a:t>
              </a:r>
              <a:endParaRPr/>
            </a:p>
          </p:txBody>
        </p:sp>
        <p:sp>
          <p:nvSpPr>
            <p:cNvPr id="272" name="Google Shape;272;p32"/>
            <p:cNvSpPr txBox="1"/>
            <p:nvPr/>
          </p:nvSpPr>
          <p:spPr>
            <a:xfrm>
              <a:off x="2113658" y="4283314"/>
              <a:ext cx="36474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rPr>
                <a:t>Class Atribut</a:t>
              </a:r>
              <a:endParaRPr b="1" sz="1200">
                <a:solidFill>
                  <a:schemeClr val="lt1"/>
                </a:solidFill>
                <a:latin typeface="Arial"/>
                <a:ea typeface="Arial"/>
                <a:cs typeface="Arial"/>
                <a:sym typeface="Arial"/>
              </a:endParaRPr>
            </a:p>
          </p:txBody>
        </p:sp>
      </p:grpSp>
      <p:sp>
        <p:nvSpPr>
          <p:cNvPr id="273" name="Google Shape;273;p32"/>
          <p:cNvSpPr txBox="1"/>
          <p:nvPr/>
        </p:nvSpPr>
        <p:spPr>
          <a:xfrm>
            <a:off x="207640" y="1564882"/>
            <a:ext cx="8958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chemeClr val="accent2"/>
                </a:solidFill>
                <a:latin typeface="Arial"/>
                <a:ea typeface="Arial"/>
                <a:cs typeface="Arial"/>
                <a:sym typeface="Arial"/>
              </a:rPr>
              <a:t>01</a:t>
            </a:r>
            <a:endParaRPr b="1" sz="4000">
              <a:solidFill>
                <a:schemeClr val="accent2"/>
              </a:solidFill>
              <a:latin typeface="Arial"/>
              <a:ea typeface="Arial"/>
              <a:cs typeface="Arial"/>
              <a:sym typeface="Arial"/>
            </a:endParaRPr>
          </a:p>
        </p:txBody>
      </p:sp>
      <p:sp>
        <p:nvSpPr>
          <p:cNvPr id="274" name="Google Shape;274;p32"/>
          <p:cNvSpPr txBox="1"/>
          <p:nvPr/>
        </p:nvSpPr>
        <p:spPr>
          <a:xfrm>
            <a:off x="2248694" y="1564882"/>
            <a:ext cx="8958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chemeClr val="accent4"/>
                </a:solidFill>
                <a:latin typeface="Arial"/>
                <a:ea typeface="Arial"/>
                <a:cs typeface="Arial"/>
                <a:sym typeface="Arial"/>
              </a:rPr>
              <a:t>02</a:t>
            </a:r>
            <a:endParaRPr b="1" sz="4000">
              <a:solidFill>
                <a:schemeClr val="accent4"/>
              </a:solidFill>
              <a:latin typeface="Arial"/>
              <a:ea typeface="Arial"/>
              <a:cs typeface="Arial"/>
              <a:sym typeface="Arial"/>
            </a:endParaRPr>
          </a:p>
        </p:txBody>
      </p:sp>
      <p:grpSp>
        <p:nvGrpSpPr>
          <p:cNvPr id="275" name="Google Shape;275;p32"/>
          <p:cNvGrpSpPr/>
          <p:nvPr/>
        </p:nvGrpSpPr>
        <p:grpSpPr>
          <a:xfrm>
            <a:off x="1015524" y="2573525"/>
            <a:ext cx="1527692" cy="1227659"/>
            <a:chOff x="2113647" y="4283304"/>
            <a:chExt cx="4212000" cy="1227659"/>
          </a:xfrm>
        </p:grpSpPr>
        <p:sp>
          <p:nvSpPr>
            <p:cNvPr id="276" name="Google Shape;276;p32"/>
            <p:cNvSpPr txBox="1"/>
            <p:nvPr/>
          </p:nvSpPr>
          <p:spPr>
            <a:xfrm>
              <a:off x="2113657" y="4495163"/>
              <a:ext cx="36474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rPr>
                <a:t>Disebut juga fungsi atau method yang terdapat pada class</a:t>
              </a:r>
              <a:endParaRPr/>
            </a:p>
          </p:txBody>
        </p:sp>
        <p:sp>
          <p:nvSpPr>
            <p:cNvPr id="277" name="Google Shape;277;p32"/>
            <p:cNvSpPr txBox="1"/>
            <p:nvPr/>
          </p:nvSpPr>
          <p:spPr>
            <a:xfrm>
              <a:off x="2113647" y="4283304"/>
              <a:ext cx="42120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rPr>
                <a:t>Class Operation</a:t>
              </a:r>
              <a:endParaRPr b="1" sz="1200">
                <a:solidFill>
                  <a:schemeClr val="lt1"/>
                </a:solidFill>
                <a:latin typeface="Arial"/>
                <a:ea typeface="Arial"/>
                <a:cs typeface="Arial"/>
                <a:sym typeface="Arial"/>
              </a:endParaRPr>
            </a:p>
          </p:txBody>
        </p:sp>
      </p:grpSp>
      <p:sp>
        <p:nvSpPr>
          <p:cNvPr id="278" name="Google Shape;278;p32"/>
          <p:cNvSpPr txBox="1"/>
          <p:nvPr/>
        </p:nvSpPr>
        <p:spPr>
          <a:xfrm>
            <a:off x="198562" y="2607485"/>
            <a:ext cx="8958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chemeClr val="accent4"/>
                </a:solidFill>
                <a:latin typeface="Arial"/>
                <a:ea typeface="Arial"/>
                <a:cs typeface="Arial"/>
                <a:sym typeface="Arial"/>
              </a:rPr>
              <a:t>03</a:t>
            </a:r>
            <a:endParaRPr b="1" sz="4000">
              <a:solidFill>
                <a:schemeClr val="accent4"/>
              </a:solidFill>
              <a:latin typeface="Arial"/>
              <a:ea typeface="Arial"/>
              <a:cs typeface="Arial"/>
              <a:sym typeface="Arial"/>
            </a:endParaRPr>
          </a:p>
        </p:txBody>
      </p:sp>
      <p:graphicFrame>
        <p:nvGraphicFramePr>
          <p:cNvPr id="279" name="Google Shape;279;p32"/>
          <p:cNvGraphicFramePr/>
          <p:nvPr/>
        </p:nvGraphicFramePr>
        <p:xfrm>
          <a:off x="4717250" y="1530900"/>
          <a:ext cx="3000000" cy="3000000"/>
        </p:xfrm>
        <a:graphic>
          <a:graphicData uri="http://schemas.openxmlformats.org/drawingml/2006/table">
            <a:tbl>
              <a:tblPr>
                <a:noFill/>
                <a:tableStyleId>{CFF05C93-8745-48CF-BD9F-D15B2C827200}</a:tableStyleId>
              </a:tblPr>
              <a:tblGrid>
                <a:gridCol w="3682000"/>
              </a:tblGrid>
              <a:tr h="368200">
                <a:tc>
                  <a:txBody>
                    <a:bodyPr/>
                    <a:lstStyle/>
                    <a:p>
                      <a:pPr indent="0" lvl="0" marL="0" rtl="0" algn="ctr">
                        <a:spcBef>
                          <a:spcPts val="0"/>
                        </a:spcBef>
                        <a:spcAft>
                          <a:spcPts val="0"/>
                        </a:spcAft>
                        <a:buNone/>
                      </a:pPr>
                      <a:r>
                        <a:rPr lang="en-US">
                          <a:solidFill>
                            <a:srgbClr val="FFFFFF"/>
                          </a:solidFill>
                        </a:rPr>
                        <a:t>User</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r>
              <a:tr h="1010950">
                <a:tc>
                  <a:txBody>
                    <a:bodyPr/>
                    <a:lstStyle/>
                    <a:p>
                      <a:pPr indent="0" lvl="0" marL="0" rtl="0" algn="l">
                        <a:spcBef>
                          <a:spcPts val="0"/>
                        </a:spcBef>
                        <a:spcAft>
                          <a:spcPts val="0"/>
                        </a:spcAft>
                        <a:buNone/>
                      </a:pPr>
                      <a:r>
                        <a:rPr lang="en-US">
                          <a:solidFill>
                            <a:srgbClr val="FFFFFF"/>
                          </a:solidFill>
                        </a:rPr>
                        <a:t>- username : String</a:t>
                      </a:r>
                      <a:endParaRPr>
                        <a:solidFill>
                          <a:srgbClr val="FFFFFF"/>
                        </a:solidFill>
                      </a:endParaRPr>
                    </a:p>
                    <a:p>
                      <a:pPr indent="0" lvl="0" marL="0" rtl="0" algn="l">
                        <a:spcBef>
                          <a:spcPts val="0"/>
                        </a:spcBef>
                        <a:spcAft>
                          <a:spcPts val="0"/>
                        </a:spcAft>
                        <a:buNone/>
                      </a:pPr>
                      <a:r>
                        <a:rPr lang="en-US">
                          <a:solidFill>
                            <a:srgbClr val="FFFFFF"/>
                          </a:solidFill>
                        </a:rPr>
                        <a:t>- password : String</a:t>
                      </a:r>
                      <a:endParaRPr>
                        <a:solidFill>
                          <a:srgbClr val="FFFFFF"/>
                        </a:solidFill>
                      </a:endParaRPr>
                    </a:p>
                    <a:p>
                      <a:pPr indent="0" lvl="0" marL="0" rtl="0" algn="l">
                        <a:spcBef>
                          <a:spcPts val="0"/>
                        </a:spcBef>
                        <a:spcAft>
                          <a:spcPts val="0"/>
                        </a:spcAft>
                        <a:buNone/>
                      </a:pPr>
                      <a:r>
                        <a:rPr lang="en-US">
                          <a:solidFill>
                            <a:srgbClr val="FFFFFF"/>
                          </a:solidFill>
                        </a:rPr>
                        <a:t>+ nama : String</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r>
              <a:tr h="891125">
                <a:tc>
                  <a:txBody>
                    <a:bodyPr/>
                    <a:lstStyle/>
                    <a:p>
                      <a:pPr indent="0" lvl="0" marL="0" rtl="0" algn="l">
                        <a:spcBef>
                          <a:spcPts val="0"/>
                        </a:spcBef>
                        <a:spcAft>
                          <a:spcPts val="0"/>
                        </a:spcAft>
                        <a:buNone/>
                      </a:pPr>
                      <a:r>
                        <a:rPr lang="en-US">
                          <a:solidFill>
                            <a:srgbClr val="FFFFFF"/>
                          </a:solidFill>
                        </a:rPr>
                        <a:t>+ ubahPassword(username : String) : void</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3"/>
          <p:cNvSpPr txBox="1"/>
          <p:nvPr>
            <p:ph idx="1" type="body"/>
          </p:nvPr>
        </p:nvSpPr>
        <p:spPr>
          <a:xfrm>
            <a:off x="0" y="153958"/>
            <a:ext cx="9144000" cy="57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accent2"/>
              </a:buClr>
              <a:buSzPts val="3600"/>
              <a:buNone/>
            </a:pPr>
            <a:r>
              <a:rPr lang="en-US"/>
              <a:t>Visibility</a:t>
            </a:r>
            <a:endParaRPr/>
          </a:p>
        </p:txBody>
      </p:sp>
      <p:graphicFrame>
        <p:nvGraphicFramePr>
          <p:cNvPr id="285" name="Google Shape;285;p33"/>
          <p:cNvGraphicFramePr/>
          <p:nvPr/>
        </p:nvGraphicFramePr>
        <p:xfrm>
          <a:off x="501452" y="1473072"/>
          <a:ext cx="3000000" cy="3000000"/>
        </p:xfrm>
        <a:graphic>
          <a:graphicData uri="http://schemas.openxmlformats.org/drawingml/2006/table">
            <a:tbl>
              <a:tblPr bandRow="1" firstRow="1">
                <a:noFill/>
                <a:tableStyleId>{DC8E9987-C55E-423D-86CC-6D8FBF93711D}</a:tableStyleId>
              </a:tblPr>
              <a:tblGrid>
                <a:gridCol w="1548000"/>
              </a:tblGrid>
              <a:tr h="439475">
                <a:tc>
                  <a:txBody>
                    <a:bodyPr/>
                    <a:lstStyle/>
                    <a:p>
                      <a:pPr indent="0" lvl="0" marL="0" marR="0" rtl="0" algn="ctr">
                        <a:lnSpc>
                          <a:spcPct val="100000"/>
                        </a:lnSpc>
                        <a:spcBef>
                          <a:spcPts val="0"/>
                        </a:spcBef>
                        <a:spcAft>
                          <a:spcPts val="0"/>
                        </a:spcAft>
                        <a:buClr>
                          <a:schemeClr val="lt1"/>
                        </a:buClr>
                        <a:buSzPts val="1400"/>
                        <a:buFont typeface="Arial"/>
                        <a:buNone/>
                      </a:pPr>
                      <a:r>
                        <a:rPr lang="en-US"/>
                        <a:t>Modifier</a:t>
                      </a:r>
                      <a:endParaRPr b="1" sz="1400" u="none" cap="none" strike="noStrike">
                        <a:solidFill>
                          <a:schemeClr val="lt1"/>
                        </a:solidFill>
                        <a:latin typeface="Arial"/>
                        <a:ea typeface="Arial"/>
                        <a:cs typeface="Arial"/>
                        <a:sym typeface="Arial"/>
                      </a:endParaRPr>
                    </a:p>
                  </a:txBody>
                  <a:tcPr marT="45725" marB="45725" marR="91450" marL="91450"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accent2"/>
                    </a:solidFill>
                  </a:tcPr>
                </a:tc>
              </a:tr>
              <a:tr h="439475">
                <a:tc>
                  <a:txBody>
                    <a:bodyPr/>
                    <a:lstStyle/>
                    <a:p>
                      <a:pPr indent="0" lvl="0" marL="0" marR="0" rtl="0" algn="ctr">
                        <a:lnSpc>
                          <a:spcPct val="100000"/>
                        </a:lnSpc>
                        <a:spcBef>
                          <a:spcPts val="0"/>
                        </a:spcBef>
                        <a:spcAft>
                          <a:spcPts val="0"/>
                        </a:spcAft>
                        <a:buClr>
                          <a:schemeClr val="lt1"/>
                        </a:buClr>
                        <a:buSzPts val="1200"/>
                        <a:buFont typeface="Arial"/>
                        <a:buNone/>
                      </a:pPr>
                      <a:r>
                        <a:rPr lang="en-US" sz="1200">
                          <a:solidFill>
                            <a:srgbClr val="000000"/>
                          </a:solidFill>
                        </a:rPr>
                        <a:t>Public (+)</a:t>
                      </a:r>
                      <a:endParaRPr b="0" sz="1200" u="none" cap="none" strike="noStrike">
                        <a:solidFill>
                          <a:srgbClr val="000000"/>
                        </a:solidFill>
                        <a:latin typeface="Arial"/>
                        <a:ea typeface="Arial"/>
                        <a:cs typeface="Arial"/>
                        <a:sym typeface="Arial"/>
                      </a:endParaRPr>
                    </a:p>
                  </a:txBody>
                  <a:tcPr marT="45725" marB="45725" marR="91450" marL="91450"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9475">
                <a:tc>
                  <a:txBody>
                    <a:bodyPr/>
                    <a:lstStyle/>
                    <a:p>
                      <a:pPr indent="0" lvl="0" marL="0" marR="0" rtl="0" algn="ctr">
                        <a:spcBef>
                          <a:spcPts val="0"/>
                        </a:spcBef>
                        <a:spcAft>
                          <a:spcPts val="0"/>
                        </a:spcAft>
                        <a:buNone/>
                      </a:pPr>
                      <a:r>
                        <a:rPr lang="en-US" sz="1200">
                          <a:solidFill>
                            <a:srgbClr val="000000"/>
                          </a:solidFill>
                        </a:rPr>
                        <a:t>Protected (#)</a:t>
                      </a:r>
                      <a:endParaRPr b="0" sz="1200" u="none" cap="none" strike="noStrike">
                        <a:solidFill>
                          <a:srgbClr val="000000"/>
                        </a:solidFill>
                        <a:latin typeface="Arial"/>
                        <a:ea typeface="Arial"/>
                        <a:cs typeface="Arial"/>
                        <a:sym typeface="Arial"/>
                      </a:endParaRPr>
                    </a:p>
                  </a:txBody>
                  <a:tcPr marT="45725" marB="45725" marR="91450" marL="91450"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9475">
                <a:tc>
                  <a:txBody>
                    <a:bodyPr/>
                    <a:lstStyle/>
                    <a:p>
                      <a:pPr indent="0" lvl="0" marL="0" marR="0" rtl="0" algn="ctr">
                        <a:lnSpc>
                          <a:spcPct val="100000"/>
                        </a:lnSpc>
                        <a:spcBef>
                          <a:spcPts val="0"/>
                        </a:spcBef>
                        <a:spcAft>
                          <a:spcPts val="0"/>
                        </a:spcAft>
                        <a:buClr>
                          <a:schemeClr val="lt1"/>
                        </a:buClr>
                        <a:buSzPts val="1200"/>
                        <a:buFont typeface="Arial"/>
                        <a:buNone/>
                      </a:pPr>
                      <a:r>
                        <a:rPr lang="en-US" sz="1200">
                          <a:solidFill>
                            <a:srgbClr val="000000"/>
                          </a:solidFill>
                        </a:rPr>
                        <a:t>Default (~)</a:t>
                      </a:r>
                      <a:endParaRPr b="0" sz="1200" u="none" cap="none" strike="noStrike">
                        <a:solidFill>
                          <a:srgbClr val="000000"/>
                        </a:solidFill>
                        <a:latin typeface="Arial"/>
                        <a:ea typeface="Arial"/>
                        <a:cs typeface="Arial"/>
                        <a:sym typeface="Arial"/>
                      </a:endParaRPr>
                    </a:p>
                  </a:txBody>
                  <a:tcPr marT="45725" marB="45725" marR="91450" marL="91450"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9475">
                <a:tc>
                  <a:txBody>
                    <a:bodyPr/>
                    <a:lstStyle/>
                    <a:p>
                      <a:pPr indent="0" lvl="0" marL="0" marR="0" rtl="0" algn="ctr">
                        <a:spcBef>
                          <a:spcPts val="0"/>
                        </a:spcBef>
                        <a:spcAft>
                          <a:spcPts val="0"/>
                        </a:spcAft>
                        <a:buNone/>
                      </a:pPr>
                      <a:r>
                        <a:rPr lang="en-US" sz="1200">
                          <a:solidFill>
                            <a:srgbClr val="000000"/>
                          </a:solidFill>
                        </a:rPr>
                        <a:t>Private (-)</a:t>
                      </a:r>
                      <a:endParaRPr b="0" sz="1200" u="none" cap="none" strike="noStrike">
                        <a:solidFill>
                          <a:srgbClr val="000000"/>
                        </a:solidFill>
                        <a:latin typeface="Arial"/>
                        <a:ea typeface="Arial"/>
                        <a:cs typeface="Arial"/>
                        <a:sym typeface="Arial"/>
                      </a:endParaRPr>
                    </a:p>
                  </a:txBody>
                  <a:tcPr marT="45725" marB="45725" marR="91450" marL="91450"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accent2"/>
                      </a:solidFill>
                      <a:prstDash val="solid"/>
                      <a:round/>
                      <a:headEnd len="sm" w="sm" type="none"/>
                      <a:tailEnd len="sm" w="sm" type="none"/>
                    </a:lnB>
                  </a:tcPr>
                </a:tc>
              </a:tr>
            </a:tbl>
          </a:graphicData>
        </a:graphic>
      </p:graphicFrame>
      <p:graphicFrame>
        <p:nvGraphicFramePr>
          <p:cNvPr id="286" name="Google Shape;286;p33"/>
          <p:cNvGraphicFramePr/>
          <p:nvPr/>
        </p:nvGraphicFramePr>
        <p:xfrm>
          <a:off x="2157636" y="1473072"/>
          <a:ext cx="3000000" cy="3000000"/>
        </p:xfrm>
        <a:graphic>
          <a:graphicData uri="http://schemas.openxmlformats.org/drawingml/2006/table">
            <a:tbl>
              <a:tblPr bandRow="1" firstRow="1">
                <a:noFill/>
                <a:tableStyleId>{DC8E9987-C55E-423D-86CC-6D8FBF93711D}</a:tableStyleId>
              </a:tblPr>
              <a:tblGrid>
                <a:gridCol w="1548000"/>
              </a:tblGrid>
              <a:tr h="439475">
                <a:tc>
                  <a:txBody>
                    <a:bodyPr/>
                    <a:lstStyle/>
                    <a:p>
                      <a:pPr indent="0" lvl="0" marL="0" marR="0" rtl="0" algn="ctr">
                        <a:lnSpc>
                          <a:spcPct val="100000"/>
                        </a:lnSpc>
                        <a:spcBef>
                          <a:spcPts val="0"/>
                        </a:spcBef>
                        <a:spcAft>
                          <a:spcPts val="0"/>
                        </a:spcAft>
                        <a:buClr>
                          <a:schemeClr val="lt1"/>
                        </a:buClr>
                        <a:buSzPts val="1400"/>
                        <a:buFont typeface="Arial"/>
                        <a:buNone/>
                      </a:pPr>
                      <a:r>
                        <a:rPr lang="en-US"/>
                        <a:t>Class</a:t>
                      </a:r>
                      <a:endParaRPr b="1" sz="1400" u="none" cap="none" strike="noStrike">
                        <a:solidFill>
                          <a:schemeClr val="lt1"/>
                        </a:solidFill>
                        <a:latin typeface="Arial"/>
                        <a:ea typeface="Arial"/>
                        <a:cs typeface="Arial"/>
                        <a:sym typeface="Arial"/>
                      </a:endParaRPr>
                    </a:p>
                  </a:txBody>
                  <a:tcPr marT="45725" marB="45725" marR="91450" marL="91450"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solidFill>
                      <a:schemeClr val="accent4"/>
                    </a:solidFill>
                  </a:tcPr>
                </a:tc>
              </a:tr>
              <a:tr h="439475">
                <a:tc>
                  <a:txBody>
                    <a:bodyPr/>
                    <a:lstStyle/>
                    <a:p>
                      <a:pPr indent="0" lvl="0" marL="0" marR="0" rtl="0" algn="ctr">
                        <a:lnSpc>
                          <a:spcPct val="100000"/>
                        </a:lnSpc>
                        <a:spcBef>
                          <a:spcPts val="0"/>
                        </a:spcBef>
                        <a:spcAft>
                          <a:spcPts val="0"/>
                        </a:spcAft>
                        <a:buClr>
                          <a:schemeClr val="lt1"/>
                        </a:buClr>
                        <a:buSzPts val="1200"/>
                        <a:buFont typeface="Arial"/>
                        <a:buNone/>
                      </a:pPr>
                      <a:r>
                        <a:rPr lang="en-US" sz="1200">
                          <a:solidFill>
                            <a:srgbClr val="0000FF"/>
                          </a:solidFill>
                        </a:rPr>
                        <a:t>Yes</a:t>
                      </a:r>
                      <a:endParaRPr b="0" sz="1200" u="none" cap="none" strike="noStrike">
                        <a:solidFill>
                          <a:srgbClr val="0000FF"/>
                        </a:solidFill>
                        <a:latin typeface="Arial"/>
                        <a:ea typeface="Arial"/>
                        <a:cs typeface="Arial"/>
                        <a:sym typeface="Arial"/>
                      </a:endParaRPr>
                    </a:p>
                  </a:txBody>
                  <a:tcPr marT="45725" marB="45725" marR="91450" marL="91450"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9475">
                <a:tc>
                  <a:txBody>
                    <a:bodyPr/>
                    <a:lstStyle/>
                    <a:p>
                      <a:pPr indent="0" lvl="0" marL="0" marR="0" rtl="0" algn="ctr">
                        <a:spcBef>
                          <a:spcPts val="0"/>
                        </a:spcBef>
                        <a:spcAft>
                          <a:spcPts val="0"/>
                        </a:spcAft>
                        <a:buNone/>
                      </a:pPr>
                      <a:r>
                        <a:rPr lang="en-US" sz="1200">
                          <a:solidFill>
                            <a:srgbClr val="0000FF"/>
                          </a:solidFill>
                        </a:rPr>
                        <a:t>Yes</a:t>
                      </a:r>
                      <a:endParaRPr b="0" sz="1200" u="none" cap="none" strike="noStrike">
                        <a:solidFill>
                          <a:srgbClr val="0000FF"/>
                        </a:solidFill>
                        <a:latin typeface="Arial"/>
                        <a:ea typeface="Arial"/>
                        <a:cs typeface="Arial"/>
                        <a:sym typeface="Arial"/>
                      </a:endParaRPr>
                    </a:p>
                  </a:txBody>
                  <a:tcPr marT="45725" marB="45725" marR="91450" marL="91450"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9475">
                <a:tc>
                  <a:txBody>
                    <a:bodyPr/>
                    <a:lstStyle/>
                    <a:p>
                      <a:pPr indent="0" lvl="0" marL="0" marR="0" rtl="0" algn="ctr">
                        <a:lnSpc>
                          <a:spcPct val="100000"/>
                        </a:lnSpc>
                        <a:spcBef>
                          <a:spcPts val="0"/>
                        </a:spcBef>
                        <a:spcAft>
                          <a:spcPts val="0"/>
                        </a:spcAft>
                        <a:buClr>
                          <a:schemeClr val="lt1"/>
                        </a:buClr>
                        <a:buSzPts val="1200"/>
                        <a:buFont typeface="Arial"/>
                        <a:buNone/>
                      </a:pPr>
                      <a:r>
                        <a:rPr lang="en-US" sz="1200">
                          <a:solidFill>
                            <a:srgbClr val="0000FF"/>
                          </a:solidFill>
                        </a:rPr>
                        <a:t>Yes</a:t>
                      </a:r>
                      <a:endParaRPr b="0" sz="1200" u="none" cap="none" strike="noStrike">
                        <a:solidFill>
                          <a:srgbClr val="0000FF"/>
                        </a:solidFill>
                        <a:latin typeface="Arial"/>
                        <a:ea typeface="Arial"/>
                        <a:cs typeface="Arial"/>
                        <a:sym typeface="Arial"/>
                      </a:endParaRPr>
                    </a:p>
                  </a:txBody>
                  <a:tcPr marT="45725" marB="45725" marR="91450" marL="91450"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9475">
                <a:tc>
                  <a:txBody>
                    <a:bodyPr/>
                    <a:lstStyle/>
                    <a:p>
                      <a:pPr indent="0" lvl="0" marL="0" marR="0" rtl="0" algn="ctr">
                        <a:spcBef>
                          <a:spcPts val="0"/>
                        </a:spcBef>
                        <a:spcAft>
                          <a:spcPts val="0"/>
                        </a:spcAft>
                        <a:buNone/>
                      </a:pPr>
                      <a:r>
                        <a:rPr lang="en-US" sz="1200">
                          <a:solidFill>
                            <a:srgbClr val="0000FF"/>
                          </a:solidFill>
                        </a:rPr>
                        <a:t>Yes</a:t>
                      </a:r>
                      <a:endParaRPr b="0" sz="1200" u="none" cap="none" strike="noStrike">
                        <a:solidFill>
                          <a:srgbClr val="0000FF"/>
                        </a:solidFill>
                        <a:latin typeface="Arial"/>
                        <a:ea typeface="Arial"/>
                        <a:cs typeface="Arial"/>
                        <a:sym typeface="Arial"/>
                      </a:endParaRPr>
                    </a:p>
                  </a:txBody>
                  <a:tcPr marT="45725" marB="45725" marR="91450" marL="91450"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accent4"/>
                      </a:solidFill>
                      <a:prstDash val="solid"/>
                      <a:round/>
                      <a:headEnd len="sm" w="sm" type="none"/>
                      <a:tailEnd len="sm" w="sm" type="none"/>
                    </a:lnB>
                  </a:tcPr>
                </a:tc>
              </a:tr>
            </a:tbl>
          </a:graphicData>
        </a:graphic>
      </p:graphicFrame>
      <p:graphicFrame>
        <p:nvGraphicFramePr>
          <p:cNvPr id="287" name="Google Shape;287;p33"/>
          <p:cNvGraphicFramePr/>
          <p:nvPr/>
        </p:nvGraphicFramePr>
        <p:xfrm>
          <a:off x="3813820" y="1473072"/>
          <a:ext cx="3000000" cy="3000000"/>
        </p:xfrm>
        <a:graphic>
          <a:graphicData uri="http://schemas.openxmlformats.org/drawingml/2006/table">
            <a:tbl>
              <a:tblPr bandRow="1" firstRow="1">
                <a:noFill/>
                <a:tableStyleId>{DC8E9987-C55E-423D-86CC-6D8FBF93711D}</a:tableStyleId>
              </a:tblPr>
              <a:tblGrid>
                <a:gridCol w="1548000"/>
              </a:tblGrid>
              <a:tr h="439475">
                <a:tc>
                  <a:txBody>
                    <a:bodyPr/>
                    <a:lstStyle/>
                    <a:p>
                      <a:pPr indent="0" lvl="0" marL="0" marR="0" rtl="0" algn="ctr">
                        <a:lnSpc>
                          <a:spcPct val="100000"/>
                        </a:lnSpc>
                        <a:spcBef>
                          <a:spcPts val="0"/>
                        </a:spcBef>
                        <a:spcAft>
                          <a:spcPts val="0"/>
                        </a:spcAft>
                        <a:buClr>
                          <a:schemeClr val="lt1"/>
                        </a:buClr>
                        <a:buSzPts val="1400"/>
                        <a:buFont typeface="Arial"/>
                        <a:buNone/>
                      </a:pPr>
                      <a:r>
                        <a:rPr lang="en-US"/>
                        <a:t>Package</a:t>
                      </a:r>
                      <a:endParaRPr b="1" sz="1400" u="none" cap="none" strike="noStrike">
                        <a:solidFill>
                          <a:schemeClr val="lt1"/>
                        </a:solidFill>
                        <a:latin typeface="Arial"/>
                        <a:ea typeface="Arial"/>
                        <a:cs typeface="Arial"/>
                        <a:sym typeface="Arial"/>
                      </a:endParaRPr>
                    </a:p>
                  </a:txBody>
                  <a:tcPr marT="45725" marB="45725" marR="91450" marL="91450"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accent2"/>
                    </a:solidFill>
                  </a:tcPr>
                </a:tc>
              </a:tr>
              <a:tr h="439475">
                <a:tc>
                  <a:txBody>
                    <a:bodyPr/>
                    <a:lstStyle/>
                    <a:p>
                      <a:pPr indent="0" lvl="0" marL="0" marR="0" rtl="0" algn="ctr">
                        <a:lnSpc>
                          <a:spcPct val="100000"/>
                        </a:lnSpc>
                        <a:spcBef>
                          <a:spcPts val="0"/>
                        </a:spcBef>
                        <a:spcAft>
                          <a:spcPts val="0"/>
                        </a:spcAft>
                        <a:buClr>
                          <a:schemeClr val="lt1"/>
                        </a:buClr>
                        <a:buSzPts val="1200"/>
                        <a:buFont typeface="Arial"/>
                        <a:buNone/>
                      </a:pPr>
                      <a:r>
                        <a:rPr lang="en-US" sz="1200">
                          <a:solidFill>
                            <a:srgbClr val="0000FF"/>
                          </a:solidFill>
                        </a:rPr>
                        <a:t>Yes</a:t>
                      </a:r>
                      <a:endParaRPr b="0" sz="1200" u="none" cap="none" strike="noStrike">
                        <a:solidFill>
                          <a:srgbClr val="0000FF"/>
                        </a:solidFill>
                        <a:latin typeface="Arial"/>
                        <a:ea typeface="Arial"/>
                        <a:cs typeface="Arial"/>
                        <a:sym typeface="Arial"/>
                      </a:endParaRPr>
                    </a:p>
                  </a:txBody>
                  <a:tcPr marT="45725" marB="45725" marR="91450" marL="91450"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9475">
                <a:tc>
                  <a:txBody>
                    <a:bodyPr/>
                    <a:lstStyle/>
                    <a:p>
                      <a:pPr indent="0" lvl="0" marL="0" marR="0" rtl="0" algn="ctr">
                        <a:spcBef>
                          <a:spcPts val="0"/>
                        </a:spcBef>
                        <a:spcAft>
                          <a:spcPts val="0"/>
                        </a:spcAft>
                        <a:buNone/>
                      </a:pPr>
                      <a:r>
                        <a:rPr lang="en-US" sz="1200">
                          <a:solidFill>
                            <a:srgbClr val="0000FF"/>
                          </a:solidFill>
                        </a:rPr>
                        <a:t>Yes</a:t>
                      </a:r>
                      <a:endParaRPr b="0" sz="1200" u="none" cap="none" strike="noStrike">
                        <a:solidFill>
                          <a:srgbClr val="0000FF"/>
                        </a:solidFill>
                        <a:latin typeface="Arial"/>
                        <a:ea typeface="Arial"/>
                        <a:cs typeface="Arial"/>
                        <a:sym typeface="Arial"/>
                      </a:endParaRPr>
                    </a:p>
                  </a:txBody>
                  <a:tcPr marT="45725" marB="45725" marR="91450" marL="91450"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9475">
                <a:tc>
                  <a:txBody>
                    <a:bodyPr/>
                    <a:lstStyle/>
                    <a:p>
                      <a:pPr indent="0" lvl="0" marL="0" marR="0" rtl="0" algn="ctr">
                        <a:lnSpc>
                          <a:spcPct val="100000"/>
                        </a:lnSpc>
                        <a:spcBef>
                          <a:spcPts val="0"/>
                        </a:spcBef>
                        <a:spcAft>
                          <a:spcPts val="0"/>
                        </a:spcAft>
                        <a:buClr>
                          <a:schemeClr val="lt1"/>
                        </a:buClr>
                        <a:buSzPts val="1200"/>
                        <a:buFont typeface="Arial"/>
                        <a:buNone/>
                      </a:pPr>
                      <a:r>
                        <a:rPr lang="en-US" sz="1200">
                          <a:solidFill>
                            <a:srgbClr val="0000FF"/>
                          </a:solidFill>
                        </a:rPr>
                        <a:t>Yes</a:t>
                      </a:r>
                      <a:endParaRPr b="0" sz="1200" u="none" cap="none" strike="noStrike">
                        <a:solidFill>
                          <a:srgbClr val="0000FF"/>
                        </a:solidFill>
                        <a:latin typeface="Arial"/>
                        <a:ea typeface="Arial"/>
                        <a:cs typeface="Arial"/>
                        <a:sym typeface="Arial"/>
                      </a:endParaRPr>
                    </a:p>
                  </a:txBody>
                  <a:tcPr marT="45725" marB="45725" marR="91450" marL="91450"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9475">
                <a:tc>
                  <a:txBody>
                    <a:bodyPr/>
                    <a:lstStyle/>
                    <a:p>
                      <a:pPr indent="0" lvl="0" marL="0" marR="0" rtl="0" algn="ctr">
                        <a:spcBef>
                          <a:spcPts val="0"/>
                        </a:spcBef>
                        <a:spcAft>
                          <a:spcPts val="0"/>
                        </a:spcAft>
                        <a:buNone/>
                      </a:pPr>
                      <a:r>
                        <a:rPr lang="en-US" sz="1200">
                          <a:solidFill>
                            <a:srgbClr val="FF0000"/>
                          </a:solidFill>
                        </a:rPr>
                        <a:t>No</a:t>
                      </a:r>
                      <a:endParaRPr b="0" sz="1200" u="none" cap="none" strike="noStrike">
                        <a:solidFill>
                          <a:srgbClr val="FF0000"/>
                        </a:solidFill>
                        <a:latin typeface="Arial"/>
                        <a:ea typeface="Arial"/>
                        <a:cs typeface="Arial"/>
                        <a:sym typeface="Arial"/>
                      </a:endParaRPr>
                    </a:p>
                  </a:txBody>
                  <a:tcPr marT="45725" marB="45725" marR="91450" marL="91450"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accent2"/>
                      </a:solidFill>
                      <a:prstDash val="solid"/>
                      <a:round/>
                      <a:headEnd len="sm" w="sm" type="none"/>
                      <a:tailEnd len="sm" w="sm" type="none"/>
                    </a:lnB>
                  </a:tcPr>
                </a:tc>
              </a:tr>
            </a:tbl>
          </a:graphicData>
        </a:graphic>
      </p:graphicFrame>
      <p:graphicFrame>
        <p:nvGraphicFramePr>
          <p:cNvPr id="288" name="Google Shape;288;p33"/>
          <p:cNvGraphicFramePr/>
          <p:nvPr/>
        </p:nvGraphicFramePr>
        <p:xfrm>
          <a:off x="5470004" y="1473072"/>
          <a:ext cx="3000000" cy="3000000"/>
        </p:xfrm>
        <a:graphic>
          <a:graphicData uri="http://schemas.openxmlformats.org/drawingml/2006/table">
            <a:tbl>
              <a:tblPr bandRow="1" firstRow="1">
                <a:noFill/>
                <a:tableStyleId>{DC8E9987-C55E-423D-86CC-6D8FBF93711D}</a:tableStyleId>
              </a:tblPr>
              <a:tblGrid>
                <a:gridCol w="1548000"/>
              </a:tblGrid>
              <a:tr h="439475">
                <a:tc>
                  <a:txBody>
                    <a:bodyPr/>
                    <a:lstStyle/>
                    <a:p>
                      <a:pPr indent="0" lvl="0" marL="0" marR="0" rtl="0" algn="ctr">
                        <a:lnSpc>
                          <a:spcPct val="100000"/>
                        </a:lnSpc>
                        <a:spcBef>
                          <a:spcPts val="0"/>
                        </a:spcBef>
                        <a:spcAft>
                          <a:spcPts val="0"/>
                        </a:spcAft>
                        <a:buClr>
                          <a:schemeClr val="lt1"/>
                        </a:buClr>
                        <a:buSzPts val="1400"/>
                        <a:buFont typeface="Arial"/>
                        <a:buNone/>
                      </a:pPr>
                      <a:r>
                        <a:rPr lang="en-US"/>
                        <a:t>Subclass</a:t>
                      </a:r>
                      <a:endParaRPr b="1" sz="1400" u="none" cap="none" strike="noStrike">
                        <a:solidFill>
                          <a:schemeClr val="lt1"/>
                        </a:solidFill>
                        <a:latin typeface="Arial"/>
                        <a:ea typeface="Arial"/>
                        <a:cs typeface="Arial"/>
                        <a:sym typeface="Arial"/>
                      </a:endParaRPr>
                    </a:p>
                  </a:txBody>
                  <a:tcPr marT="45725" marB="45725" marR="91450" marL="91450"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solidFill>
                      <a:schemeClr val="accent4"/>
                    </a:solidFill>
                  </a:tcPr>
                </a:tc>
              </a:tr>
              <a:tr h="439475">
                <a:tc>
                  <a:txBody>
                    <a:bodyPr/>
                    <a:lstStyle/>
                    <a:p>
                      <a:pPr indent="0" lvl="0" marL="0" marR="0" rtl="0" algn="ctr">
                        <a:lnSpc>
                          <a:spcPct val="100000"/>
                        </a:lnSpc>
                        <a:spcBef>
                          <a:spcPts val="0"/>
                        </a:spcBef>
                        <a:spcAft>
                          <a:spcPts val="0"/>
                        </a:spcAft>
                        <a:buClr>
                          <a:schemeClr val="lt1"/>
                        </a:buClr>
                        <a:buSzPts val="1200"/>
                        <a:buFont typeface="Arial"/>
                        <a:buNone/>
                      </a:pPr>
                      <a:r>
                        <a:rPr lang="en-US" sz="1200">
                          <a:solidFill>
                            <a:srgbClr val="0000FF"/>
                          </a:solidFill>
                        </a:rPr>
                        <a:t>Yes</a:t>
                      </a:r>
                      <a:endParaRPr b="0" sz="1200" u="none" cap="none" strike="noStrike">
                        <a:solidFill>
                          <a:srgbClr val="0000FF"/>
                        </a:solidFill>
                        <a:latin typeface="Arial"/>
                        <a:ea typeface="Arial"/>
                        <a:cs typeface="Arial"/>
                        <a:sym typeface="Arial"/>
                      </a:endParaRPr>
                    </a:p>
                  </a:txBody>
                  <a:tcPr marT="45725" marB="45725" marR="91450" marL="91450"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9475">
                <a:tc>
                  <a:txBody>
                    <a:bodyPr/>
                    <a:lstStyle/>
                    <a:p>
                      <a:pPr indent="0" lvl="0" marL="0" marR="0" rtl="0" algn="ctr">
                        <a:spcBef>
                          <a:spcPts val="0"/>
                        </a:spcBef>
                        <a:spcAft>
                          <a:spcPts val="0"/>
                        </a:spcAft>
                        <a:buNone/>
                      </a:pPr>
                      <a:r>
                        <a:rPr lang="en-US" sz="1200">
                          <a:solidFill>
                            <a:srgbClr val="0000FF"/>
                          </a:solidFill>
                        </a:rPr>
                        <a:t>Yes</a:t>
                      </a:r>
                      <a:endParaRPr b="0" sz="1200" u="none" cap="none" strike="noStrike">
                        <a:solidFill>
                          <a:srgbClr val="0000FF"/>
                        </a:solidFill>
                        <a:latin typeface="Arial"/>
                        <a:ea typeface="Arial"/>
                        <a:cs typeface="Arial"/>
                        <a:sym typeface="Arial"/>
                      </a:endParaRPr>
                    </a:p>
                  </a:txBody>
                  <a:tcPr marT="45725" marB="45725" marR="91450" marL="91450"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9475">
                <a:tc>
                  <a:txBody>
                    <a:bodyPr/>
                    <a:lstStyle/>
                    <a:p>
                      <a:pPr indent="0" lvl="0" marL="0" marR="0" rtl="0" algn="ctr">
                        <a:lnSpc>
                          <a:spcPct val="100000"/>
                        </a:lnSpc>
                        <a:spcBef>
                          <a:spcPts val="0"/>
                        </a:spcBef>
                        <a:spcAft>
                          <a:spcPts val="0"/>
                        </a:spcAft>
                        <a:buClr>
                          <a:schemeClr val="lt1"/>
                        </a:buClr>
                        <a:buSzPts val="1200"/>
                        <a:buFont typeface="Arial"/>
                        <a:buNone/>
                      </a:pPr>
                      <a:r>
                        <a:rPr lang="en-US" sz="1200">
                          <a:solidFill>
                            <a:srgbClr val="FF0000"/>
                          </a:solidFill>
                        </a:rPr>
                        <a:t>No</a:t>
                      </a:r>
                      <a:endParaRPr b="0" sz="1200" u="none" cap="none" strike="noStrike">
                        <a:solidFill>
                          <a:srgbClr val="FF0000"/>
                        </a:solidFill>
                        <a:latin typeface="Arial"/>
                        <a:ea typeface="Arial"/>
                        <a:cs typeface="Arial"/>
                        <a:sym typeface="Arial"/>
                      </a:endParaRPr>
                    </a:p>
                  </a:txBody>
                  <a:tcPr marT="45725" marB="45725" marR="91450" marL="91450"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9475">
                <a:tc>
                  <a:txBody>
                    <a:bodyPr/>
                    <a:lstStyle/>
                    <a:p>
                      <a:pPr indent="0" lvl="0" marL="0" marR="0" rtl="0" algn="ctr">
                        <a:spcBef>
                          <a:spcPts val="0"/>
                        </a:spcBef>
                        <a:spcAft>
                          <a:spcPts val="0"/>
                        </a:spcAft>
                        <a:buNone/>
                      </a:pPr>
                      <a:r>
                        <a:rPr lang="en-US" sz="1200">
                          <a:solidFill>
                            <a:srgbClr val="FF0000"/>
                          </a:solidFill>
                        </a:rPr>
                        <a:t>No</a:t>
                      </a:r>
                      <a:endParaRPr b="0" sz="1200" u="none" cap="none" strike="noStrike">
                        <a:solidFill>
                          <a:srgbClr val="FF0000"/>
                        </a:solidFill>
                        <a:latin typeface="Arial"/>
                        <a:ea typeface="Arial"/>
                        <a:cs typeface="Arial"/>
                        <a:sym typeface="Arial"/>
                      </a:endParaRPr>
                    </a:p>
                  </a:txBody>
                  <a:tcPr marT="45725" marB="45725" marR="91450" marL="91450"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accent4"/>
                      </a:solidFill>
                      <a:prstDash val="solid"/>
                      <a:round/>
                      <a:headEnd len="sm" w="sm" type="none"/>
                      <a:tailEnd len="sm" w="sm" type="none"/>
                    </a:lnB>
                  </a:tcPr>
                </a:tc>
              </a:tr>
            </a:tbl>
          </a:graphicData>
        </a:graphic>
      </p:graphicFrame>
      <p:graphicFrame>
        <p:nvGraphicFramePr>
          <p:cNvPr id="289" name="Google Shape;289;p33"/>
          <p:cNvGraphicFramePr/>
          <p:nvPr/>
        </p:nvGraphicFramePr>
        <p:xfrm>
          <a:off x="7126188" y="1473072"/>
          <a:ext cx="3000000" cy="3000000"/>
        </p:xfrm>
        <a:graphic>
          <a:graphicData uri="http://schemas.openxmlformats.org/drawingml/2006/table">
            <a:tbl>
              <a:tblPr bandRow="1" firstRow="1">
                <a:noFill/>
                <a:tableStyleId>{DC8E9987-C55E-423D-86CC-6D8FBF93711D}</a:tableStyleId>
              </a:tblPr>
              <a:tblGrid>
                <a:gridCol w="1548000"/>
              </a:tblGrid>
              <a:tr h="439475">
                <a:tc>
                  <a:txBody>
                    <a:bodyPr/>
                    <a:lstStyle/>
                    <a:p>
                      <a:pPr indent="0" lvl="0" marL="0" marR="0" rtl="0" algn="ctr">
                        <a:lnSpc>
                          <a:spcPct val="100000"/>
                        </a:lnSpc>
                        <a:spcBef>
                          <a:spcPts val="0"/>
                        </a:spcBef>
                        <a:spcAft>
                          <a:spcPts val="0"/>
                        </a:spcAft>
                        <a:buClr>
                          <a:schemeClr val="lt1"/>
                        </a:buClr>
                        <a:buSzPts val="1400"/>
                        <a:buFont typeface="Arial"/>
                        <a:buNone/>
                      </a:pPr>
                      <a:r>
                        <a:rPr lang="en-US"/>
                        <a:t>Global</a:t>
                      </a:r>
                      <a:endParaRPr b="1" sz="1400" u="none" cap="none" strike="noStrike">
                        <a:solidFill>
                          <a:schemeClr val="lt1"/>
                        </a:solidFill>
                        <a:latin typeface="Arial"/>
                        <a:ea typeface="Arial"/>
                        <a:cs typeface="Arial"/>
                        <a:sym typeface="Arial"/>
                      </a:endParaRPr>
                    </a:p>
                  </a:txBody>
                  <a:tcPr marT="45725" marB="45725" marR="91450" marL="91450"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accent2"/>
                    </a:solidFill>
                  </a:tcPr>
                </a:tc>
              </a:tr>
              <a:tr h="439475">
                <a:tc>
                  <a:txBody>
                    <a:bodyPr/>
                    <a:lstStyle/>
                    <a:p>
                      <a:pPr indent="0" lvl="0" marL="0" marR="0" rtl="0" algn="ctr">
                        <a:lnSpc>
                          <a:spcPct val="100000"/>
                        </a:lnSpc>
                        <a:spcBef>
                          <a:spcPts val="0"/>
                        </a:spcBef>
                        <a:spcAft>
                          <a:spcPts val="0"/>
                        </a:spcAft>
                        <a:buClr>
                          <a:schemeClr val="lt1"/>
                        </a:buClr>
                        <a:buSzPts val="1200"/>
                        <a:buFont typeface="Arial"/>
                        <a:buNone/>
                      </a:pPr>
                      <a:r>
                        <a:rPr lang="en-US" sz="1200">
                          <a:solidFill>
                            <a:srgbClr val="0000FF"/>
                          </a:solidFill>
                        </a:rPr>
                        <a:t>Yes</a:t>
                      </a:r>
                      <a:endParaRPr b="0" sz="1200" u="none" cap="none" strike="noStrike">
                        <a:solidFill>
                          <a:srgbClr val="0000FF"/>
                        </a:solidFill>
                        <a:latin typeface="Arial"/>
                        <a:ea typeface="Arial"/>
                        <a:cs typeface="Arial"/>
                        <a:sym typeface="Arial"/>
                      </a:endParaRPr>
                    </a:p>
                  </a:txBody>
                  <a:tcPr marT="45725" marB="45725" marR="91450" marL="91450"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9475">
                <a:tc>
                  <a:txBody>
                    <a:bodyPr/>
                    <a:lstStyle/>
                    <a:p>
                      <a:pPr indent="0" lvl="0" marL="0" marR="0" rtl="0" algn="ctr">
                        <a:spcBef>
                          <a:spcPts val="0"/>
                        </a:spcBef>
                        <a:spcAft>
                          <a:spcPts val="0"/>
                        </a:spcAft>
                        <a:buNone/>
                      </a:pPr>
                      <a:r>
                        <a:rPr lang="en-US" sz="1200">
                          <a:solidFill>
                            <a:srgbClr val="FF0000"/>
                          </a:solidFill>
                        </a:rPr>
                        <a:t>No</a:t>
                      </a:r>
                      <a:endParaRPr b="0" sz="1200" u="none" cap="none" strike="noStrike">
                        <a:solidFill>
                          <a:srgbClr val="FF0000"/>
                        </a:solidFill>
                        <a:latin typeface="Arial"/>
                        <a:ea typeface="Arial"/>
                        <a:cs typeface="Arial"/>
                        <a:sym typeface="Arial"/>
                      </a:endParaRPr>
                    </a:p>
                  </a:txBody>
                  <a:tcPr marT="45725" marB="45725" marR="91450" marL="91450"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9475">
                <a:tc>
                  <a:txBody>
                    <a:bodyPr/>
                    <a:lstStyle/>
                    <a:p>
                      <a:pPr indent="0" lvl="0" marL="0" marR="0" rtl="0" algn="ctr">
                        <a:lnSpc>
                          <a:spcPct val="100000"/>
                        </a:lnSpc>
                        <a:spcBef>
                          <a:spcPts val="0"/>
                        </a:spcBef>
                        <a:spcAft>
                          <a:spcPts val="0"/>
                        </a:spcAft>
                        <a:buClr>
                          <a:schemeClr val="lt1"/>
                        </a:buClr>
                        <a:buSzPts val="1200"/>
                        <a:buFont typeface="Arial"/>
                        <a:buNone/>
                      </a:pPr>
                      <a:r>
                        <a:rPr lang="en-US" sz="1200">
                          <a:solidFill>
                            <a:srgbClr val="FF0000"/>
                          </a:solidFill>
                        </a:rPr>
                        <a:t>No</a:t>
                      </a:r>
                      <a:endParaRPr b="0" sz="1200" u="none" cap="none" strike="noStrike">
                        <a:solidFill>
                          <a:srgbClr val="FF0000"/>
                        </a:solidFill>
                        <a:latin typeface="Arial"/>
                        <a:ea typeface="Arial"/>
                        <a:cs typeface="Arial"/>
                        <a:sym typeface="Arial"/>
                      </a:endParaRPr>
                    </a:p>
                  </a:txBody>
                  <a:tcPr marT="45725" marB="45725" marR="91450" marL="91450"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9475">
                <a:tc>
                  <a:txBody>
                    <a:bodyPr/>
                    <a:lstStyle/>
                    <a:p>
                      <a:pPr indent="0" lvl="0" marL="0" marR="0" rtl="0" algn="ctr">
                        <a:spcBef>
                          <a:spcPts val="0"/>
                        </a:spcBef>
                        <a:spcAft>
                          <a:spcPts val="0"/>
                        </a:spcAft>
                        <a:buNone/>
                      </a:pPr>
                      <a:r>
                        <a:rPr lang="en-US" sz="1200">
                          <a:solidFill>
                            <a:srgbClr val="FF0000"/>
                          </a:solidFill>
                        </a:rPr>
                        <a:t>No</a:t>
                      </a:r>
                      <a:endParaRPr b="0" sz="1200" u="none" cap="none" strike="noStrike">
                        <a:solidFill>
                          <a:srgbClr val="FF0000"/>
                        </a:solidFill>
                        <a:latin typeface="Arial"/>
                        <a:ea typeface="Arial"/>
                        <a:cs typeface="Arial"/>
                        <a:sym typeface="Arial"/>
                      </a:endParaRPr>
                    </a:p>
                  </a:txBody>
                  <a:tcPr marT="45725" marB="45725" marR="91450" marL="91450"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accent2"/>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4"/>
          <p:cNvSpPr txBox="1"/>
          <p:nvPr>
            <p:ph idx="1" type="body"/>
          </p:nvPr>
        </p:nvSpPr>
        <p:spPr>
          <a:xfrm>
            <a:off x="0" y="153958"/>
            <a:ext cx="9144000" cy="57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accent2"/>
              </a:buClr>
              <a:buSzPts val="3600"/>
              <a:buNone/>
            </a:pPr>
            <a:r>
              <a:rPr lang="en-US"/>
              <a:t>Atribut Class</a:t>
            </a:r>
            <a:endParaRPr/>
          </a:p>
        </p:txBody>
      </p:sp>
      <p:grpSp>
        <p:nvGrpSpPr>
          <p:cNvPr id="295" name="Google Shape;295;p34"/>
          <p:cNvGrpSpPr/>
          <p:nvPr/>
        </p:nvGrpSpPr>
        <p:grpSpPr>
          <a:xfrm>
            <a:off x="539277" y="1272779"/>
            <a:ext cx="1816943" cy="576228"/>
            <a:chOff x="6228184" y="1730811"/>
            <a:chExt cx="2592300" cy="576228"/>
          </a:xfrm>
        </p:grpSpPr>
        <p:sp>
          <p:nvSpPr>
            <p:cNvPr id="296" name="Google Shape;296;p34"/>
            <p:cNvSpPr txBox="1"/>
            <p:nvPr/>
          </p:nvSpPr>
          <p:spPr>
            <a:xfrm>
              <a:off x="6228184" y="2030139"/>
              <a:ext cx="2592300" cy="276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rPr>
                <a:t>visibility name : type</a:t>
              </a:r>
              <a:endParaRPr/>
            </a:p>
          </p:txBody>
        </p:sp>
        <p:sp>
          <p:nvSpPr>
            <p:cNvPr id="297" name="Google Shape;297;p34"/>
            <p:cNvSpPr txBox="1"/>
            <p:nvPr/>
          </p:nvSpPr>
          <p:spPr>
            <a:xfrm>
              <a:off x="6228184" y="1730811"/>
              <a:ext cx="25923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a:solidFill>
                    <a:schemeClr val="lt1"/>
                  </a:solidFill>
                </a:rPr>
                <a:t>Penulisan</a:t>
              </a:r>
              <a:endParaRPr b="1" sz="1400">
                <a:solidFill>
                  <a:schemeClr val="lt1"/>
                </a:solidFill>
                <a:latin typeface="Arial"/>
                <a:ea typeface="Arial"/>
                <a:cs typeface="Arial"/>
                <a:sym typeface="Arial"/>
              </a:endParaRPr>
            </a:p>
          </p:txBody>
        </p:sp>
      </p:grpSp>
      <p:grpSp>
        <p:nvGrpSpPr>
          <p:cNvPr id="298" name="Google Shape;298;p34"/>
          <p:cNvGrpSpPr/>
          <p:nvPr/>
        </p:nvGrpSpPr>
        <p:grpSpPr>
          <a:xfrm>
            <a:off x="2549885" y="1272779"/>
            <a:ext cx="1816943" cy="1315128"/>
            <a:chOff x="6228184" y="1730811"/>
            <a:chExt cx="2592300" cy="1315128"/>
          </a:xfrm>
        </p:grpSpPr>
        <p:sp>
          <p:nvSpPr>
            <p:cNvPr id="299" name="Google Shape;299;p34"/>
            <p:cNvSpPr txBox="1"/>
            <p:nvPr/>
          </p:nvSpPr>
          <p:spPr>
            <a:xfrm>
              <a:off x="6228184" y="2030139"/>
              <a:ext cx="25923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rPr>
                <a:t>+ public</a:t>
              </a:r>
              <a:endParaRPr sz="1200">
                <a:solidFill>
                  <a:schemeClr val="lt1"/>
                </a:solidFill>
              </a:endParaRPr>
            </a:p>
            <a:p>
              <a:pPr indent="0" lvl="0" marL="0" marR="0" rtl="0" algn="l">
                <a:spcBef>
                  <a:spcPts val="0"/>
                </a:spcBef>
                <a:spcAft>
                  <a:spcPts val="0"/>
                </a:spcAft>
                <a:buNone/>
              </a:pPr>
              <a:r>
                <a:rPr lang="en-US" sz="1200">
                  <a:solidFill>
                    <a:schemeClr val="lt1"/>
                  </a:solidFill>
                </a:rPr>
                <a:t># protected</a:t>
              </a:r>
              <a:endParaRPr sz="1200">
                <a:solidFill>
                  <a:schemeClr val="lt1"/>
                </a:solidFill>
              </a:endParaRPr>
            </a:p>
            <a:p>
              <a:pPr indent="0" lvl="0" marL="0" marR="0" rtl="0" algn="l">
                <a:spcBef>
                  <a:spcPts val="0"/>
                </a:spcBef>
                <a:spcAft>
                  <a:spcPts val="0"/>
                </a:spcAft>
                <a:buNone/>
              </a:pPr>
              <a:r>
                <a:rPr lang="en-US" sz="1200">
                  <a:solidFill>
                    <a:schemeClr val="lt1"/>
                  </a:solidFill>
                </a:rPr>
                <a:t>- private</a:t>
              </a:r>
              <a:endParaRPr sz="1200">
                <a:solidFill>
                  <a:schemeClr val="lt1"/>
                </a:solidFill>
              </a:endParaRPr>
            </a:p>
            <a:p>
              <a:pPr indent="0" lvl="0" marL="0" marR="0" rtl="0" algn="l">
                <a:spcBef>
                  <a:spcPts val="0"/>
                </a:spcBef>
                <a:spcAft>
                  <a:spcPts val="0"/>
                </a:spcAft>
                <a:buNone/>
              </a:pPr>
              <a:r>
                <a:rPr lang="en-US" sz="1200">
                  <a:solidFill>
                    <a:schemeClr val="lt1"/>
                  </a:solidFill>
                </a:rPr>
                <a:t>~ package (default)</a:t>
              </a:r>
              <a:endParaRPr sz="1200">
                <a:solidFill>
                  <a:schemeClr val="lt1"/>
                </a:solidFill>
              </a:endParaRPr>
            </a:p>
            <a:p>
              <a:pPr indent="0" lvl="0" marL="0" marR="0" rtl="0" algn="l">
                <a:spcBef>
                  <a:spcPts val="0"/>
                </a:spcBef>
                <a:spcAft>
                  <a:spcPts val="0"/>
                </a:spcAft>
                <a:buNone/>
              </a:pPr>
              <a:r>
                <a:rPr lang="en-US" sz="1200">
                  <a:solidFill>
                    <a:schemeClr val="lt1"/>
                  </a:solidFill>
                </a:rPr>
                <a:t>/ derived</a:t>
              </a:r>
              <a:endParaRPr sz="1200">
                <a:solidFill>
                  <a:schemeClr val="lt1"/>
                </a:solidFill>
              </a:endParaRPr>
            </a:p>
          </p:txBody>
        </p:sp>
        <p:sp>
          <p:nvSpPr>
            <p:cNvPr id="300" name="Google Shape;300;p34"/>
            <p:cNvSpPr txBox="1"/>
            <p:nvPr/>
          </p:nvSpPr>
          <p:spPr>
            <a:xfrm>
              <a:off x="6228184" y="1730811"/>
              <a:ext cx="25923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a:solidFill>
                    <a:schemeClr val="lt1"/>
                  </a:solidFill>
                </a:rPr>
                <a:t>Visibility</a:t>
              </a:r>
              <a:endParaRPr b="1" sz="1400">
                <a:solidFill>
                  <a:schemeClr val="lt1"/>
                </a:solidFill>
                <a:latin typeface="Arial"/>
                <a:ea typeface="Arial"/>
                <a:cs typeface="Arial"/>
                <a:sym typeface="Arial"/>
              </a:endParaRPr>
            </a:p>
          </p:txBody>
        </p:sp>
      </p:grpSp>
      <p:grpSp>
        <p:nvGrpSpPr>
          <p:cNvPr id="301" name="Google Shape;301;p34"/>
          <p:cNvGrpSpPr/>
          <p:nvPr/>
        </p:nvGrpSpPr>
        <p:grpSpPr>
          <a:xfrm>
            <a:off x="4560493" y="1272779"/>
            <a:ext cx="1816943" cy="945828"/>
            <a:chOff x="6228184" y="1730811"/>
            <a:chExt cx="2592300" cy="945828"/>
          </a:xfrm>
        </p:grpSpPr>
        <p:sp>
          <p:nvSpPr>
            <p:cNvPr id="302" name="Google Shape;302;p34"/>
            <p:cNvSpPr txBox="1"/>
            <p:nvPr/>
          </p:nvSpPr>
          <p:spPr>
            <a:xfrm>
              <a:off x="6228184" y="2030139"/>
              <a:ext cx="25923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rPr>
                <a:t>Ditulis menggunakan garis bawah</a:t>
              </a:r>
              <a:endParaRPr sz="1200">
                <a:solidFill>
                  <a:schemeClr val="lt1"/>
                </a:solidFill>
              </a:endParaRPr>
            </a:p>
            <a:p>
              <a:pPr indent="0" lvl="0" marL="0" marR="0" rtl="0" algn="ctr">
                <a:spcBef>
                  <a:spcPts val="0"/>
                </a:spcBef>
                <a:spcAft>
                  <a:spcPts val="0"/>
                </a:spcAft>
                <a:buNone/>
              </a:pPr>
              <a:r>
                <a:rPr lang="en-US" sz="1200" u="sng">
                  <a:solidFill>
                    <a:schemeClr val="lt1"/>
                  </a:solidFill>
                </a:rPr>
                <a:t>static atributes</a:t>
              </a:r>
              <a:endParaRPr sz="1200" u="sng">
                <a:solidFill>
                  <a:schemeClr val="lt1"/>
                </a:solidFill>
              </a:endParaRPr>
            </a:p>
          </p:txBody>
        </p:sp>
        <p:sp>
          <p:nvSpPr>
            <p:cNvPr id="303" name="Google Shape;303;p34"/>
            <p:cNvSpPr txBox="1"/>
            <p:nvPr/>
          </p:nvSpPr>
          <p:spPr>
            <a:xfrm>
              <a:off x="6228184" y="1730811"/>
              <a:ext cx="25923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a:solidFill>
                    <a:schemeClr val="lt1"/>
                  </a:solidFill>
                </a:rPr>
                <a:t>Static Atribut</a:t>
              </a:r>
              <a:endParaRPr b="1" sz="1400">
                <a:solidFill>
                  <a:schemeClr val="lt1"/>
                </a:solidFill>
                <a:latin typeface="Arial"/>
                <a:ea typeface="Arial"/>
                <a:cs typeface="Arial"/>
                <a:sym typeface="Arial"/>
              </a:endParaRPr>
            </a:p>
          </p:txBody>
        </p:sp>
      </p:grpSp>
      <p:grpSp>
        <p:nvGrpSpPr>
          <p:cNvPr id="304" name="Google Shape;304;p34"/>
          <p:cNvGrpSpPr/>
          <p:nvPr/>
        </p:nvGrpSpPr>
        <p:grpSpPr>
          <a:xfrm>
            <a:off x="6571100" y="1272779"/>
            <a:ext cx="1816943" cy="945828"/>
            <a:chOff x="6228184" y="1730811"/>
            <a:chExt cx="2592300" cy="945828"/>
          </a:xfrm>
        </p:grpSpPr>
        <p:sp>
          <p:nvSpPr>
            <p:cNvPr id="305" name="Google Shape;305;p34"/>
            <p:cNvSpPr txBox="1"/>
            <p:nvPr/>
          </p:nvSpPr>
          <p:spPr>
            <a:xfrm>
              <a:off x="6228184" y="2030139"/>
              <a:ext cx="25923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rPr>
                <a:t>tidak disimpan, tetapi dapat dihitung dari nilai atribut lainnya</a:t>
              </a:r>
              <a:endParaRPr/>
            </a:p>
          </p:txBody>
        </p:sp>
        <p:sp>
          <p:nvSpPr>
            <p:cNvPr id="306" name="Google Shape;306;p34"/>
            <p:cNvSpPr txBox="1"/>
            <p:nvPr/>
          </p:nvSpPr>
          <p:spPr>
            <a:xfrm>
              <a:off x="6228184" y="1730811"/>
              <a:ext cx="25923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a:solidFill>
                    <a:schemeClr val="lt1"/>
                  </a:solidFill>
                </a:rPr>
                <a:t>Derived Atribut</a:t>
              </a:r>
              <a:endParaRPr b="1" sz="1400">
                <a:solidFill>
                  <a:schemeClr val="lt1"/>
                </a:solidFill>
                <a:latin typeface="Arial"/>
                <a:ea typeface="Arial"/>
                <a:cs typeface="Arial"/>
                <a:sym typeface="Arial"/>
              </a:endParaRPr>
            </a:p>
          </p:txBody>
        </p:sp>
      </p:grpSp>
      <p:sp>
        <p:nvSpPr>
          <p:cNvPr id="307" name="Google Shape;307;p34"/>
          <p:cNvSpPr txBox="1"/>
          <p:nvPr/>
        </p:nvSpPr>
        <p:spPr>
          <a:xfrm>
            <a:off x="539343" y="3058479"/>
            <a:ext cx="18168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a:solidFill>
                  <a:schemeClr val="lt1"/>
                </a:solidFill>
              </a:rPr>
              <a:t>- username : String</a:t>
            </a:r>
            <a:endParaRPr b="1" sz="1400">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5"/>
          <p:cNvSpPr txBox="1"/>
          <p:nvPr>
            <p:ph idx="1" type="body"/>
          </p:nvPr>
        </p:nvSpPr>
        <p:spPr>
          <a:xfrm>
            <a:off x="0" y="153958"/>
            <a:ext cx="9144000" cy="57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accent2"/>
              </a:buClr>
              <a:buSzPts val="3600"/>
              <a:buNone/>
            </a:pPr>
            <a:r>
              <a:rPr lang="en-US"/>
              <a:t>Method</a:t>
            </a:r>
            <a:r>
              <a:rPr lang="en-US"/>
              <a:t> Class</a:t>
            </a:r>
            <a:endParaRPr/>
          </a:p>
        </p:txBody>
      </p:sp>
      <p:grpSp>
        <p:nvGrpSpPr>
          <p:cNvPr id="313" name="Google Shape;313;p35"/>
          <p:cNvGrpSpPr/>
          <p:nvPr/>
        </p:nvGrpSpPr>
        <p:grpSpPr>
          <a:xfrm>
            <a:off x="539277" y="1272779"/>
            <a:ext cx="1816943" cy="945828"/>
            <a:chOff x="6228184" y="1730811"/>
            <a:chExt cx="2592300" cy="945828"/>
          </a:xfrm>
        </p:grpSpPr>
        <p:sp>
          <p:nvSpPr>
            <p:cNvPr id="314" name="Google Shape;314;p35"/>
            <p:cNvSpPr txBox="1"/>
            <p:nvPr/>
          </p:nvSpPr>
          <p:spPr>
            <a:xfrm>
              <a:off x="6228184" y="2030139"/>
              <a:ext cx="25923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rPr>
                <a:t>visibility name (parameter) : return_type</a:t>
              </a:r>
              <a:endParaRPr/>
            </a:p>
          </p:txBody>
        </p:sp>
        <p:sp>
          <p:nvSpPr>
            <p:cNvPr id="315" name="Google Shape;315;p35"/>
            <p:cNvSpPr txBox="1"/>
            <p:nvPr/>
          </p:nvSpPr>
          <p:spPr>
            <a:xfrm>
              <a:off x="6228184" y="1730811"/>
              <a:ext cx="25923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a:solidFill>
                    <a:schemeClr val="lt1"/>
                  </a:solidFill>
                </a:rPr>
                <a:t>Penulisan</a:t>
              </a:r>
              <a:endParaRPr b="1" sz="1400">
                <a:solidFill>
                  <a:schemeClr val="lt1"/>
                </a:solidFill>
                <a:latin typeface="Arial"/>
                <a:ea typeface="Arial"/>
                <a:cs typeface="Arial"/>
                <a:sym typeface="Arial"/>
              </a:endParaRPr>
            </a:p>
          </p:txBody>
        </p:sp>
      </p:grpSp>
      <p:grpSp>
        <p:nvGrpSpPr>
          <p:cNvPr id="316" name="Google Shape;316;p35"/>
          <p:cNvGrpSpPr/>
          <p:nvPr/>
        </p:nvGrpSpPr>
        <p:grpSpPr>
          <a:xfrm>
            <a:off x="2549885" y="1272779"/>
            <a:ext cx="1816943" cy="1130328"/>
            <a:chOff x="6228184" y="1730811"/>
            <a:chExt cx="2592300" cy="1130328"/>
          </a:xfrm>
        </p:grpSpPr>
        <p:sp>
          <p:nvSpPr>
            <p:cNvPr id="317" name="Google Shape;317;p35"/>
            <p:cNvSpPr txBox="1"/>
            <p:nvPr/>
          </p:nvSpPr>
          <p:spPr>
            <a:xfrm>
              <a:off x="6228184" y="2030139"/>
              <a:ext cx="25923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rPr>
                <a:t>+ public</a:t>
              </a:r>
              <a:endParaRPr sz="1200">
                <a:solidFill>
                  <a:schemeClr val="lt1"/>
                </a:solidFill>
              </a:endParaRPr>
            </a:p>
            <a:p>
              <a:pPr indent="0" lvl="0" marL="0" marR="0" rtl="0" algn="l">
                <a:spcBef>
                  <a:spcPts val="0"/>
                </a:spcBef>
                <a:spcAft>
                  <a:spcPts val="0"/>
                </a:spcAft>
                <a:buNone/>
              </a:pPr>
              <a:r>
                <a:rPr lang="en-US" sz="1200">
                  <a:solidFill>
                    <a:schemeClr val="lt1"/>
                  </a:solidFill>
                </a:rPr>
                <a:t># protected</a:t>
              </a:r>
              <a:endParaRPr sz="1200">
                <a:solidFill>
                  <a:schemeClr val="lt1"/>
                </a:solidFill>
              </a:endParaRPr>
            </a:p>
            <a:p>
              <a:pPr indent="0" lvl="0" marL="0" marR="0" rtl="0" algn="l">
                <a:spcBef>
                  <a:spcPts val="0"/>
                </a:spcBef>
                <a:spcAft>
                  <a:spcPts val="0"/>
                </a:spcAft>
                <a:buNone/>
              </a:pPr>
              <a:r>
                <a:rPr lang="en-US" sz="1200">
                  <a:solidFill>
                    <a:schemeClr val="lt1"/>
                  </a:solidFill>
                </a:rPr>
                <a:t>- private</a:t>
              </a:r>
              <a:endParaRPr sz="1200">
                <a:solidFill>
                  <a:schemeClr val="lt1"/>
                </a:solidFill>
              </a:endParaRPr>
            </a:p>
            <a:p>
              <a:pPr indent="0" lvl="0" marL="0" marR="0" rtl="0" algn="l">
                <a:spcBef>
                  <a:spcPts val="0"/>
                </a:spcBef>
                <a:spcAft>
                  <a:spcPts val="0"/>
                </a:spcAft>
                <a:buNone/>
              </a:pPr>
              <a:r>
                <a:rPr lang="en-US" sz="1200">
                  <a:solidFill>
                    <a:schemeClr val="lt1"/>
                  </a:solidFill>
                </a:rPr>
                <a:t>~ package (default)</a:t>
              </a:r>
              <a:endParaRPr sz="1200">
                <a:solidFill>
                  <a:schemeClr val="lt1"/>
                </a:solidFill>
              </a:endParaRPr>
            </a:p>
          </p:txBody>
        </p:sp>
        <p:sp>
          <p:nvSpPr>
            <p:cNvPr id="318" name="Google Shape;318;p35"/>
            <p:cNvSpPr txBox="1"/>
            <p:nvPr/>
          </p:nvSpPr>
          <p:spPr>
            <a:xfrm>
              <a:off x="6228184" y="1730811"/>
              <a:ext cx="25923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a:solidFill>
                    <a:schemeClr val="lt1"/>
                  </a:solidFill>
                </a:rPr>
                <a:t>Visibility</a:t>
              </a:r>
              <a:endParaRPr b="1" sz="1400">
                <a:solidFill>
                  <a:schemeClr val="lt1"/>
                </a:solidFill>
                <a:latin typeface="Arial"/>
                <a:ea typeface="Arial"/>
                <a:cs typeface="Arial"/>
                <a:sym typeface="Arial"/>
              </a:endParaRPr>
            </a:p>
          </p:txBody>
        </p:sp>
      </p:grpSp>
      <p:grpSp>
        <p:nvGrpSpPr>
          <p:cNvPr id="319" name="Google Shape;319;p35"/>
          <p:cNvGrpSpPr/>
          <p:nvPr/>
        </p:nvGrpSpPr>
        <p:grpSpPr>
          <a:xfrm>
            <a:off x="4560493" y="1272779"/>
            <a:ext cx="1816943" cy="945828"/>
            <a:chOff x="6228184" y="1730811"/>
            <a:chExt cx="2592300" cy="945828"/>
          </a:xfrm>
        </p:grpSpPr>
        <p:sp>
          <p:nvSpPr>
            <p:cNvPr id="320" name="Google Shape;320;p35"/>
            <p:cNvSpPr txBox="1"/>
            <p:nvPr/>
          </p:nvSpPr>
          <p:spPr>
            <a:xfrm>
              <a:off x="6228184" y="2030139"/>
              <a:ext cx="25923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rPr>
                <a:t>Ditulis menggunakan garis bawah</a:t>
              </a:r>
              <a:endParaRPr sz="1200">
                <a:solidFill>
                  <a:schemeClr val="lt1"/>
                </a:solidFill>
              </a:endParaRPr>
            </a:p>
            <a:p>
              <a:pPr indent="0" lvl="0" marL="0" marR="0" rtl="0" algn="ctr">
                <a:spcBef>
                  <a:spcPts val="0"/>
                </a:spcBef>
                <a:spcAft>
                  <a:spcPts val="0"/>
                </a:spcAft>
                <a:buNone/>
              </a:pPr>
              <a:r>
                <a:rPr lang="en-US" sz="1200" u="sng">
                  <a:solidFill>
                    <a:schemeClr val="lt1"/>
                  </a:solidFill>
                </a:rPr>
                <a:t>static method</a:t>
              </a:r>
              <a:endParaRPr sz="1200" u="sng">
                <a:solidFill>
                  <a:schemeClr val="lt1"/>
                </a:solidFill>
              </a:endParaRPr>
            </a:p>
          </p:txBody>
        </p:sp>
        <p:sp>
          <p:nvSpPr>
            <p:cNvPr id="321" name="Google Shape;321;p35"/>
            <p:cNvSpPr txBox="1"/>
            <p:nvPr/>
          </p:nvSpPr>
          <p:spPr>
            <a:xfrm>
              <a:off x="6228184" y="1730811"/>
              <a:ext cx="25923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a:solidFill>
                    <a:schemeClr val="lt1"/>
                  </a:solidFill>
                </a:rPr>
                <a:t>Static Method</a:t>
              </a:r>
              <a:endParaRPr b="1" sz="1400">
                <a:solidFill>
                  <a:schemeClr val="lt1"/>
                </a:solidFill>
                <a:latin typeface="Arial"/>
                <a:ea typeface="Arial"/>
                <a:cs typeface="Arial"/>
                <a:sym typeface="Arial"/>
              </a:endParaRPr>
            </a:p>
          </p:txBody>
        </p:sp>
      </p:grpSp>
      <p:grpSp>
        <p:nvGrpSpPr>
          <p:cNvPr id="322" name="Google Shape;322;p35"/>
          <p:cNvGrpSpPr/>
          <p:nvPr/>
        </p:nvGrpSpPr>
        <p:grpSpPr>
          <a:xfrm>
            <a:off x="6571100" y="1272779"/>
            <a:ext cx="1816943" cy="761028"/>
            <a:chOff x="6228184" y="1730811"/>
            <a:chExt cx="2592300" cy="761028"/>
          </a:xfrm>
        </p:grpSpPr>
        <p:sp>
          <p:nvSpPr>
            <p:cNvPr id="323" name="Google Shape;323;p35"/>
            <p:cNvSpPr txBox="1"/>
            <p:nvPr/>
          </p:nvSpPr>
          <p:spPr>
            <a:xfrm>
              <a:off x="6228184" y="2030139"/>
              <a:ext cx="25923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rPr>
                <a:t>Hilangkan return_type pada method construct</a:t>
              </a:r>
              <a:endParaRPr/>
            </a:p>
          </p:txBody>
        </p:sp>
        <p:sp>
          <p:nvSpPr>
            <p:cNvPr id="324" name="Google Shape;324;p35"/>
            <p:cNvSpPr txBox="1"/>
            <p:nvPr/>
          </p:nvSpPr>
          <p:spPr>
            <a:xfrm>
              <a:off x="6228184" y="1730811"/>
              <a:ext cx="25923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a:solidFill>
                    <a:schemeClr val="lt1"/>
                  </a:solidFill>
                </a:rPr>
                <a:t>Constructor</a:t>
              </a:r>
              <a:endParaRPr b="1" sz="1400">
                <a:solidFill>
                  <a:schemeClr val="lt1"/>
                </a:solidFill>
                <a:latin typeface="Arial"/>
                <a:ea typeface="Arial"/>
                <a:cs typeface="Arial"/>
                <a:sym typeface="Arial"/>
              </a:endParaRPr>
            </a:p>
          </p:txBody>
        </p:sp>
      </p:grpSp>
      <p:sp>
        <p:nvSpPr>
          <p:cNvPr id="325" name="Google Shape;325;p35"/>
          <p:cNvSpPr txBox="1"/>
          <p:nvPr/>
        </p:nvSpPr>
        <p:spPr>
          <a:xfrm>
            <a:off x="539350" y="3058475"/>
            <a:ext cx="39594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a:solidFill>
                  <a:schemeClr val="lt1"/>
                </a:solidFill>
              </a:rPr>
              <a:t>- ubahPassword (username : String) : void</a:t>
            </a:r>
            <a:endParaRPr b="1" sz="1400">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ection Break Slide Master">
  <a:themeElements>
    <a:clrScheme name="ALLPPT-COLOR-A15">
      <a:dk1>
        <a:srgbClr val="000000"/>
      </a:dk1>
      <a:lt1>
        <a:srgbClr val="FFFFFF"/>
      </a:lt1>
      <a:dk2>
        <a:srgbClr val="1F497D"/>
      </a:dk2>
      <a:lt2>
        <a:srgbClr val="EEECE1"/>
      </a:lt2>
      <a:accent1>
        <a:srgbClr val="444342"/>
      </a:accent1>
      <a:accent2>
        <a:srgbClr val="FFC000"/>
      </a:accent2>
      <a:accent3>
        <a:srgbClr val="444342"/>
      </a:accent3>
      <a:accent4>
        <a:srgbClr val="FFC000"/>
      </a:accent4>
      <a:accent5>
        <a:srgbClr val="444342"/>
      </a:accent5>
      <a:accent6>
        <a:srgbClr val="FFC000"/>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ver and End Slide Master">
  <a:themeElements>
    <a:clrScheme name="ALLPPT-COLOR-A15">
      <a:dk1>
        <a:srgbClr val="000000"/>
      </a:dk1>
      <a:lt1>
        <a:srgbClr val="FFFFFF"/>
      </a:lt1>
      <a:dk2>
        <a:srgbClr val="1F497D"/>
      </a:dk2>
      <a:lt2>
        <a:srgbClr val="EEECE1"/>
      </a:lt2>
      <a:accent1>
        <a:srgbClr val="444342"/>
      </a:accent1>
      <a:accent2>
        <a:srgbClr val="FFC000"/>
      </a:accent2>
      <a:accent3>
        <a:srgbClr val="444342"/>
      </a:accent3>
      <a:accent4>
        <a:srgbClr val="FFC000"/>
      </a:accent4>
      <a:accent5>
        <a:srgbClr val="444342"/>
      </a:accent5>
      <a:accent6>
        <a:srgbClr val="FFC000"/>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ntents Slide Master">
  <a:themeElements>
    <a:clrScheme name="ALLPPT-COLOR-A15">
      <a:dk1>
        <a:srgbClr val="000000"/>
      </a:dk1>
      <a:lt1>
        <a:srgbClr val="FFFFFF"/>
      </a:lt1>
      <a:dk2>
        <a:srgbClr val="1F497D"/>
      </a:dk2>
      <a:lt2>
        <a:srgbClr val="EEECE1"/>
      </a:lt2>
      <a:accent1>
        <a:srgbClr val="444342"/>
      </a:accent1>
      <a:accent2>
        <a:srgbClr val="FFC000"/>
      </a:accent2>
      <a:accent3>
        <a:srgbClr val="444342"/>
      </a:accent3>
      <a:accent4>
        <a:srgbClr val="FFC000"/>
      </a:accent4>
      <a:accent5>
        <a:srgbClr val="444342"/>
      </a:accent5>
      <a:accent6>
        <a:srgbClr val="FFC000"/>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