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 id="2147483673" r:id="rId3"/>
  </p:sldMasterIdLst>
  <p:notesMasterIdLst>
    <p:notesMasterId r:id="rId2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F05C93-8745-48CF-BD9F-D15B2C827200}">
  <a:tblStyle styleId="{CFF05C93-8745-48CF-BD9F-D15B2C8272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C8E9987-C55E-423D-86CC-6D8FBF93711D}"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8E8"/>
          </a:solidFill>
        </a:fill>
      </a:tcStyle>
    </a:wholeTbl>
    <a:band1H>
      <a:tcTxStyle/>
      <a:tcStyle>
        <a:tcBdr/>
        <a:fill>
          <a:solidFill>
            <a:srgbClr val="CDCDCD"/>
          </a:solidFill>
        </a:fill>
      </a:tcStyle>
    </a:band1H>
    <a:band2H>
      <a:tcTxStyle/>
      <a:tcStyle>
        <a:tcBdr/>
      </a:tcStyle>
    </a:band2H>
    <a:band1V>
      <a:tcTxStyle/>
      <a:tcStyle>
        <a:tcBdr/>
        <a:fill>
          <a:solidFill>
            <a:srgbClr val="CDCD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588" y="64"/>
      </p:cViewPr>
      <p:guideLst>
        <p:guide orient="horz" pos="1847"/>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32fdce5c2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n-US" sz="1400" i="1"/>
              <a:t>Inheritance </a:t>
            </a:r>
            <a:r>
              <a:rPr lang="en-US" sz="1400"/>
              <a:t>merupakan salah satu karakteristik dalam pemrograman berorientasi objek, dimana sebuah </a:t>
            </a:r>
            <a:r>
              <a:rPr lang="en-US" sz="1400" i="1"/>
              <a:t>class</a:t>
            </a:r>
            <a:r>
              <a:rPr lang="en-US" sz="1400"/>
              <a:t> mewarisi / </a:t>
            </a:r>
            <a:r>
              <a:rPr lang="en-US" sz="1400" i="1"/>
              <a:t>inherit</a:t>
            </a:r>
            <a:r>
              <a:rPr lang="en-US" sz="1400"/>
              <a:t> sifat-sifat (dalam hal ini atribut &amp; operasi) dari </a:t>
            </a:r>
            <a:r>
              <a:rPr lang="en-US" sz="1400" i="1"/>
              <a:t>class</a:t>
            </a:r>
            <a:r>
              <a:rPr lang="en-US" sz="1400"/>
              <a:t> lain yang merupakan </a:t>
            </a:r>
            <a:r>
              <a:rPr lang="en-US" sz="1400" i="1"/>
              <a:t>parent</a:t>
            </a:r>
            <a:r>
              <a:rPr lang="en-US" sz="1400"/>
              <a:t> dari </a:t>
            </a:r>
            <a:r>
              <a:rPr lang="en-US" sz="1400" i="1"/>
              <a:t>class</a:t>
            </a:r>
            <a:r>
              <a:rPr lang="en-US" sz="1400"/>
              <a:t> tadi. </a:t>
            </a:r>
            <a:r>
              <a:rPr lang="en-US" sz="1400" i="1"/>
              <a:t>Class </a:t>
            </a:r>
            <a:r>
              <a:rPr lang="en-US" sz="1400"/>
              <a:t>yang menurunkan sifat-sifatnya disebut </a:t>
            </a:r>
            <a:r>
              <a:rPr lang="en-US" sz="1400" b="1" i="1"/>
              <a:t>superclass</a:t>
            </a:r>
            <a:r>
              <a:rPr lang="en-US" sz="1400" b="1"/>
              <a:t>, </a:t>
            </a:r>
            <a:r>
              <a:rPr lang="en-US" sz="1400"/>
              <a:t>sedangkan </a:t>
            </a:r>
            <a:r>
              <a:rPr lang="en-US" sz="1400" i="1"/>
              <a:t>class</a:t>
            </a:r>
            <a:r>
              <a:rPr lang="en-US" sz="1400"/>
              <a:t> yang mewarisi sifat dari </a:t>
            </a:r>
            <a:r>
              <a:rPr lang="en-US" sz="1400" i="1"/>
              <a:t>superclass</a:t>
            </a:r>
            <a:r>
              <a:rPr lang="en-US" sz="1400"/>
              <a:t> disebut </a:t>
            </a:r>
            <a:r>
              <a:rPr lang="en-US" sz="1400" b="1" i="1"/>
              <a:t>subclass</a:t>
            </a:r>
            <a:r>
              <a:rPr lang="en-US" sz="1400" b="1"/>
              <a:t>.</a:t>
            </a:r>
            <a:endParaRPr sz="1400" b="1"/>
          </a:p>
          <a:p>
            <a:pPr marL="0" lvl="0" indent="0" algn="l" rtl="0">
              <a:lnSpc>
                <a:spcPct val="115000"/>
              </a:lnSpc>
              <a:spcBef>
                <a:spcPts val="600"/>
              </a:spcBef>
              <a:spcAft>
                <a:spcPts val="0"/>
              </a:spcAft>
              <a:buClr>
                <a:schemeClr val="dk1"/>
              </a:buClr>
              <a:buSzPts val="1100"/>
              <a:buFont typeface="Arial"/>
              <a:buNone/>
            </a:pPr>
            <a:r>
              <a:rPr lang="en-US" sz="1400" i="1"/>
              <a:t>Inheritance</a:t>
            </a:r>
            <a:r>
              <a:rPr lang="en-US" sz="1400"/>
              <a:t> disebut juga hierarki “is-a” (adalah sebuah) atau “</a:t>
            </a:r>
            <a:r>
              <a:rPr lang="en-US" sz="1400" i="1"/>
              <a:t>kind-of”</a:t>
            </a:r>
            <a:r>
              <a:rPr lang="en-US" sz="1400"/>
              <a:t> (sejenis). </a:t>
            </a:r>
            <a:r>
              <a:rPr lang="en-US" sz="1400" i="1"/>
              <a:t>Subclass </a:t>
            </a:r>
            <a:r>
              <a:rPr lang="en-US" sz="1400"/>
              <a:t>dapat memiliki atau menggunakan atribut &amp; operasi tambahan yang hanya berlaku pada tingkat hierarkinya.</a:t>
            </a:r>
            <a:endParaRPr sz="1400"/>
          </a:p>
          <a:p>
            <a:pPr marL="0" lvl="0" indent="0" algn="l" rtl="0">
              <a:lnSpc>
                <a:spcPct val="115000"/>
              </a:lnSpc>
              <a:spcBef>
                <a:spcPts val="600"/>
              </a:spcBef>
              <a:spcAft>
                <a:spcPts val="0"/>
              </a:spcAft>
              <a:buClr>
                <a:schemeClr val="dk1"/>
              </a:buClr>
              <a:buSzPts val="1100"/>
              <a:buFont typeface="Arial"/>
              <a:buNone/>
            </a:pPr>
            <a:r>
              <a:rPr lang="en-US" sz="1400"/>
              <a:t>Karena </a:t>
            </a:r>
            <a:r>
              <a:rPr lang="en-US" sz="1400" i="1"/>
              <a:t>inheritance relationship</a:t>
            </a:r>
            <a:r>
              <a:rPr lang="en-US" sz="1400"/>
              <a:t> bukan merupakan </a:t>
            </a:r>
            <a:r>
              <a:rPr lang="en-US" sz="1400" i="1"/>
              <a:t>relationship </a:t>
            </a:r>
            <a:r>
              <a:rPr lang="en-US" sz="1400"/>
              <a:t>diantara objek yang berbeda, maka </a:t>
            </a:r>
            <a:r>
              <a:rPr lang="en-US" sz="1400" i="1"/>
              <a:t>relationship</a:t>
            </a:r>
            <a:r>
              <a:rPr lang="en-US" sz="1400"/>
              <a:t> ini tidak diberi nama. Begitu pula dengan penamaan </a:t>
            </a:r>
            <a:r>
              <a:rPr lang="en-US" sz="1400" i="1"/>
              <a:t>role</a:t>
            </a:r>
            <a:r>
              <a:rPr lang="en-US" sz="1400"/>
              <a:t> dan </a:t>
            </a:r>
            <a:r>
              <a:rPr lang="en-US" sz="1400" i="1"/>
              <a:t>multiplicity</a:t>
            </a:r>
            <a:endParaRPr sz="1400" i="1"/>
          </a:p>
          <a:p>
            <a:pPr marL="0" lvl="0" indent="0" algn="l" rtl="0">
              <a:spcBef>
                <a:spcPts val="0"/>
              </a:spcBef>
              <a:spcAft>
                <a:spcPts val="0"/>
              </a:spcAft>
              <a:buNone/>
            </a:pPr>
            <a:endParaRPr sz="1400"/>
          </a:p>
        </p:txBody>
      </p:sp>
      <p:sp>
        <p:nvSpPr>
          <p:cNvPr id="328" name="Google Shape;328;g132fdce5c21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32fdce5c21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132fdce5c21_2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2fdce5c21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n-US" sz="1400">
                <a:solidFill>
                  <a:schemeClr val="dk1"/>
                </a:solidFill>
              </a:rPr>
              <a:t>Suatu hubungan antara bagian dari dua kelas. Terjadi </a:t>
            </a:r>
            <a:r>
              <a:rPr lang="en-US" sz="1400" i="1">
                <a:solidFill>
                  <a:schemeClr val="dk1"/>
                </a:solidFill>
              </a:rPr>
              <a:t>association </a:t>
            </a:r>
            <a:r>
              <a:rPr lang="en-US" sz="1400">
                <a:solidFill>
                  <a:schemeClr val="dk1"/>
                </a:solidFill>
              </a:rPr>
              <a:t>antara dua kelas jika salah satu bagian dari kelas mengetahui yang lainnya dalam melakukan suatu kegiatan. Di dalam diagram, sebuah </a:t>
            </a:r>
            <a:r>
              <a:rPr lang="en-US" sz="1400" i="1">
                <a:solidFill>
                  <a:schemeClr val="dk1"/>
                </a:solidFill>
              </a:rPr>
              <a:t>association </a:t>
            </a:r>
            <a:r>
              <a:rPr lang="en-US" sz="1400">
                <a:solidFill>
                  <a:schemeClr val="dk1"/>
                </a:solidFill>
              </a:rPr>
              <a:t>adalah penghubung yang menghubungkan dua kelas.</a:t>
            </a:r>
            <a:endParaRPr sz="1400">
              <a:solidFill>
                <a:schemeClr val="dk1"/>
              </a:solidFill>
            </a:endParaRPr>
          </a:p>
          <a:p>
            <a:pPr marL="0" lvl="0" indent="0" algn="l" rtl="0">
              <a:spcBef>
                <a:spcPts val="0"/>
              </a:spcBef>
              <a:spcAft>
                <a:spcPts val="0"/>
              </a:spcAft>
              <a:buNone/>
            </a:pPr>
            <a:endParaRPr sz="1400"/>
          </a:p>
          <a:p>
            <a:pPr marL="0" lvl="0" indent="0" algn="l" rtl="0">
              <a:lnSpc>
                <a:spcPct val="115000"/>
              </a:lnSpc>
              <a:spcBef>
                <a:spcPts val="600"/>
              </a:spcBef>
              <a:spcAft>
                <a:spcPts val="0"/>
              </a:spcAft>
              <a:buClr>
                <a:schemeClr val="dk1"/>
              </a:buClr>
              <a:buSzPts val="1100"/>
              <a:buFont typeface="Arial"/>
              <a:buNone/>
            </a:pPr>
            <a:r>
              <a:rPr lang="en-US" sz="1400">
                <a:solidFill>
                  <a:schemeClr val="dk1"/>
                </a:solidFill>
              </a:rPr>
              <a:t>Relasi asosiasi merupakan relasi structural yang menspesifikasikan bahwa satu objek terhubung dengan objek lainnya. Relasi ini tidak menggambarkan aliran data, sebagaimana yang terdapat pada pemodelan desain pada analisis terstruktur.</a:t>
            </a:r>
            <a:endParaRPr sz="14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US" sz="1400">
                <a:solidFill>
                  <a:schemeClr val="dk1"/>
                </a:solidFill>
              </a:rPr>
              <a:t>Relasi asosiasi dapat dibagi menjadi 2(dua) jenis, yaitu</a:t>
            </a:r>
            <a:endParaRPr sz="1400">
              <a:solidFill>
                <a:schemeClr val="dk1"/>
              </a:solidFill>
            </a:endParaRPr>
          </a:p>
          <a:p>
            <a:pPr marL="279400" lvl="0" indent="0" algn="l" rtl="0">
              <a:lnSpc>
                <a:spcPct val="115000"/>
              </a:lnSpc>
              <a:spcBef>
                <a:spcPts val="600"/>
              </a:spcBef>
              <a:spcAft>
                <a:spcPts val="0"/>
              </a:spcAft>
              <a:buClr>
                <a:schemeClr val="dk1"/>
              </a:buClr>
              <a:buSzPts val="1100"/>
              <a:buFont typeface="Arial"/>
              <a:buNone/>
            </a:pPr>
            <a:r>
              <a:rPr lang="en-US" sz="1400" i="1">
                <a:solidFill>
                  <a:schemeClr val="dk1"/>
                </a:solidFill>
              </a:rPr>
              <a:t>  uni-directional association</a:t>
            </a:r>
            <a:r>
              <a:rPr lang="en-US" sz="1400">
                <a:solidFill>
                  <a:schemeClr val="dk1"/>
                </a:solidFill>
              </a:rPr>
              <a:t> dan </a:t>
            </a:r>
            <a:r>
              <a:rPr lang="en-US" sz="1400" i="1">
                <a:solidFill>
                  <a:schemeClr val="dk1"/>
                </a:solidFill>
              </a:rPr>
              <a:t>bi-directional association</a:t>
            </a:r>
            <a:endParaRPr sz="1400" i="1">
              <a:solidFill>
                <a:schemeClr val="dk1"/>
              </a:solidFill>
            </a:endParaRPr>
          </a:p>
          <a:p>
            <a:pPr marL="0" lvl="0" indent="0" algn="l" rtl="0">
              <a:spcBef>
                <a:spcPts val="0"/>
              </a:spcBef>
              <a:spcAft>
                <a:spcPts val="0"/>
              </a:spcAft>
              <a:buNone/>
            </a:pPr>
            <a:endParaRPr sz="1400"/>
          </a:p>
          <a:p>
            <a:pPr marL="0" lvl="0" indent="0" algn="l" rtl="0">
              <a:spcBef>
                <a:spcPts val="0"/>
              </a:spcBef>
              <a:spcAft>
                <a:spcPts val="0"/>
              </a:spcAft>
              <a:buNone/>
            </a:pPr>
            <a:endParaRPr sz="1400"/>
          </a:p>
        </p:txBody>
      </p:sp>
      <p:sp>
        <p:nvSpPr>
          <p:cNvPr id="342" name="Google Shape;342;g132fdce5c21_2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32fdce5c2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g132fdce5c21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32fdce5c21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g132fdce5c21_0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32fdce5c2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g132fdce5c21_0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32fdce5c2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g132fdce5c21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32472f3a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GARAP SEK, BARU NULIS JENENG</a:t>
            </a:r>
            <a:endParaRPr/>
          </a:p>
        </p:txBody>
      </p:sp>
      <p:sp>
        <p:nvSpPr>
          <p:cNvPr id="118" name="Google Shape;118;g132472f3a6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32472f3a67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132472f3a67_0_1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32472f3a67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g132472f3a67_0_1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32472f3a67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132472f3a67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3255e92c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13255e92cb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f42870b0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gf42870b0f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f42870b0f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gf42870b0f5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blipFill>
          <a:blip r:embed="rId2">
            <a:alphaModFix/>
          </a:blip>
          <a:stretch>
            <a:fillRect/>
          </a:stretch>
        </a:blipFill>
        <a:effectLst/>
      </p:bgPr>
    </p:bg>
    <p:spTree>
      <p:nvGrpSpPr>
        <p:cNvPr id="1" name="Shape 6"/>
        <p:cNvGrpSpPr/>
        <p:nvPr/>
      </p:nvGrpSpPr>
      <p:grpSpPr>
        <a:xfrm>
          <a:off x="0" y="0"/>
          <a:ext cx="0" cy="0"/>
          <a:chOff x="0" y="0"/>
          <a:chExt cx="0" cy="0"/>
        </a:xfrm>
      </p:grpSpPr>
      <p:sp>
        <p:nvSpPr>
          <p:cNvPr id="7" name="Google Shape;7;p2"/>
          <p:cNvSpPr txBox="1">
            <a:spLocks noGrp="1"/>
          </p:cNvSpPr>
          <p:nvPr>
            <p:ph type="body" idx="1"/>
          </p:nvPr>
        </p:nvSpPr>
        <p:spPr>
          <a:xfrm>
            <a:off x="5004048" y="3003798"/>
            <a:ext cx="3888432" cy="1152129"/>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720"/>
              </a:spcBef>
              <a:spcAft>
                <a:spcPts val="0"/>
              </a:spcAft>
              <a:buClr>
                <a:schemeClr val="accent2"/>
              </a:buClr>
              <a:buSzPts val="3600"/>
              <a:buFont typeface="Arial"/>
              <a:buNone/>
              <a:defRPr sz="3600" b="1" i="0" u="none" strike="noStrike" cap="none">
                <a:solidFill>
                  <a:schemeClr val="accent2"/>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Google Shape;8;p2"/>
          <p:cNvSpPr txBox="1">
            <a:spLocks noGrp="1"/>
          </p:cNvSpPr>
          <p:nvPr>
            <p:ph type="body" idx="2"/>
          </p:nvPr>
        </p:nvSpPr>
        <p:spPr>
          <a:xfrm>
            <a:off x="5003900" y="4155926"/>
            <a:ext cx="3888432" cy="504056"/>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24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bg>
      <p:bgPr>
        <a:solidFill>
          <a:schemeClr val="accent1"/>
        </a:solidFill>
        <a:effectLst/>
      </p:bgPr>
    </p:bg>
    <p:spTree>
      <p:nvGrpSpPr>
        <p:cNvPr id="1" name="Shape 47"/>
        <p:cNvGrpSpPr/>
        <p:nvPr/>
      </p:nvGrpSpPr>
      <p:grpSpPr>
        <a:xfrm>
          <a:off x="0" y="0"/>
          <a:ext cx="0" cy="0"/>
          <a:chOff x="0" y="0"/>
          <a:chExt cx="0" cy="0"/>
        </a:xfrm>
      </p:grpSpPr>
      <p:sp>
        <p:nvSpPr>
          <p:cNvPr id="48" name="Google Shape;48;p12"/>
          <p:cNvSpPr>
            <a:spLocks noGrp="1"/>
          </p:cNvSpPr>
          <p:nvPr>
            <p:ph type="pic" idx="2"/>
          </p:nvPr>
        </p:nvSpPr>
        <p:spPr>
          <a:xfrm>
            <a:off x="467544" y="360041"/>
            <a:ext cx="3168352" cy="3147814"/>
          </a:xfrm>
          <a:prstGeom prst="rect">
            <a:avLst/>
          </a:prstGeom>
          <a:solidFill>
            <a:srgbClr val="F2F2F2"/>
          </a:solidFill>
          <a:ln>
            <a:noFill/>
          </a:ln>
        </p:spPr>
      </p:sp>
      <p:sp>
        <p:nvSpPr>
          <p:cNvPr id="49" name="Google Shape;49;p12"/>
          <p:cNvSpPr>
            <a:spLocks noGrp="1"/>
          </p:cNvSpPr>
          <p:nvPr>
            <p:ph type="pic" idx="3"/>
          </p:nvPr>
        </p:nvSpPr>
        <p:spPr>
          <a:xfrm>
            <a:off x="3779912" y="360041"/>
            <a:ext cx="4752528" cy="1722079"/>
          </a:xfrm>
          <a:prstGeom prst="rect">
            <a:avLst/>
          </a:prstGeom>
          <a:solidFill>
            <a:srgbClr val="F2F2F2"/>
          </a:solidFill>
          <a:ln>
            <a:noFill/>
          </a:ln>
        </p:spPr>
      </p:sp>
      <p:sp>
        <p:nvSpPr>
          <p:cNvPr id="50" name="Google Shape;50;p12"/>
          <p:cNvSpPr>
            <a:spLocks noGrp="1"/>
          </p:cNvSpPr>
          <p:nvPr>
            <p:ph type="pic" idx="4"/>
          </p:nvPr>
        </p:nvSpPr>
        <p:spPr>
          <a:xfrm>
            <a:off x="3779912" y="2211711"/>
            <a:ext cx="1476000" cy="1296144"/>
          </a:xfrm>
          <a:prstGeom prst="rect">
            <a:avLst/>
          </a:prstGeom>
          <a:solidFill>
            <a:srgbClr val="F2F2F2"/>
          </a:solidFill>
          <a:ln>
            <a:noFill/>
          </a:ln>
        </p:spPr>
      </p:sp>
      <p:sp>
        <p:nvSpPr>
          <p:cNvPr id="51" name="Google Shape;51;p12"/>
          <p:cNvSpPr>
            <a:spLocks noGrp="1"/>
          </p:cNvSpPr>
          <p:nvPr>
            <p:ph type="pic" idx="5"/>
          </p:nvPr>
        </p:nvSpPr>
        <p:spPr>
          <a:xfrm>
            <a:off x="5418176" y="2211711"/>
            <a:ext cx="1476000" cy="1296144"/>
          </a:xfrm>
          <a:prstGeom prst="rect">
            <a:avLst/>
          </a:prstGeom>
          <a:solidFill>
            <a:srgbClr val="F2F2F2"/>
          </a:solidFill>
          <a:ln>
            <a:noFill/>
          </a:ln>
        </p:spPr>
      </p:sp>
      <p:sp>
        <p:nvSpPr>
          <p:cNvPr id="52" name="Google Shape;52;p12"/>
          <p:cNvSpPr>
            <a:spLocks noGrp="1"/>
          </p:cNvSpPr>
          <p:nvPr>
            <p:ph type="pic" idx="6"/>
          </p:nvPr>
        </p:nvSpPr>
        <p:spPr>
          <a:xfrm>
            <a:off x="7056440" y="2211711"/>
            <a:ext cx="1476000" cy="1296144"/>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bg>
      <p:bgPr>
        <a:solidFill>
          <a:schemeClr val="accen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0" y="181632"/>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5" name="Google Shape;55;p13"/>
          <p:cNvSpPr>
            <a:spLocks noGrp="1"/>
          </p:cNvSpPr>
          <p:nvPr>
            <p:ph type="pic" idx="2"/>
          </p:nvPr>
        </p:nvSpPr>
        <p:spPr>
          <a:xfrm>
            <a:off x="3779912" y="920899"/>
            <a:ext cx="4752528" cy="1722079"/>
          </a:xfrm>
          <a:prstGeom prst="rect">
            <a:avLst/>
          </a:prstGeom>
          <a:solidFill>
            <a:srgbClr val="F2F2F2"/>
          </a:solidFill>
          <a:ln>
            <a:noFill/>
          </a:ln>
        </p:spPr>
      </p:sp>
      <p:sp>
        <p:nvSpPr>
          <p:cNvPr id="56" name="Google Shape;56;p13"/>
          <p:cNvSpPr>
            <a:spLocks noGrp="1"/>
          </p:cNvSpPr>
          <p:nvPr>
            <p:ph type="pic" idx="3"/>
          </p:nvPr>
        </p:nvSpPr>
        <p:spPr>
          <a:xfrm>
            <a:off x="3779912" y="3147814"/>
            <a:ext cx="4752528" cy="1722079"/>
          </a:xfrm>
          <a:prstGeom prst="rect">
            <a:avLst/>
          </a:prstGeom>
          <a:solidFill>
            <a:srgbClr val="F2F2F2"/>
          </a:solidFill>
          <a:ln>
            <a:noFill/>
          </a:ln>
        </p:spPr>
      </p:sp>
      <p:sp>
        <p:nvSpPr>
          <p:cNvPr id="57" name="Google Shape;57;p13"/>
          <p:cNvSpPr/>
          <p:nvPr/>
        </p:nvSpPr>
        <p:spPr>
          <a:xfrm>
            <a:off x="590550" y="915566"/>
            <a:ext cx="3117354" cy="396044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bg>
      <p:bgPr>
        <a:solidFill>
          <a:schemeClr val="accent1"/>
        </a:solidFill>
        <a:effectLst/>
      </p:bgPr>
    </p:bg>
    <p:spTree>
      <p:nvGrpSpPr>
        <p:cNvPr id="1" name="Shape 58"/>
        <p:cNvGrpSpPr/>
        <p:nvPr/>
      </p:nvGrpSpPr>
      <p:grpSpPr>
        <a:xfrm>
          <a:off x="0" y="0"/>
          <a:ext cx="0" cy="0"/>
          <a:chOff x="0" y="0"/>
          <a:chExt cx="0" cy="0"/>
        </a:xfrm>
      </p:grpSpPr>
      <p:pic>
        <p:nvPicPr>
          <p:cNvPr id="59" name="Google Shape;59;p14" descr="D:\Fullppt\005-PNG이미지\모니터.png"/>
          <p:cNvPicPr preferRelativeResize="0"/>
          <p:nvPr/>
        </p:nvPicPr>
        <p:blipFill rotWithShape="1">
          <a:blip r:embed="rId2">
            <a:alphaModFix/>
          </a:blip>
          <a:srcRect/>
          <a:stretch/>
        </p:blipFill>
        <p:spPr>
          <a:xfrm>
            <a:off x="6803312" y="2730636"/>
            <a:ext cx="2040674" cy="2034703"/>
          </a:xfrm>
          <a:prstGeom prst="rect">
            <a:avLst/>
          </a:prstGeom>
          <a:noFill/>
          <a:ln>
            <a:noFill/>
          </a:ln>
        </p:spPr>
      </p:pic>
      <p:pic>
        <p:nvPicPr>
          <p:cNvPr id="60" name="Google Shape;60;p14" descr="D:\Fullppt\005-PNG이미지\모니터.png"/>
          <p:cNvPicPr preferRelativeResize="0"/>
          <p:nvPr/>
        </p:nvPicPr>
        <p:blipFill rotWithShape="1">
          <a:blip r:embed="rId2">
            <a:alphaModFix/>
          </a:blip>
          <a:srcRect/>
          <a:stretch/>
        </p:blipFill>
        <p:spPr>
          <a:xfrm>
            <a:off x="2675342" y="2730636"/>
            <a:ext cx="2040674" cy="2034703"/>
          </a:xfrm>
          <a:prstGeom prst="rect">
            <a:avLst/>
          </a:prstGeom>
          <a:noFill/>
          <a:ln>
            <a:noFill/>
          </a:ln>
        </p:spPr>
      </p:pic>
      <p:sp>
        <p:nvSpPr>
          <p:cNvPr id="61" name="Google Shape;61;p14"/>
          <p:cNvSpPr>
            <a:spLocks noGrp="1"/>
          </p:cNvSpPr>
          <p:nvPr>
            <p:ph type="pic" idx="2"/>
          </p:nvPr>
        </p:nvSpPr>
        <p:spPr>
          <a:xfrm>
            <a:off x="2752750" y="2812503"/>
            <a:ext cx="1874748" cy="1273225"/>
          </a:xfrm>
          <a:prstGeom prst="rect">
            <a:avLst/>
          </a:prstGeom>
          <a:solidFill>
            <a:srgbClr val="F2F2F2"/>
          </a:solidFill>
          <a:ln>
            <a:noFill/>
          </a:ln>
        </p:spPr>
      </p:sp>
      <p:sp>
        <p:nvSpPr>
          <p:cNvPr id="62" name="Google Shape;62;p14"/>
          <p:cNvSpPr>
            <a:spLocks noGrp="1"/>
          </p:cNvSpPr>
          <p:nvPr>
            <p:ph type="pic" idx="3"/>
          </p:nvPr>
        </p:nvSpPr>
        <p:spPr>
          <a:xfrm>
            <a:off x="6881512" y="2812503"/>
            <a:ext cx="1874748" cy="1273225"/>
          </a:xfrm>
          <a:prstGeom prst="rect">
            <a:avLst/>
          </a:prstGeom>
          <a:solidFill>
            <a:srgbClr val="F2F2F2"/>
          </a:solidFill>
          <a:ln>
            <a:noFill/>
          </a:ln>
        </p:spPr>
      </p:sp>
      <p:sp>
        <p:nvSpPr>
          <p:cNvPr id="63" name="Google Shape;63;p14"/>
          <p:cNvSpPr>
            <a:spLocks noGrp="1"/>
          </p:cNvSpPr>
          <p:nvPr>
            <p:ph type="pic" idx="4"/>
          </p:nvPr>
        </p:nvSpPr>
        <p:spPr>
          <a:xfrm>
            <a:off x="4576763" y="2331939"/>
            <a:ext cx="2346784" cy="1605795"/>
          </a:xfrm>
          <a:prstGeom prst="rect">
            <a:avLst/>
          </a:prstGeom>
          <a:solidFill>
            <a:srgbClr val="F2F2F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bg>
      <p:bgPr>
        <a:solidFill>
          <a:schemeClr val="accent1"/>
        </a:solid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0" y="181632"/>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6" name="Google Shape;66;p15"/>
          <p:cNvSpPr txBox="1">
            <a:spLocks noGrp="1"/>
          </p:cNvSpPr>
          <p:nvPr>
            <p:ph type="body" idx="2"/>
          </p:nvPr>
        </p:nvSpPr>
        <p:spPr>
          <a:xfrm>
            <a:off x="0" y="757696"/>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7" name="Google Shape;67;p15"/>
          <p:cNvSpPr>
            <a:spLocks noGrp="1"/>
          </p:cNvSpPr>
          <p:nvPr>
            <p:ph type="pic" idx="3"/>
          </p:nvPr>
        </p:nvSpPr>
        <p:spPr>
          <a:xfrm>
            <a:off x="429444" y="1203598"/>
            <a:ext cx="4104456" cy="1728515"/>
          </a:xfrm>
          <a:prstGeom prst="rect">
            <a:avLst/>
          </a:prstGeom>
          <a:solidFill>
            <a:srgbClr val="F2F2F2"/>
          </a:solidFill>
          <a:ln>
            <a:noFill/>
          </a:ln>
        </p:spPr>
      </p:sp>
      <p:sp>
        <p:nvSpPr>
          <p:cNvPr id="68" name="Google Shape;68;p15"/>
          <p:cNvSpPr>
            <a:spLocks noGrp="1"/>
          </p:cNvSpPr>
          <p:nvPr>
            <p:ph type="pic" idx="4"/>
          </p:nvPr>
        </p:nvSpPr>
        <p:spPr>
          <a:xfrm>
            <a:off x="4644008" y="1203598"/>
            <a:ext cx="4104456" cy="1728515"/>
          </a:xfrm>
          <a:prstGeom prst="rect">
            <a:avLst/>
          </a:prstGeom>
          <a:solidFill>
            <a:srgbClr val="F2F2F2"/>
          </a:solidFill>
          <a:ln>
            <a:noFill/>
          </a:ln>
        </p:spPr>
      </p:sp>
      <p:sp>
        <p:nvSpPr>
          <p:cNvPr id="69" name="Google Shape;69;p15"/>
          <p:cNvSpPr>
            <a:spLocks noGrp="1"/>
          </p:cNvSpPr>
          <p:nvPr>
            <p:ph type="pic" idx="5"/>
          </p:nvPr>
        </p:nvSpPr>
        <p:spPr>
          <a:xfrm>
            <a:off x="4644008" y="3060973"/>
            <a:ext cx="4104456" cy="1728515"/>
          </a:xfrm>
          <a:prstGeom prst="rect">
            <a:avLst/>
          </a:prstGeom>
          <a:solidFill>
            <a:srgbClr val="F2F2F2"/>
          </a:solidFill>
          <a:ln>
            <a:noFill/>
          </a:ln>
        </p:spPr>
      </p:sp>
      <p:sp>
        <p:nvSpPr>
          <p:cNvPr id="70" name="Google Shape;70;p15"/>
          <p:cNvSpPr/>
          <p:nvPr/>
        </p:nvSpPr>
        <p:spPr>
          <a:xfrm>
            <a:off x="429900" y="3061296"/>
            <a:ext cx="4104000" cy="17281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Basic Layout">
  <p:cSld name="4_Basic Layout">
    <p:bg>
      <p:bgPr>
        <a:blipFill>
          <a:blip r:embed="rId2">
            <a:alphaModFix/>
          </a:blip>
          <a:stretch>
            <a:fillRect/>
          </a:stretch>
        </a:blipFill>
        <a:effectLst/>
      </p:bgPr>
    </p:bg>
    <p:spTree>
      <p:nvGrpSpPr>
        <p:cNvPr id="1" name="Shape 71"/>
        <p:cNvGrpSpPr/>
        <p:nvPr/>
      </p:nvGrpSpPr>
      <p:grpSpPr>
        <a:xfrm>
          <a:off x="0" y="0"/>
          <a:ext cx="0" cy="0"/>
          <a:chOff x="0" y="0"/>
          <a:chExt cx="0" cy="0"/>
        </a:xfrm>
      </p:grpSpPr>
      <p:sp>
        <p:nvSpPr>
          <p:cNvPr id="72" name="Google Shape;72;p16"/>
          <p:cNvSpPr/>
          <p:nvPr/>
        </p:nvSpPr>
        <p:spPr>
          <a:xfrm>
            <a:off x="0" y="0"/>
            <a:ext cx="9144000" cy="5143500"/>
          </a:xfrm>
          <a:prstGeom prst="rect">
            <a:avLst/>
          </a:prstGeom>
          <a:solidFill>
            <a:schemeClr val="accent1">
              <a:alpha val="8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3" name="Google Shape;73;p16"/>
          <p:cNvSpPr txBox="1">
            <a:spLocks noGrp="1"/>
          </p:cNvSpPr>
          <p:nvPr>
            <p:ph type="body" idx="1"/>
          </p:nvPr>
        </p:nvSpPr>
        <p:spPr>
          <a:xfrm>
            <a:off x="0" y="15395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4" name="Google Shape;74;p16"/>
          <p:cNvSpPr txBox="1">
            <a:spLocks noGrp="1"/>
          </p:cNvSpPr>
          <p:nvPr>
            <p:ph type="body" idx="2"/>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chemeClr val="accent2"/>
              </a:buClr>
              <a:buSzPts val="1400"/>
              <a:buFont typeface="Arial"/>
              <a:buNone/>
              <a:defRPr sz="1400" b="0" i="0" u="none" strike="noStrike" cap="none">
                <a:solidFill>
                  <a:schemeClr val="accent2"/>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bg>
      <p:bgPr>
        <a:solidFill>
          <a:srgbClr val="444342"/>
        </a:solidFill>
        <a:effectLst/>
      </p:bgPr>
    </p:bg>
    <p:spTree>
      <p:nvGrpSpPr>
        <p:cNvPr id="1" name="Shape 75"/>
        <p:cNvGrpSpPr/>
        <p:nvPr/>
      </p:nvGrpSpPr>
      <p:grpSpPr>
        <a:xfrm>
          <a:off x="0" y="0"/>
          <a:ext cx="0" cy="0"/>
          <a:chOff x="0" y="0"/>
          <a:chExt cx="0" cy="0"/>
        </a:xfrm>
      </p:grpSpPr>
      <p:sp>
        <p:nvSpPr>
          <p:cNvPr id="76" name="Google Shape;76;p17"/>
          <p:cNvSpPr>
            <a:spLocks noGrp="1"/>
          </p:cNvSpPr>
          <p:nvPr>
            <p:ph type="pic" idx="2"/>
          </p:nvPr>
        </p:nvSpPr>
        <p:spPr>
          <a:xfrm>
            <a:off x="0" y="339502"/>
            <a:ext cx="6084168" cy="2160240"/>
          </a:xfrm>
          <a:prstGeom prst="rect">
            <a:avLst/>
          </a:prstGeom>
          <a:solidFill>
            <a:srgbClr val="F2F2F2"/>
          </a:solidFill>
          <a:ln>
            <a:noFill/>
          </a:ln>
        </p:spPr>
      </p:sp>
      <p:sp>
        <p:nvSpPr>
          <p:cNvPr id="77" name="Google Shape;77;p17"/>
          <p:cNvSpPr>
            <a:spLocks noGrp="1"/>
          </p:cNvSpPr>
          <p:nvPr>
            <p:ph type="pic" idx="3"/>
          </p:nvPr>
        </p:nvSpPr>
        <p:spPr>
          <a:xfrm>
            <a:off x="3059832" y="2624708"/>
            <a:ext cx="6084168" cy="2160240"/>
          </a:xfrm>
          <a:prstGeom prst="rect">
            <a:avLst/>
          </a:prstGeom>
          <a:solidFill>
            <a:srgbClr val="F2F2F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6_Images and Contents Layout">
  <p:cSld name="6_Images and Contents Layout">
    <p:bg>
      <p:bgPr>
        <a:solidFill>
          <a:schemeClr val="accent1"/>
        </a:solidFill>
        <a:effectLst/>
      </p:bgPr>
    </p:bg>
    <p:spTree>
      <p:nvGrpSpPr>
        <p:cNvPr id="1" name="Shape 78"/>
        <p:cNvGrpSpPr/>
        <p:nvPr/>
      </p:nvGrpSpPr>
      <p:grpSpPr>
        <a:xfrm>
          <a:off x="0" y="0"/>
          <a:ext cx="0" cy="0"/>
          <a:chOff x="0" y="0"/>
          <a:chExt cx="0" cy="0"/>
        </a:xfrm>
      </p:grpSpPr>
      <p:sp>
        <p:nvSpPr>
          <p:cNvPr id="79" name="Google Shape;79;p18"/>
          <p:cNvSpPr txBox="1">
            <a:spLocks noGrp="1"/>
          </p:cNvSpPr>
          <p:nvPr>
            <p:ph type="body" idx="1"/>
          </p:nvPr>
        </p:nvSpPr>
        <p:spPr>
          <a:xfrm>
            <a:off x="0" y="181632"/>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0" name="Google Shape;80;p18"/>
          <p:cNvSpPr txBox="1">
            <a:spLocks noGrp="1"/>
          </p:cNvSpPr>
          <p:nvPr>
            <p:ph type="body" idx="2"/>
          </p:nvPr>
        </p:nvSpPr>
        <p:spPr>
          <a:xfrm>
            <a:off x="0" y="757696"/>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1" name="Google Shape;81;p18"/>
          <p:cNvSpPr>
            <a:spLocks noGrp="1"/>
          </p:cNvSpPr>
          <p:nvPr>
            <p:ph type="pic" idx="3"/>
          </p:nvPr>
        </p:nvSpPr>
        <p:spPr>
          <a:xfrm>
            <a:off x="539552" y="1131590"/>
            <a:ext cx="4032448" cy="2160240"/>
          </a:xfrm>
          <a:prstGeom prst="rect">
            <a:avLst/>
          </a:prstGeom>
          <a:solidFill>
            <a:srgbClr val="F2F2F2"/>
          </a:solidFill>
          <a:ln>
            <a:noFill/>
          </a:ln>
        </p:spPr>
      </p:sp>
      <p:sp>
        <p:nvSpPr>
          <p:cNvPr id="82" name="Google Shape;82;p18"/>
          <p:cNvSpPr>
            <a:spLocks noGrp="1"/>
          </p:cNvSpPr>
          <p:nvPr>
            <p:ph type="pic" idx="4"/>
          </p:nvPr>
        </p:nvSpPr>
        <p:spPr>
          <a:xfrm>
            <a:off x="539552" y="3291830"/>
            <a:ext cx="1656184" cy="1440160"/>
          </a:xfrm>
          <a:prstGeom prst="rect">
            <a:avLst/>
          </a:prstGeom>
          <a:solidFill>
            <a:srgbClr val="F2F2F2"/>
          </a:solidFill>
          <a:ln>
            <a:noFill/>
          </a:ln>
        </p:spPr>
      </p:sp>
      <p:sp>
        <p:nvSpPr>
          <p:cNvPr id="83" name="Google Shape;83;p18"/>
          <p:cNvSpPr>
            <a:spLocks noGrp="1"/>
          </p:cNvSpPr>
          <p:nvPr>
            <p:ph type="pic" idx="5"/>
          </p:nvPr>
        </p:nvSpPr>
        <p:spPr>
          <a:xfrm>
            <a:off x="2267744" y="3377692"/>
            <a:ext cx="2304256" cy="1354298"/>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bg>
      <p:bgPr>
        <a:solidFill>
          <a:schemeClr val="accent1"/>
        </a:solidFill>
        <a:effectLst/>
      </p:bgPr>
    </p:bg>
    <p:spTree>
      <p:nvGrpSpPr>
        <p:cNvPr id="1" name="Shape 84"/>
        <p:cNvGrpSpPr/>
        <p:nvPr/>
      </p:nvGrpSpPr>
      <p:grpSpPr>
        <a:xfrm>
          <a:off x="0" y="0"/>
          <a:ext cx="0" cy="0"/>
          <a:chOff x="0" y="0"/>
          <a:chExt cx="0" cy="0"/>
        </a:xfrm>
      </p:grpSpPr>
      <p:sp>
        <p:nvSpPr>
          <p:cNvPr id="85" name="Google Shape;85;p19"/>
          <p:cNvSpPr txBox="1">
            <a:spLocks noGrp="1"/>
          </p:cNvSpPr>
          <p:nvPr>
            <p:ph type="body" idx="1"/>
          </p:nvPr>
        </p:nvSpPr>
        <p:spPr>
          <a:xfrm>
            <a:off x="0" y="181632"/>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80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6" name="Google Shape;86;p19"/>
          <p:cNvSpPr txBox="1">
            <a:spLocks noGrp="1"/>
          </p:cNvSpPr>
          <p:nvPr>
            <p:ph type="body" idx="2"/>
          </p:nvPr>
        </p:nvSpPr>
        <p:spPr>
          <a:xfrm>
            <a:off x="0" y="757696"/>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7" name="Google Shape;87;p19"/>
          <p:cNvSpPr/>
          <p:nvPr/>
        </p:nvSpPr>
        <p:spPr>
          <a:xfrm>
            <a:off x="-9526" y="1183060"/>
            <a:ext cx="9153525" cy="3960440"/>
          </a:xfrm>
          <a:custGeom>
            <a:avLst/>
            <a:gdLst/>
            <a:ahLst/>
            <a:cxnLst/>
            <a:rect l="l" t="t" r="r" b="b"/>
            <a:pathLst>
              <a:path w="9153525" h="3960440" extrusionOk="0">
                <a:moveTo>
                  <a:pt x="0" y="3276600"/>
                </a:moveTo>
                <a:lnTo>
                  <a:pt x="9153525" y="0"/>
                </a:lnTo>
                <a:lnTo>
                  <a:pt x="9153525" y="3960440"/>
                </a:lnTo>
                <a:lnTo>
                  <a:pt x="9525" y="3960440"/>
                </a:lnTo>
                <a:lnTo>
                  <a:pt x="0" y="32766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pic>
        <p:nvPicPr>
          <p:cNvPr id="88" name="Google Shape;88;p19" descr="D:\Fullppt\PNG이미지\핸드폰2.png"/>
          <p:cNvPicPr preferRelativeResize="0"/>
          <p:nvPr/>
        </p:nvPicPr>
        <p:blipFill rotWithShape="1">
          <a:blip r:embed="rId2">
            <a:alphaModFix/>
          </a:blip>
          <a:srcRect/>
          <a:stretch/>
        </p:blipFill>
        <p:spPr>
          <a:xfrm>
            <a:off x="5677798" y="777418"/>
            <a:ext cx="3373328" cy="4085033"/>
          </a:xfrm>
          <a:prstGeom prst="rect">
            <a:avLst/>
          </a:prstGeom>
          <a:noFill/>
          <a:ln>
            <a:noFill/>
          </a:ln>
        </p:spPr>
      </p:pic>
      <p:sp>
        <p:nvSpPr>
          <p:cNvPr id="89" name="Google Shape;89;p19"/>
          <p:cNvSpPr>
            <a:spLocks noGrp="1"/>
          </p:cNvSpPr>
          <p:nvPr>
            <p:ph type="pic" idx="3"/>
          </p:nvPr>
        </p:nvSpPr>
        <p:spPr>
          <a:xfrm>
            <a:off x="6516216" y="915566"/>
            <a:ext cx="1945465" cy="3005145"/>
          </a:xfrm>
          <a:prstGeom prst="rect">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Basic Layout">
  <p:cSld name="1_Basic Layout">
    <p:bg>
      <p:bgPr>
        <a:blipFill>
          <a:blip r:embed="rId2">
            <a:alphaModFix/>
          </a:blip>
          <a:stretch>
            <a:fillRect/>
          </a:stretch>
        </a:blipFill>
        <a:effectLst/>
      </p:bgPr>
    </p:bg>
    <p:spTree>
      <p:nvGrpSpPr>
        <p:cNvPr id="1" name="Shape 90"/>
        <p:cNvGrpSpPr/>
        <p:nvPr/>
      </p:nvGrpSpPr>
      <p:grpSpPr>
        <a:xfrm>
          <a:off x="0" y="0"/>
          <a:ext cx="0" cy="0"/>
          <a:chOff x="0" y="0"/>
          <a:chExt cx="0" cy="0"/>
        </a:xfrm>
      </p:grpSpPr>
      <p:sp>
        <p:nvSpPr>
          <p:cNvPr id="91" name="Google Shape;91;p20"/>
          <p:cNvSpPr txBox="1">
            <a:spLocks noGrp="1"/>
          </p:cNvSpPr>
          <p:nvPr>
            <p:ph type="body" idx="1"/>
          </p:nvPr>
        </p:nvSpPr>
        <p:spPr>
          <a:xfrm>
            <a:off x="1979712" y="153958"/>
            <a:ext cx="6984776" cy="57606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hapes sets layout">
  <p:cSld name="shapes sets layout">
    <p:bg>
      <p:bgPr>
        <a:blipFill>
          <a:blip r:embed="rId2">
            <a:alphaModFix/>
          </a:blip>
          <a:stretch>
            <a:fillRect/>
          </a:stretch>
        </a:blipFill>
        <a:effectLst/>
      </p:bgPr>
    </p:bg>
    <p:spTree>
      <p:nvGrpSpPr>
        <p:cNvPr id="1" name="Shape 92"/>
        <p:cNvGrpSpPr/>
        <p:nvPr/>
      </p:nvGrpSpPr>
      <p:grpSpPr>
        <a:xfrm>
          <a:off x="0" y="0"/>
          <a:ext cx="0" cy="0"/>
          <a:chOff x="0" y="0"/>
          <a:chExt cx="0" cy="0"/>
        </a:xfrm>
      </p:grpSpPr>
      <p:sp>
        <p:nvSpPr>
          <p:cNvPr id="93" name="Google Shape;93;p21"/>
          <p:cNvSpPr txBox="1">
            <a:spLocks noGrp="1"/>
          </p:cNvSpPr>
          <p:nvPr>
            <p:ph type="body" idx="1"/>
          </p:nvPr>
        </p:nvSpPr>
        <p:spPr>
          <a:xfrm>
            <a:off x="242646" y="92609"/>
            <a:ext cx="8679898" cy="5431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810"/>
              </a:spcBef>
              <a:spcAft>
                <a:spcPts val="0"/>
              </a:spcAft>
              <a:buClr>
                <a:srgbClr val="262626"/>
              </a:buClr>
              <a:buSzPts val="4050"/>
              <a:buFont typeface="Arial"/>
              <a:buNone/>
              <a:defRPr sz="4050" b="0" i="0" u="none" strike="noStrike" cap="none">
                <a:solidFill>
                  <a:srgbClr val="262626"/>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3"/>
          <p:cNvSpPr/>
          <p:nvPr/>
        </p:nvSpPr>
        <p:spPr>
          <a:xfrm>
            <a:off x="0" y="3363838"/>
            <a:ext cx="9144000" cy="1440160"/>
          </a:xfrm>
          <a:prstGeom prst="rect">
            <a:avLst/>
          </a:prstGeom>
          <a:solidFill>
            <a:schemeClr val="accent1">
              <a:alpha val="8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 name="Google Shape;11;p3"/>
          <p:cNvSpPr txBox="1">
            <a:spLocks noGrp="1"/>
          </p:cNvSpPr>
          <p:nvPr>
            <p:ph type="body" idx="1"/>
          </p:nvPr>
        </p:nvSpPr>
        <p:spPr>
          <a:xfrm>
            <a:off x="0" y="3587482"/>
            <a:ext cx="9144000" cy="57606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3"/>
          <p:cNvSpPr txBox="1">
            <a:spLocks noGrp="1"/>
          </p:cNvSpPr>
          <p:nvPr>
            <p:ph type="body" idx="2"/>
          </p:nvPr>
        </p:nvSpPr>
        <p:spPr>
          <a:xfrm>
            <a:off x="-148" y="4235554"/>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chemeClr val="accent2"/>
              </a:buClr>
              <a:buSzPts val="1400"/>
              <a:buFont typeface="Arial"/>
              <a:buNone/>
              <a:defRPr sz="1400" b="0" i="0" u="none" strike="noStrike" cap="none">
                <a:solidFill>
                  <a:schemeClr val="accent2"/>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94"/>
        <p:cNvGrpSpPr/>
        <p:nvPr/>
      </p:nvGrpSpPr>
      <p:grpSpPr>
        <a:xfrm>
          <a:off x="0" y="0"/>
          <a:ext cx="0" cy="0"/>
          <a:chOff x="0" y="0"/>
          <a:chExt cx="0" cy="0"/>
        </a:xfrm>
      </p:grpSpPr>
      <p:sp>
        <p:nvSpPr>
          <p:cNvPr id="95" name="Google Shape;95;p22"/>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6" name="Google Shape;96;p22"/>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7" name="Google Shape;97;p22"/>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8" name="Google Shape;98;p22"/>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9"/>
        <p:cNvGrpSpPr/>
        <p:nvPr/>
      </p:nvGrpSpPr>
      <p:grpSpPr>
        <a:xfrm>
          <a:off x="0" y="0"/>
          <a:ext cx="0" cy="0"/>
          <a:chOff x="0" y="0"/>
          <a:chExt cx="0" cy="0"/>
        </a:xfrm>
      </p:grpSpPr>
      <p:sp>
        <p:nvSpPr>
          <p:cNvPr id="100" name="Google Shape;100;p23"/>
          <p:cNvSpPr txBox="1">
            <a:spLocks noGrp="1"/>
          </p:cNvSpPr>
          <p:nvPr>
            <p:ph type="body" idx="1"/>
          </p:nvPr>
        </p:nvSpPr>
        <p:spPr>
          <a:xfrm>
            <a:off x="323528" y="153958"/>
            <a:ext cx="6408712" cy="57606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_Basic Layout">
  <p:cSld name="3_Basic Layout">
    <p:bg>
      <p:bgPr>
        <a:blipFill>
          <a:blip r:embed="rId2">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p:nvPr/>
        </p:nvSpPr>
        <p:spPr>
          <a:xfrm>
            <a:off x="0" y="0"/>
            <a:ext cx="9144000" cy="5143500"/>
          </a:xfrm>
          <a:prstGeom prst="rect">
            <a:avLst/>
          </a:prstGeom>
          <a:solidFill>
            <a:schemeClr val="accent1">
              <a:alpha val="7176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3" name="Google Shape;103;p24"/>
          <p:cNvSpPr txBox="1">
            <a:spLocks noGrp="1"/>
          </p:cNvSpPr>
          <p:nvPr>
            <p:ph type="body" idx="1"/>
          </p:nvPr>
        </p:nvSpPr>
        <p:spPr>
          <a:xfrm>
            <a:off x="0" y="15395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4" name="Google Shape;104;p24"/>
          <p:cNvSpPr txBox="1">
            <a:spLocks noGrp="1"/>
          </p:cNvSpPr>
          <p:nvPr>
            <p:ph type="body" idx="2"/>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chemeClr val="accent2"/>
              </a:buClr>
              <a:buSzPts val="1400"/>
              <a:buFont typeface="Arial"/>
              <a:buNone/>
              <a:defRPr sz="1400" b="0" i="0" u="none" strike="noStrike" cap="none">
                <a:solidFill>
                  <a:schemeClr val="accent2"/>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Break Layout">
  <p:cSld name="Section Break Layout">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6"/>
          <p:cNvSpPr/>
          <p:nvPr/>
        </p:nvSpPr>
        <p:spPr>
          <a:xfrm>
            <a:off x="4860032" y="987574"/>
            <a:ext cx="3168352" cy="3168352"/>
          </a:xfrm>
          <a:prstGeom prst="ellipse">
            <a:avLst/>
          </a:prstGeom>
          <a:solidFill>
            <a:schemeClr val="accent1">
              <a:alpha val="8392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26"/>
          <p:cNvSpPr txBox="1">
            <a:spLocks noGrp="1"/>
          </p:cNvSpPr>
          <p:nvPr>
            <p:ph type="body" idx="1"/>
          </p:nvPr>
        </p:nvSpPr>
        <p:spPr>
          <a:xfrm>
            <a:off x="4860032" y="1851670"/>
            <a:ext cx="3168352" cy="100811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72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9" name="Google Shape;109;p26"/>
          <p:cNvSpPr txBox="1">
            <a:spLocks noGrp="1"/>
          </p:cNvSpPr>
          <p:nvPr>
            <p:ph type="body" idx="2"/>
          </p:nvPr>
        </p:nvSpPr>
        <p:spPr>
          <a:xfrm>
            <a:off x="4860032" y="2859782"/>
            <a:ext cx="3168352" cy="504056"/>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280"/>
              </a:spcBef>
              <a:spcAft>
                <a:spcPts val="0"/>
              </a:spcAft>
              <a:buClr>
                <a:schemeClr val="accent2"/>
              </a:buClr>
              <a:buSzPts val="1400"/>
              <a:buFont typeface="Arial"/>
              <a:buNone/>
              <a:defRPr sz="1400" b="0" i="0" u="none" strike="noStrike" cap="none">
                <a:solidFill>
                  <a:schemeClr val="accent2"/>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Layout">
  <p:cSld name="Agenda Layout">
    <p:bg>
      <p:bgPr>
        <a:solidFill>
          <a:srgbClr val="444342"/>
        </a:solidFill>
        <a:effectLst/>
      </p:bgPr>
    </p:bg>
    <p:spTree>
      <p:nvGrpSpPr>
        <p:cNvPr id="1" name="Shape 14"/>
        <p:cNvGrpSpPr/>
        <p:nvPr/>
      </p:nvGrpSpPr>
      <p:grpSpPr>
        <a:xfrm>
          <a:off x="0" y="0"/>
          <a:ext cx="0" cy="0"/>
          <a:chOff x="0" y="0"/>
          <a:chExt cx="0" cy="0"/>
        </a:xfrm>
      </p:grpSpPr>
      <p:pic>
        <p:nvPicPr>
          <p:cNvPr id="15" name="Google Shape;15;p5"/>
          <p:cNvPicPr preferRelativeResize="0"/>
          <p:nvPr/>
        </p:nvPicPr>
        <p:blipFill rotWithShape="1">
          <a:blip r:embed="rId2">
            <a:alphaModFix/>
          </a:blip>
          <a:srcRect/>
          <a:stretch/>
        </p:blipFill>
        <p:spPr>
          <a:xfrm>
            <a:off x="0" y="4059"/>
            <a:ext cx="3856106" cy="513538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6_Basic Layout">
  <p:cSld name="6_Basic Layout">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6"/>
          <p:cNvSpPr/>
          <p:nvPr/>
        </p:nvSpPr>
        <p:spPr>
          <a:xfrm>
            <a:off x="0" y="0"/>
            <a:ext cx="9144000" cy="5143500"/>
          </a:xfrm>
          <a:prstGeom prst="rect">
            <a:avLst/>
          </a:prstGeom>
          <a:solidFill>
            <a:schemeClr val="accent1">
              <a:alpha val="7176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 name="Google Shape;18;p6"/>
          <p:cNvSpPr txBox="1">
            <a:spLocks noGrp="1"/>
          </p:cNvSpPr>
          <p:nvPr>
            <p:ph type="body" idx="1"/>
          </p:nvPr>
        </p:nvSpPr>
        <p:spPr>
          <a:xfrm>
            <a:off x="0" y="2919522"/>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 name="Google Shape;19;p6"/>
          <p:cNvSpPr txBox="1">
            <a:spLocks noGrp="1"/>
          </p:cNvSpPr>
          <p:nvPr>
            <p:ph type="body" idx="2"/>
          </p:nvPr>
        </p:nvSpPr>
        <p:spPr>
          <a:xfrm>
            <a:off x="0" y="3501681"/>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chemeClr val="accent2"/>
              </a:buClr>
              <a:buSzPts val="1400"/>
              <a:buFont typeface="Arial"/>
              <a:buNone/>
              <a:defRPr sz="1400" b="0" i="0" u="none" strike="noStrike" cap="none">
                <a:solidFill>
                  <a:schemeClr val="accent2"/>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 name="Google Shape;20;p6"/>
          <p:cNvSpPr>
            <a:spLocks noGrp="1"/>
          </p:cNvSpPr>
          <p:nvPr>
            <p:ph type="pic" idx="3"/>
          </p:nvPr>
        </p:nvSpPr>
        <p:spPr>
          <a:xfrm>
            <a:off x="3887924" y="1089585"/>
            <a:ext cx="1368152" cy="1482165"/>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accent1"/>
        </a:solidFill>
        <a:effectLst/>
      </p:bgPr>
    </p:bg>
    <p:spTree>
      <p:nvGrpSpPr>
        <p:cNvPr id="1" name="Shape 21"/>
        <p:cNvGrpSpPr/>
        <p:nvPr/>
      </p:nvGrpSpPr>
      <p:grpSpPr>
        <a:xfrm>
          <a:off x="0" y="0"/>
          <a:ext cx="0" cy="0"/>
          <a:chOff x="0" y="0"/>
          <a:chExt cx="0" cy="0"/>
        </a:xfrm>
      </p:grpSpPr>
      <p:sp>
        <p:nvSpPr>
          <p:cNvPr id="22" name="Google Shape;22;p7"/>
          <p:cNvSpPr txBox="1">
            <a:spLocks noGrp="1"/>
          </p:cNvSpPr>
          <p:nvPr>
            <p:ph type="body" idx="1"/>
          </p:nvPr>
        </p:nvSpPr>
        <p:spPr>
          <a:xfrm>
            <a:off x="0" y="15395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 name="Google Shape;23;p7"/>
          <p:cNvSpPr txBox="1">
            <a:spLocks noGrp="1"/>
          </p:cNvSpPr>
          <p:nvPr>
            <p:ph type="body" idx="2"/>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chemeClr val="accent2"/>
              </a:buClr>
              <a:buSzPts val="1400"/>
              <a:buFont typeface="Arial"/>
              <a:buNone/>
              <a:defRPr sz="1400" b="0" i="0" u="none" strike="noStrike" cap="none">
                <a:solidFill>
                  <a:schemeClr val="accent2"/>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8_Basic Layout">
  <p:cSld name="8_Basic Layout">
    <p:bg>
      <p:bgPr>
        <a:solidFill>
          <a:schemeClr val="accent1"/>
        </a:solidFill>
        <a:effectLst/>
      </p:bgPr>
    </p:bg>
    <p:spTree>
      <p:nvGrpSpPr>
        <p:cNvPr id="1" name="Shape 24"/>
        <p:cNvGrpSpPr/>
        <p:nvPr/>
      </p:nvGrpSpPr>
      <p:grpSpPr>
        <a:xfrm>
          <a:off x="0" y="0"/>
          <a:ext cx="0" cy="0"/>
          <a:chOff x="0" y="0"/>
          <a:chExt cx="0" cy="0"/>
        </a:xfrm>
      </p:grpSpPr>
      <p:sp>
        <p:nvSpPr>
          <p:cNvPr id="25" name="Google Shape;25;p8"/>
          <p:cNvSpPr txBox="1">
            <a:spLocks noGrp="1"/>
          </p:cNvSpPr>
          <p:nvPr>
            <p:ph type="body" idx="1"/>
          </p:nvPr>
        </p:nvSpPr>
        <p:spPr>
          <a:xfrm>
            <a:off x="0" y="15395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6" name="Google Shape;26;p8"/>
          <p:cNvSpPr txBox="1">
            <a:spLocks noGrp="1"/>
          </p:cNvSpPr>
          <p:nvPr>
            <p:ph type="body" idx="2"/>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chemeClr val="accent2"/>
              </a:buClr>
              <a:buSzPts val="1400"/>
              <a:buFont typeface="Arial"/>
              <a:buNone/>
              <a:defRPr sz="1400" b="0" i="0" u="none" strike="noStrike" cap="none">
                <a:solidFill>
                  <a:schemeClr val="accent2"/>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 name="Google Shape;27;p8"/>
          <p:cNvSpPr>
            <a:spLocks noGrp="1"/>
          </p:cNvSpPr>
          <p:nvPr>
            <p:ph type="pic" idx="3"/>
          </p:nvPr>
        </p:nvSpPr>
        <p:spPr>
          <a:xfrm>
            <a:off x="323528" y="1341082"/>
            <a:ext cx="1440160" cy="1252711"/>
          </a:xfrm>
          <a:prstGeom prst="rect">
            <a:avLst/>
          </a:prstGeom>
          <a:solidFill>
            <a:srgbClr val="F2F2F2"/>
          </a:solidFill>
          <a:ln w="38100" cap="flat" cmpd="sng">
            <a:solidFill>
              <a:schemeClr val="accent4"/>
            </a:solidFill>
            <a:prstDash val="solid"/>
            <a:round/>
            <a:headEnd type="none" w="sm" len="sm"/>
            <a:tailEnd type="none" w="sm" len="sm"/>
          </a:ln>
        </p:spPr>
      </p:sp>
      <p:sp>
        <p:nvSpPr>
          <p:cNvPr id="28" name="Google Shape;28;p8"/>
          <p:cNvSpPr>
            <a:spLocks noGrp="1"/>
          </p:cNvSpPr>
          <p:nvPr>
            <p:ph type="pic" idx="4"/>
          </p:nvPr>
        </p:nvSpPr>
        <p:spPr>
          <a:xfrm>
            <a:off x="1907704" y="1341082"/>
            <a:ext cx="1440160" cy="1252711"/>
          </a:xfrm>
          <a:prstGeom prst="rect">
            <a:avLst/>
          </a:prstGeom>
          <a:solidFill>
            <a:srgbClr val="F2F2F2"/>
          </a:solidFill>
          <a:ln w="38100" cap="flat" cmpd="sng">
            <a:solidFill>
              <a:schemeClr val="accent4"/>
            </a:solidFill>
            <a:prstDash val="solid"/>
            <a:round/>
            <a:headEnd type="none" w="sm" len="sm"/>
            <a:tailEnd type="none" w="sm" len="sm"/>
          </a:ln>
        </p:spPr>
      </p:sp>
      <p:sp>
        <p:nvSpPr>
          <p:cNvPr id="29" name="Google Shape;29;p8"/>
          <p:cNvSpPr>
            <a:spLocks noGrp="1"/>
          </p:cNvSpPr>
          <p:nvPr>
            <p:ph type="pic" idx="5"/>
          </p:nvPr>
        </p:nvSpPr>
        <p:spPr>
          <a:xfrm>
            <a:off x="3491880" y="1341082"/>
            <a:ext cx="1440160" cy="1252711"/>
          </a:xfrm>
          <a:prstGeom prst="rect">
            <a:avLst/>
          </a:prstGeom>
          <a:solidFill>
            <a:srgbClr val="F2F2F2"/>
          </a:solidFill>
          <a:ln w="38100" cap="flat" cmpd="sng">
            <a:solidFill>
              <a:schemeClr val="accent4"/>
            </a:solidFill>
            <a:prstDash val="solid"/>
            <a:round/>
            <a:headEnd type="none" w="sm" len="sm"/>
            <a:tailEnd type="none" w="sm" len="sm"/>
          </a:ln>
        </p:spPr>
      </p:sp>
      <p:sp>
        <p:nvSpPr>
          <p:cNvPr id="30" name="Google Shape;30;p8"/>
          <p:cNvSpPr>
            <a:spLocks noGrp="1"/>
          </p:cNvSpPr>
          <p:nvPr>
            <p:ph type="pic" idx="6"/>
          </p:nvPr>
        </p:nvSpPr>
        <p:spPr>
          <a:xfrm>
            <a:off x="5076056" y="1341082"/>
            <a:ext cx="1440160" cy="1252711"/>
          </a:xfrm>
          <a:prstGeom prst="rect">
            <a:avLst/>
          </a:prstGeom>
          <a:solidFill>
            <a:srgbClr val="F2F2F2"/>
          </a:solidFill>
          <a:ln w="38100" cap="flat" cmpd="sng">
            <a:solidFill>
              <a:schemeClr val="accent4"/>
            </a:solidFill>
            <a:prstDash val="solid"/>
            <a:round/>
            <a:headEnd type="none" w="sm" len="sm"/>
            <a:tailEnd type="none" w="sm" len="sm"/>
          </a:ln>
        </p:spPr>
      </p:sp>
      <p:sp>
        <p:nvSpPr>
          <p:cNvPr id="31" name="Google Shape;31;p8"/>
          <p:cNvSpPr>
            <a:spLocks noGrp="1"/>
          </p:cNvSpPr>
          <p:nvPr>
            <p:ph type="pic" idx="7"/>
          </p:nvPr>
        </p:nvSpPr>
        <p:spPr>
          <a:xfrm>
            <a:off x="2599209" y="3147814"/>
            <a:ext cx="1440160" cy="1252711"/>
          </a:xfrm>
          <a:prstGeom prst="rect">
            <a:avLst/>
          </a:prstGeom>
          <a:solidFill>
            <a:srgbClr val="F2F2F2"/>
          </a:solidFill>
          <a:ln w="38100" cap="flat" cmpd="sng">
            <a:solidFill>
              <a:schemeClr val="accent2"/>
            </a:solidFill>
            <a:prstDash val="solid"/>
            <a:round/>
            <a:headEnd type="none" w="sm" len="sm"/>
            <a:tailEnd type="none" w="sm" len="sm"/>
          </a:ln>
        </p:spPr>
      </p:sp>
      <p:sp>
        <p:nvSpPr>
          <p:cNvPr id="32" name="Google Shape;32;p8"/>
          <p:cNvSpPr>
            <a:spLocks noGrp="1"/>
          </p:cNvSpPr>
          <p:nvPr>
            <p:ph type="pic" idx="8"/>
          </p:nvPr>
        </p:nvSpPr>
        <p:spPr>
          <a:xfrm>
            <a:off x="4183385" y="3147814"/>
            <a:ext cx="1440160" cy="1252711"/>
          </a:xfrm>
          <a:prstGeom prst="rect">
            <a:avLst/>
          </a:prstGeom>
          <a:solidFill>
            <a:srgbClr val="F2F2F2"/>
          </a:solidFill>
          <a:ln w="38100" cap="flat" cmpd="sng">
            <a:solidFill>
              <a:schemeClr val="accent2"/>
            </a:solidFill>
            <a:prstDash val="solid"/>
            <a:round/>
            <a:headEnd type="none" w="sm" len="sm"/>
            <a:tailEnd type="none" w="sm" len="sm"/>
          </a:ln>
        </p:spPr>
      </p:sp>
      <p:sp>
        <p:nvSpPr>
          <p:cNvPr id="33" name="Google Shape;33;p8"/>
          <p:cNvSpPr>
            <a:spLocks noGrp="1"/>
          </p:cNvSpPr>
          <p:nvPr>
            <p:ph type="pic" idx="9"/>
          </p:nvPr>
        </p:nvSpPr>
        <p:spPr>
          <a:xfrm>
            <a:off x="5767561" y="3147814"/>
            <a:ext cx="1440160" cy="1252711"/>
          </a:xfrm>
          <a:prstGeom prst="rect">
            <a:avLst/>
          </a:prstGeom>
          <a:solidFill>
            <a:srgbClr val="F2F2F2"/>
          </a:solidFill>
          <a:ln w="38100" cap="flat" cmpd="sng">
            <a:solidFill>
              <a:schemeClr val="accent2"/>
            </a:solidFill>
            <a:prstDash val="solid"/>
            <a:round/>
            <a:headEnd type="none" w="sm" len="sm"/>
            <a:tailEnd type="none" w="sm" len="sm"/>
          </a:ln>
        </p:spPr>
      </p:sp>
      <p:sp>
        <p:nvSpPr>
          <p:cNvPr id="34" name="Google Shape;34;p8"/>
          <p:cNvSpPr>
            <a:spLocks noGrp="1"/>
          </p:cNvSpPr>
          <p:nvPr>
            <p:ph type="pic" idx="13"/>
          </p:nvPr>
        </p:nvSpPr>
        <p:spPr>
          <a:xfrm>
            <a:off x="7351737" y="3147814"/>
            <a:ext cx="1440160" cy="1252711"/>
          </a:xfrm>
          <a:prstGeom prst="rect">
            <a:avLst/>
          </a:prstGeom>
          <a:solidFill>
            <a:srgbClr val="F2F2F2"/>
          </a:solidFill>
          <a:ln w="38100" cap="flat" cmpd="sng">
            <a:solidFill>
              <a:schemeClr val="accent2"/>
            </a:solidFill>
            <a:prstDash val="solid"/>
            <a:round/>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bg>
      <p:bgPr>
        <a:solidFill>
          <a:schemeClr val="accent1"/>
        </a:solidFill>
        <a:effectLst/>
      </p:bgPr>
    </p:bg>
    <p:spTree>
      <p:nvGrpSpPr>
        <p:cNvPr id="1" name="Shape 35"/>
        <p:cNvGrpSpPr/>
        <p:nvPr/>
      </p:nvGrpSpPr>
      <p:grpSpPr>
        <a:xfrm>
          <a:off x="0" y="0"/>
          <a:ext cx="0" cy="0"/>
          <a:chOff x="0" y="0"/>
          <a:chExt cx="0" cy="0"/>
        </a:xfrm>
      </p:grpSpPr>
      <p:sp>
        <p:nvSpPr>
          <p:cNvPr id="36" name="Google Shape;36;p9"/>
          <p:cNvSpPr>
            <a:spLocks noGrp="1"/>
          </p:cNvSpPr>
          <p:nvPr>
            <p:ph type="pic" idx="2"/>
          </p:nvPr>
        </p:nvSpPr>
        <p:spPr>
          <a:xfrm>
            <a:off x="5357557" y="286543"/>
            <a:ext cx="2196000" cy="2196000"/>
          </a:xfrm>
          <a:prstGeom prst="diamond">
            <a:avLst/>
          </a:prstGeom>
          <a:solidFill>
            <a:srgbClr val="F2F2F2"/>
          </a:solidFill>
          <a:ln>
            <a:noFill/>
          </a:ln>
        </p:spPr>
      </p:sp>
      <p:sp>
        <p:nvSpPr>
          <p:cNvPr id="37" name="Google Shape;37;p9"/>
          <p:cNvSpPr>
            <a:spLocks noGrp="1"/>
          </p:cNvSpPr>
          <p:nvPr>
            <p:ph type="pic" idx="3"/>
          </p:nvPr>
        </p:nvSpPr>
        <p:spPr>
          <a:xfrm>
            <a:off x="4172774" y="1476771"/>
            <a:ext cx="2196000" cy="2196000"/>
          </a:xfrm>
          <a:prstGeom prst="diamond">
            <a:avLst/>
          </a:prstGeom>
          <a:solidFill>
            <a:srgbClr val="F2F2F2"/>
          </a:solidFill>
          <a:ln>
            <a:noFill/>
          </a:ln>
        </p:spPr>
      </p:sp>
      <p:sp>
        <p:nvSpPr>
          <p:cNvPr id="38" name="Google Shape;38;p9"/>
          <p:cNvSpPr>
            <a:spLocks noGrp="1"/>
          </p:cNvSpPr>
          <p:nvPr>
            <p:ph type="pic" idx="4"/>
          </p:nvPr>
        </p:nvSpPr>
        <p:spPr>
          <a:xfrm>
            <a:off x="5357557" y="2662807"/>
            <a:ext cx="2196000" cy="2196000"/>
          </a:xfrm>
          <a:prstGeom prst="diamond">
            <a:avLst/>
          </a:prstGeom>
          <a:solidFill>
            <a:srgbClr val="F2F2F2"/>
          </a:solidFill>
          <a:ln>
            <a:noFill/>
          </a:ln>
        </p:spPr>
      </p:sp>
      <p:sp>
        <p:nvSpPr>
          <p:cNvPr id="39" name="Google Shape;39;p9"/>
          <p:cNvSpPr>
            <a:spLocks noGrp="1"/>
          </p:cNvSpPr>
          <p:nvPr>
            <p:ph type="pic" idx="5"/>
          </p:nvPr>
        </p:nvSpPr>
        <p:spPr>
          <a:xfrm>
            <a:off x="6542340" y="1476771"/>
            <a:ext cx="2196000" cy="2196000"/>
          </a:xfrm>
          <a:prstGeom prst="diamond">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_Basic Layout">
  <p:cSld name="5_Basic Layout">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10"/>
          <p:cNvSpPr/>
          <p:nvPr/>
        </p:nvSpPr>
        <p:spPr>
          <a:xfrm>
            <a:off x="0" y="0"/>
            <a:ext cx="9144000" cy="5143500"/>
          </a:xfrm>
          <a:prstGeom prst="rect">
            <a:avLst/>
          </a:prstGeom>
          <a:solidFill>
            <a:schemeClr val="accent2">
              <a:alpha val="8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 name="Google Shape;42;p10"/>
          <p:cNvSpPr txBox="1">
            <a:spLocks noGrp="1"/>
          </p:cNvSpPr>
          <p:nvPr>
            <p:ph type="body" idx="1"/>
          </p:nvPr>
        </p:nvSpPr>
        <p:spPr>
          <a:xfrm>
            <a:off x="0" y="15395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Google Shape;43;p10"/>
          <p:cNvSpPr txBox="1">
            <a:spLocks noGrp="1"/>
          </p:cNvSpPr>
          <p:nvPr>
            <p:ph type="body" idx="2"/>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bg>
      <p:bgPr>
        <a:solidFill>
          <a:schemeClr val="accent1"/>
        </a:solidFill>
        <a:effectLst/>
      </p:bgPr>
    </p:bg>
    <p:spTree>
      <p:nvGrpSpPr>
        <p:cNvPr id="1" name="Shape 44"/>
        <p:cNvGrpSpPr/>
        <p:nvPr/>
      </p:nvGrpSpPr>
      <p:grpSpPr>
        <a:xfrm>
          <a:off x="0" y="0"/>
          <a:ext cx="0" cy="0"/>
          <a:chOff x="0" y="0"/>
          <a:chExt cx="0" cy="0"/>
        </a:xfrm>
      </p:grpSpPr>
      <p:sp>
        <p:nvSpPr>
          <p:cNvPr id="45" name="Google Shape;45;p11"/>
          <p:cNvSpPr>
            <a:spLocks noGrp="1"/>
          </p:cNvSpPr>
          <p:nvPr>
            <p:ph type="pic" idx="2"/>
          </p:nvPr>
        </p:nvSpPr>
        <p:spPr>
          <a:xfrm>
            <a:off x="356295" y="195486"/>
            <a:ext cx="1944216" cy="4680520"/>
          </a:xfrm>
          <a:prstGeom prst="rect">
            <a:avLst/>
          </a:prstGeom>
          <a:solidFill>
            <a:srgbClr val="F2F2F2"/>
          </a:solidFill>
          <a:ln>
            <a:noFill/>
          </a:ln>
        </p:spPr>
      </p:sp>
      <p:sp>
        <p:nvSpPr>
          <p:cNvPr id="46" name="Google Shape;46;p11"/>
          <p:cNvSpPr>
            <a:spLocks noGrp="1"/>
          </p:cNvSpPr>
          <p:nvPr>
            <p:ph type="pic" idx="3"/>
          </p:nvPr>
        </p:nvSpPr>
        <p:spPr>
          <a:xfrm>
            <a:off x="4676775" y="195486"/>
            <a:ext cx="1944216" cy="4680520"/>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txBox="1">
            <a:spLocks noGrp="1"/>
          </p:cNvSpPr>
          <p:nvPr>
            <p:ph type="body" idx="1"/>
          </p:nvPr>
        </p:nvSpPr>
        <p:spPr>
          <a:xfrm>
            <a:off x="5004048" y="3003798"/>
            <a:ext cx="3888432" cy="115212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accent2"/>
              </a:buClr>
              <a:buSzPts val="3600"/>
              <a:buNone/>
            </a:pPr>
            <a:r>
              <a:rPr lang="en-US"/>
              <a:t>CLASS DIAGRAM</a:t>
            </a:r>
            <a:endParaRPr/>
          </a:p>
        </p:txBody>
      </p:sp>
      <p:sp>
        <p:nvSpPr>
          <p:cNvPr id="115" name="Google Shape;115;p27"/>
          <p:cNvSpPr txBox="1">
            <a:spLocks noGrp="1"/>
          </p:cNvSpPr>
          <p:nvPr>
            <p:ph type="body" idx="2"/>
          </p:nvPr>
        </p:nvSpPr>
        <p:spPr>
          <a:xfrm>
            <a:off x="5003900" y="4155926"/>
            <a:ext cx="3888432" cy="50405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accent2"/>
              </a:buClr>
              <a:buSzPts val="1200"/>
              <a:buNone/>
            </a:pPr>
            <a:r>
              <a:rPr lang="en-US" b="1"/>
              <a:t>ANALISIS &amp; DESAIN SISTEM D081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6"/>
          <p:cNvSpPr txBox="1">
            <a:spLocks noGrp="1"/>
          </p:cNvSpPr>
          <p:nvPr>
            <p:ph type="body" idx="1"/>
          </p:nvPr>
        </p:nvSpPr>
        <p:spPr>
          <a:xfrm>
            <a:off x="0" y="416358"/>
            <a:ext cx="9144000" cy="576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accent2"/>
              </a:buClr>
              <a:buSzPts val="3600"/>
              <a:buNone/>
            </a:pPr>
            <a:r>
              <a:rPr lang="en-US"/>
              <a:t>Hubungan Generalisasi</a:t>
            </a:r>
            <a:endParaRPr/>
          </a:p>
        </p:txBody>
      </p:sp>
      <p:sp>
        <p:nvSpPr>
          <p:cNvPr id="331" name="Google Shape;331;p36"/>
          <p:cNvSpPr txBox="1"/>
          <p:nvPr/>
        </p:nvSpPr>
        <p:spPr>
          <a:xfrm>
            <a:off x="992550" y="1217600"/>
            <a:ext cx="7158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lt1"/>
                </a:solidFill>
              </a:rPr>
              <a:t>merupakan hubungan turunan dengan mengasumsikan satu kelas merupakan superClass dari kelas yang lain.  Generalisasi memiliki tingkatan berpusat pada superClass</a:t>
            </a:r>
            <a:endParaRPr>
              <a:solidFill>
                <a:schemeClr val="lt1"/>
              </a:solidFill>
            </a:endParaRPr>
          </a:p>
        </p:txBody>
      </p:sp>
      <p:sp>
        <p:nvSpPr>
          <p:cNvPr id="332" name="Google Shape;332;p36"/>
          <p:cNvSpPr txBox="1">
            <a:spLocks noGrp="1"/>
          </p:cNvSpPr>
          <p:nvPr>
            <p:ph type="body" idx="1"/>
          </p:nvPr>
        </p:nvSpPr>
        <p:spPr>
          <a:xfrm>
            <a:off x="992550" y="2211175"/>
            <a:ext cx="3227100" cy="576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accent2"/>
              </a:buClr>
              <a:buSzPts val="3600"/>
              <a:buNone/>
            </a:pPr>
            <a:r>
              <a:rPr lang="en-US" sz="2300" i="1"/>
              <a:t>Inheritance</a:t>
            </a:r>
            <a:r>
              <a:rPr lang="en-US" sz="2300"/>
              <a:t> (warisan)</a:t>
            </a:r>
            <a:endParaRPr sz="2300"/>
          </a:p>
        </p:txBody>
      </p:sp>
      <p:sp>
        <p:nvSpPr>
          <p:cNvPr id="333" name="Google Shape;333;p36"/>
          <p:cNvSpPr txBox="1"/>
          <p:nvPr/>
        </p:nvSpPr>
        <p:spPr>
          <a:xfrm>
            <a:off x="992550" y="2810375"/>
            <a:ext cx="71589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i="1">
                <a:solidFill>
                  <a:schemeClr val="lt1"/>
                </a:solidFill>
              </a:rPr>
              <a:t>Inheritance </a:t>
            </a:r>
            <a:r>
              <a:rPr lang="en-US">
                <a:solidFill>
                  <a:schemeClr val="lt1"/>
                </a:solidFill>
              </a:rPr>
              <a:t>merupakan salah satu karakteristik dalam pemrograman berorientasi objek, dimana sebuah </a:t>
            </a:r>
            <a:r>
              <a:rPr lang="en-US" i="1">
                <a:solidFill>
                  <a:schemeClr val="lt1"/>
                </a:solidFill>
              </a:rPr>
              <a:t>class</a:t>
            </a:r>
            <a:r>
              <a:rPr lang="en-US">
                <a:solidFill>
                  <a:schemeClr val="lt1"/>
                </a:solidFill>
              </a:rPr>
              <a:t> mewarisi / </a:t>
            </a:r>
            <a:r>
              <a:rPr lang="en-US" i="1">
                <a:solidFill>
                  <a:schemeClr val="lt1"/>
                </a:solidFill>
              </a:rPr>
              <a:t>inherit</a:t>
            </a:r>
            <a:r>
              <a:rPr lang="en-US">
                <a:solidFill>
                  <a:schemeClr val="lt1"/>
                </a:solidFill>
              </a:rPr>
              <a:t> sifat-sifat (dalam hal ini atribut &amp; operasi) dari </a:t>
            </a:r>
            <a:r>
              <a:rPr lang="en-US" i="1">
                <a:solidFill>
                  <a:schemeClr val="lt1"/>
                </a:solidFill>
              </a:rPr>
              <a:t>class</a:t>
            </a:r>
            <a:r>
              <a:rPr lang="en-US">
                <a:solidFill>
                  <a:schemeClr val="lt1"/>
                </a:solidFill>
              </a:rPr>
              <a:t> lain yang merupakan </a:t>
            </a:r>
            <a:r>
              <a:rPr lang="en-US" i="1">
                <a:solidFill>
                  <a:schemeClr val="lt1"/>
                </a:solidFill>
              </a:rPr>
              <a:t>parent</a:t>
            </a:r>
            <a:r>
              <a:rPr lang="en-US">
                <a:solidFill>
                  <a:schemeClr val="lt1"/>
                </a:solidFill>
              </a:rPr>
              <a:t> dari </a:t>
            </a:r>
            <a:r>
              <a:rPr lang="en-US" i="1">
                <a:solidFill>
                  <a:schemeClr val="lt1"/>
                </a:solidFill>
              </a:rPr>
              <a:t>class</a:t>
            </a:r>
            <a:r>
              <a:rPr lang="en-US">
                <a:solidFill>
                  <a:schemeClr val="lt1"/>
                </a:solidFill>
              </a:rPr>
              <a:t> tadi. </a:t>
            </a:r>
            <a:r>
              <a:rPr lang="en-US" i="1">
                <a:solidFill>
                  <a:schemeClr val="lt1"/>
                </a:solidFill>
              </a:rPr>
              <a:t>Class </a:t>
            </a:r>
            <a:r>
              <a:rPr lang="en-US">
                <a:solidFill>
                  <a:schemeClr val="lt1"/>
                </a:solidFill>
              </a:rPr>
              <a:t>yang menurunkan sifat-sifatnya disebut </a:t>
            </a:r>
            <a:r>
              <a:rPr lang="en-US" b="1" i="1">
                <a:solidFill>
                  <a:schemeClr val="lt1"/>
                </a:solidFill>
              </a:rPr>
              <a:t>superclass</a:t>
            </a:r>
            <a:r>
              <a:rPr lang="en-US" b="1">
                <a:solidFill>
                  <a:schemeClr val="lt1"/>
                </a:solidFill>
              </a:rPr>
              <a:t>, </a:t>
            </a:r>
            <a:r>
              <a:rPr lang="en-US">
                <a:solidFill>
                  <a:schemeClr val="lt1"/>
                </a:solidFill>
              </a:rPr>
              <a:t>sedangkan </a:t>
            </a:r>
            <a:r>
              <a:rPr lang="en-US" i="1">
                <a:solidFill>
                  <a:schemeClr val="lt1"/>
                </a:solidFill>
              </a:rPr>
              <a:t>class</a:t>
            </a:r>
            <a:r>
              <a:rPr lang="en-US">
                <a:solidFill>
                  <a:schemeClr val="lt1"/>
                </a:solidFill>
              </a:rPr>
              <a:t> yang mewarisi sifat dari </a:t>
            </a:r>
            <a:r>
              <a:rPr lang="en-US" i="1">
                <a:solidFill>
                  <a:schemeClr val="lt1"/>
                </a:solidFill>
              </a:rPr>
              <a:t>superclass</a:t>
            </a:r>
            <a:r>
              <a:rPr lang="en-US">
                <a:solidFill>
                  <a:schemeClr val="lt1"/>
                </a:solidFill>
              </a:rPr>
              <a:t> disebut </a:t>
            </a:r>
            <a:r>
              <a:rPr lang="en-US" b="1" i="1">
                <a:solidFill>
                  <a:schemeClr val="lt1"/>
                </a:solidFill>
              </a:rPr>
              <a:t>subclass</a:t>
            </a:r>
            <a:r>
              <a:rPr lang="en-US" b="1">
                <a:solidFill>
                  <a:schemeClr val="lt1"/>
                </a:solidFill>
              </a:rPr>
              <a:t>.</a:t>
            </a: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Clr>
                <a:schemeClr val="dk1"/>
              </a:buClr>
              <a:buSzPts val="1100"/>
              <a:buFont typeface="Arial"/>
              <a:buNone/>
            </a:pPr>
            <a:r>
              <a:rPr lang="en-US" i="1">
                <a:solidFill>
                  <a:schemeClr val="lt1"/>
                </a:solidFill>
              </a:rPr>
              <a:t>Inheritance </a:t>
            </a:r>
            <a:r>
              <a:rPr lang="en-US">
                <a:solidFill>
                  <a:schemeClr val="lt1"/>
                </a:solidFill>
              </a:rPr>
              <a:t>disebut juga hierarki “is-a” (sebuah) atau “kind-of” (sejenis).  SubClass dapat memiliki atau menggunakan atribut &amp; operasi tambahan yang hanya berlaku pada tingkat hierarkinya.</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7"/>
          <p:cNvSpPr txBox="1"/>
          <p:nvPr/>
        </p:nvSpPr>
        <p:spPr>
          <a:xfrm>
            <a:off x="1257900" y="3806750"/>
            <a:ext cx="66282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chemeClr val="lt1"/>
                </a:solidFill>
              </a:rPr>
              <a:t>Contoh di atas menunjukkan class Mahasiswa, Dosen, dan Admin yang mewarisi class User</a:t>
            </a:r>
            <a:endParaRPr sz="1400">
              <a:solidFill>
                <a:schemeClr val="lt1"/>
              </a:solidFill>
            </a:endParaRPr>
          </a:p>
        </p:txBody>
      </p:sp>
      <p:pic>
        <p:nvPicPr>
          <p:cNvPr id="339" name="Google Shape;339;p37"/>
          <p:cNvPicPr preferRelativeResize="0"/>
          <p:nvPr/>
        </p:nvPicPr>
        <p:blipFill rotWithShape="1">
          <a:blip r:embed="rId3">
            <a:alphaModFix/>
          </a:blip>
          <a:srcRect/>
          <a:stretch/>
        </p:blipFill>
        <p:spPr>
          <a:xfrm>
            <a:off x="152400" y="524900"/>
            <a:ext cx="8839199" cy="29587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8"/>
          <p:cNvSpPr txBox="1">
            <a:spLocks noGrp="1"/>
          </p:cNvSpPr>
          <p:nvPr>
            <p:ph type="body" idx="1"/>
          </p:nvPr>
        </p:nvSpPr>
        <p:spPr>
          <a:xfrm>
            <a:off x="0" y="416358"/>
            <a:ext cx="9144000" cy="576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accent2"/>
              </a:buClr>
              <a:buSzPts val="3600"/>
              <a:buNone/>
            </a:pPr>
            <a:r>
              <a:rPr lang="en-US"/>
              <a:t>Hubungan Asosiasi</a:t>
            </a:r>
            <a:endParaRPr/>
          </a:p>
        </p:txBody>
      </p:sp>
      <p:sp>
        <p:nvSpPr>
          <p:cNvPr id="345" name="Google Shape;345;p38"/>
          <p:cNvSpPr txBox="1"/>
          <p:nvPr/>
        </p:nvSpPr>
        <p:spPr>
          <a:xfrm>
            <a:off x="992550" y="1217600"/>
            <a:ext cx="71589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lt1"/>
                </a:solidFill>
              </a:rPr>
              <a:t>Suatu hubungan statis antar bagian dari dua Class.  Asosiasi umumnya menggambarkan Class yang memiliki atribut berupa class lain,  atau class yang harus mengetahui eksistensi class lain.  Di dalam diagram,  sebuah relasi asosiasi adalah penghubung yang menghubungkan dua Class.</a:t>
            </a: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en-US">
                <a:solidFill>
                  <a:schemeClr val="lt1"/>
                </a:solidFill>
              </a:rPr>
              <a:t>Relasi ini merupakan relasi struktural yang menspesifikasikan satu objek terhubung dengan objek lainnya.  Relasi asosiasi tidak menggambarkan aliran data sebagaimana yang terdapat pada pemodelan desain pada analisis terstruktur.  Relasi ini dapat menjadi 2 jenis yaitu :</a:t>
            </a:r>
            <a:endParaRPr>
              <a:solidFill>
                <a:schemeClr val="lt1"/>
              </a:solidFill>
            </a:endParaRPr>
          </a:p>
          <a:p>
            <a:pPr marL="457200" lvl="0" indent="-317500" algn="l" rtl="0">
              <a:spcBef>
                <a:spcPts val="0"/>
              </a:spcBef>
              <a:spcAft>
                <a:spcPts val="0"/>
              </a:spcAft>
              <a:buClr>
                <a:schemeClr val="lt1"/>
              </a:buClr>
              <a:buSzPts val="1400"/>
              <a:buAutoNum type="arabicPeriod"/>
            </a:pPr>
            <a:r>
              <a:rPr lang="en-US" i="1">
                <a:solidFill>
                  <a:schemeClr val="lt1"/>
                </a:solidFill>
              </a:rPr>
              <a:t>unidirectional association</a:t>
            </a:r>
            <a:endParaRPr i="1">
              <a:solidFill>
                <a:schemeClr val="lt1"/>
              </a:solidFill>
            </a:endParaRPr>
          </a:p>
          <a:p>
            <a:pPr marL="457200" lvl="0" indent="-317500" algn="l" rtl="0">
              <a:spcBef>
                <a:spcPts val="0"/>
              </a:spcBef>
              <a:spcAft>
                <a:spcPts val="0"/>
              </a:spcAft>
              <a:buClr>
                <a:schemeClr val="lt1"/>
              </a:buClr>
              <a:buSzPts val="1400"/>
              <a:buAutoNum type="arabicPeriod"/>
            </a:pPr>
            <a:r>
              <a:rPr lang="en-US" i="1">
                <a:solidFill>
                  <a:schemeClr val="lt1"/>
                </a:solidFill>
              </a:rPr>
              <a:t>bidirectional association</a:t>
            </a:r>
            <a:endParaRPr i="1">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9"/>
          <p:cNvSpPr txBox="1"/>
          <p:nvPr/>
        </p:nvSpPr>
        <p:spPr>
          <a:xfrm>
            <a:off x="611560" y="483518"/>
            <a:ext cx="2592300" cy="138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lt1"/>
                </a:solidFill>
              </a:rPr>
              <a:t>Contoh</a:t>
            </a:r>
            <a:r>
              <a:rPr lang="en-US" sz="2800" b="1">
                <a:solidFill>
                  <a:schemeClr val="lt1"/>
                </a:solidFill>
                <a:latin typeface="Arial"/>
                <a:ea typeface="Arial"/>
                <a:cs typeface="Arial"/>
                <a:sym typeface="Arial"/>
              </a:rPr>
              <a:t> </a:t>
            </a:r>
            <a:r>
              <a:rPr lang="en-US" sz="2800" b="1">
                <a:solidFill>
                  <a:schemeClr val="lt1"/>
                </a:solidFill>
              </a:rPr>
              <a:t>Hubungan</a:t>
            </a:r>
            <a:endParaRPr sz="2800" b="1">
              <a:solidFill>
                <a:schemeClr val="lt1"/>
              </a:solidFill>
              <a:latin typeface="Arial"/>
              <a:ea typeface="Arial"/>
              <a:cs typeface="Arial"/>
              <a:sym typeface="Arial"/>
            </a:endParaRPr>
          </a:p>
          <a:p>
            <a:pPr marL="0" marR="0" lvl="0" indent="0" algn="l" rtl="0">
              <a:spcBef>
                <a:spcPts val="0"/>
              </a:spcBef>
              <a:spcAft>
                <a:spcPts val="0"/>
              </a:spcAft>
              <a:buNone/>
            </a:pPr>
            <a:r>
              <a:rPr lang="en-US" sz="2800" b="1">
                <a:solidFill>
                  <a:schemeClr val="accent2"/>
                </a:solidFill>
              </a:rPr>
              <a:t>Asosiasi</a:t>
            </a:r>
            <a:r>
              <a:rPr lang="en-US" sz="2800" b="1">
                <a:solidFill>
                  <a:schemeClr val="accent2"/>
                </a:solidFill>
                <a:latin typeface="Arial"/>
                <a:ea typeface="Arial"/>
                <a:cs typeface="Arial"/>
                <a:sym typeface="Arial"/>
              </a:rPr>
              <a:t> </a:t>
            </a:r>
            <a:endParaRPr sz="2800" b="1">
              <a:solidFill>
                <a:schemeClr val="lt1"/>
              </a:solidFill>
              <a:latin typeface="Arial"/>
              <a:ea typeface="Arial"/>
              <a:cs typeface="Arial"/>
              <a:sym typeface="Arial"/>
            </a:endParaRPr>
          </a:p>
        </p:txBody>
      </p:sp>
      <p:sp>
        <p:nvSpPr>
          <p:cNvPr id="351" name="Google Shape;351;p39"/>
          <p:cNvSpPr txBox="1"/>
          <p:nvPr/>
        </p:nvSpPr>
        <p:spPr>
          <a:xfrm>
            <a:off x="611560" y="1969839"/>
            <a:ext cx="31299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Class Dosen memiliki hubungan untuk Membimbing class Mahasiswa dan Mengampu class MataKuliah</a:t>
            </a:r>
            <a:endParaRPr sz="1200">
              <a:solidFill>
                <a:schemeClr val="lt1"/>
              </a:solidFill>
            </a:endParaRPr>
          </a:p>
          <a:p>
            <a:pPr marL="0" marR="0" lvl="0" indent="0" algn="l" rtl="0">
              <a:spcBef>
                <a:spcPts val="0"/>
              </a:spcBef>
              <a:spcAft>
                <a:spcPts val="0"/>
              </a:spcAft>
              <a:buNone/>
            </a:pPr>
            <a:endParaRPr sz="1200">
              <a:solidFill>
                <a:schemeClr val="lt1"/>
              </a:solidFill>
            </a:endParaRPr>
          </a:p>
          <a:p>
            <a:pPr marL="0" marR="0" lvl="0" indent="0" algn="l" rtl="0">
              <a:spcBef>
                <a:spcPts val="0"/>
              </a:spcBef>
              <a:spcAft>
                <a:spcPts val="0"/>
              </a:spcAft>
              <a:buNone/>
            </a:pPr>
            <a:r>
              <a:rPr lang="en-US" sz="1200">
                <a:solidFill>
                  <a:schemeClr val="lt1"/>
                </a:solidFill>
              </a:rPr>
              <a:t>Class Mahasiswa memiliki hubungan untuk Mengambil MataKuliah </a:t>
            </a:r>
            <a:endParaRPr/>
          </a:p>
        </p:txBody>
      </p:sp>
      <p:pic>
        <p:nvPicPr>
          <p:cNvPr id="352" name="Google Shape;352;p39"/>
          <p:cNvPicPr preferRelativeResize="0"/>
          <p:nvPr/>
        </p:nvPicPr>
        <p:blipFill rotWithShape="1">
          <a:blip r:embed="rId3">
            <a:alphaModFix/>
          </a:blip>
          <a:srcRect/>
          <a:stretch/>
        </p:blipFill>
        <p:spPr>
          <a:xfrm>
            <a:off x="3836710" y="1414825"/>
            <a:ext cx="5097740" cy="30345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0"/>
          <p:cNvSpPr txBox="1">
            <a:spLocks noGrp="1"/>
          </p:cNvSpPr>
          <p:nvPr>
            <p:ph type="body" idx="1"/>
          </p:nvPr>
        </p:nvSpPr>
        <p:spPr>
          <a:xfrm>
            <a:off x="0" y="153958"/>
            <a:ext cx="9144000" cy="576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accent2"/>
              </a:buClr>
              <a:buSzPts val="3600"/>
              <a:buNone/>
            </a:pPr>
            <a:r>
              <a:rPr lang="en-US"/>
              <a:t>Hubungan Agregasi</a:t>
            </a:r>
            <a:endParaRPr/>
          </a:p>
        </p:txBody>
      </p:sp>
      <p:grpSp>
        <p:nvGrpSpPr>
          <p:cNvPr id="358" name="Google Shape;358;p40"/>
          <p:cNvGrpSpPr/>
          <p:nvPr/>
        </p:nvGrpSpPr>
        <p:grpSpPr>
          <a:xfrm>
            <a:off x="1024606" y="2588207"/>
            <a:ext cx="1322912" cy="1042849"/>
            <a:chOff x="2113657" y="4283314"/>
            <a:chExt cx="3647401" cy="1042849"/>
          </a:xfrm>
        </p:grpSpPr>
        <p:sp>
          <p:nvSpPr>
            <p:cNvPr id="359" name="Google Shape;359;p40"/>
            <p:cNvSpPr txBox="1"/>
            <p:nvPr/>
          </p:nvSpPr>
          <p:spPr>
            <a:xfrm>
              <a:off x="2113657" y="4495163"/>
              <a:ext cx="36474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Merupakan hubungan “part of” atau “bagian dari”</a:t>
              </a:r>
              <a:endParaRPr/>
            </a:p>
          </p:txBody>
        </p:sp>
        <p:sp>
          <p:nvSpPr>
            <p:cNvPr id="360" name="Google Shape;360;p40"/>
            <p:cNvSpPr txBox="1"/>
            <p:nvPr/>
          </p:nvSpPr>
          <p:spPr>
            <a:xfrm>
              <a:off x="2113658" y="4283314"/>
              <a:ext cx="36474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Part of</a:t>
              </a:r>
              <a:endParaRPr sz="1200" b="1">
                <a:solidFill>
                  <a:schemeClr val="lt1"/>
                </a:solidFill>
                <a:latin typeface="Arial"/>
                <a:ea typeface="Arial"/>
                <a:cs typeface="Arial"/>
                <a:sym typeface="Arial"/>
              </a:endParaRPr>
            </a:p>
          </p:txBody>
        </p:sp>
      </p:grpSp>
      <p:grpSp>
        <p:nvGrpSpPr>
          <p:cNvPr id="361" name="Google Shape;361;p40"/>
          <p:cNvGrpSpPr/>
          <p:nvPr/>
        </p:nvGrpSpPr>
        <p:grpSpPr>
          <a:xfrm>
            <a:off x="3033173" y="2588207"/>
            <a:ext cx="1322912" cy="858349"/>
            <a:chOff x="2113657" y="4283314"/>
            <a:chExt cx="3647401" cy="858349"/>
          </a:xfrm>
        </p:grpSpPr>
        <p:sp>
          <p:nvSpPr>
            <p:cNvPr id="362" name="Google Shape;362;p40"/>
            <p:cNvSpPr txBox="1"/>
            <p:nvPr/>
          </p:nvSpPr>
          <p:spPr>
            <a:xfrm>
              <a:off x="2113657" y="4495163"/>
              <a:ext cx="36474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Bentuk yang lebih kuat dari asosiasi</a:t>
              </a:r>
              <a:endParaRPr/>
            </a:p>
          </p:txBody>
        </p:sp>
        <p:sp>
          <p:nvSpPr>
            <p:cNvPr id="363" name="Google Shape;363;p40"/>
            <p:cNvSpPr txBox="1"/>
            <p:nvPr/>
          </p:nvSpPr>
          <p:spPr>
            <a:xfrm>
              <a:off x="2113658" y="4283314"/>
              <a:ext cx="36474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&gt; Asosiasi</a:t>
              </a:r>
              <a:endParaRPr sz="1200" b="1">
                <a:solidFill>
                  <a:schemeClr val="lt1"/>
                </a:solidFill>
                <a:latin typeface="Arial"/>
                <a:ea typeface="Arial"/>
                <a:cs typeface="Arial"/>
                <a:sym typeface="Arial"/>
              </a:endParaRPr>
            </a:p>
          </p:txBody>
        </p:sp>
      </p:grpSp>
      <p:sp>
        <p:nvSpPr>
          <p:cNvPr id="364" name="Google Shape;364;p40"/>
          <p:cNvSpPr txBox="1"/>
          <p:nvPr/>
        </p:nvSpPr>
        <p:spPr>
          <a:xfrm>
            <a:off x="207640" y="2622157"/>
            <a:ext cx="8958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accent2"/>
                </a:solidFill>
                <a:latin typeface="Arial"/>
                <a:ea typeface="Arial"/>
                <a:cs typeface="Arial"/>
                <a:sym typeface="Arial"/>
              </a:rPr>
              <a:t>01</a:t>
            </a:r>
            <a:endParaRPr sz="4000" b="1">
              <a:solidFill>
                <a:schemeClr val="accent2"/>
              </a:solidFill>
              <a:latin typeface="Arial"/>
              <a:ea typeface="Arial"/>
              <a:cs typeface="Arial"/>
              <a:sym typeface="Arial"/>
            </a:endParaRPr>
          </a:p>
        </p:txBody>
      </p:sp>
      <p:sp>
        <p:nvSpPr>
          <p:cNvPr id="365" name="Google Shape;365;p40"/>
          <p:cNvSpPr txBox="1"/>
          <p:nvPr/>
        </p:nvSpPr>
        <p:spPr>
          <a:xfrm>
            <a:off x="2248694" y="2622157"/>
            <a:ext cx="8958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accent4"/>
                </a:solidFill>
                <a:latin typeface="Arial"/>
                <a:ea typeface="Arial"/>
                <a:cs typeface="Arial"/>
                <a:sym typeface="Arial"/>
              </a:rPr>
              <a:t>02</a:t>
            </a:r>
            <a:endParaRPr sz="4000" b="1">
              <a:solidFill>
                <a:schemeClr val="accent4"/>
              </a:solidFill>
              <a:latin typeface="Arial"/>
              <a:ea typeface="Arial"/>
              <a:cs typeface="Arial"/>
              <a:sym typeface="Arial"/>
            </a:endParaRPr>
          </a:p>
        </p:txBody>
      </p:sp>
      <p:grpSp>
        <p:nvGrpSpPr>
          <p:cNvPr id="366" name="Google Shape;366;p40"/>
          <p:cNvGrpSpPr/>
          <p:nvPr/>
        </p:nvGrpSpPr>
        <p:grpSpPr>
          <a:xfrm>
            <a:off x="1015528" y="3630810"/>
            <a:ext cx="1322912" cy="858349"/>
            <a:chOff x="2113657" y="4283314"/>
            <a:chExt cx="3647401" cy="858349"/>
          </a:xfrm>
        </p:grpSpPr>
        <p:sp>
          <p:nvSpPr>
            <p:cNvPr id="367" name="Google Shape;367;p40"/>
            <p:cNvSpPr txBox="1"/>
            <p:nvPr/>
          </p:nvSpPr>
          <p:spPr>
            <a:xfrm>
              <a:off x="2113657" y="4495163"/>
              <a:ext cx="36474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Dilambangakan harid slodi dengan diamong</a:t>
              </a:r>
              <a:endParaRPr/>
            </a:p>
          </p:txBody>
        </p:sp>
        <p:sp>
          <p:nvSpPr>
            <p:cNvPr id="368" name="Google Shape;368;p40"/>
            <p:cNvSpPr txBox="1"/>
            <p:nvPr/>
          </p:nvSpPr>
          <p:spPr>
            <a:xfrm>
              <a:off x="2113658" y="4283314"/>
              <a:ext cx="36474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Lambang</a:t>
              </a:r>
              <a:endParaRPr sz="1200" b="1">
                <a:solidFill>
                  <a:schemeClr val="lt1"/>
                </a:solidFill>
                <a:latin typeface="Arial"/>
                <a:ea typeface="Arial"/>
                <a:cs typeface="Arial"/>
                <a:sym typeface="Arial"/>
              </a:endParaRPr>
            </a:p>
          </p:txBody>
        </p:sp>
      </p:grpSp>
      <p:grpSp>
        <p:nvGrpSpPr>
          <p:cNvPr id="369" name="Google Shape;369;p40"/>
          <p:cNvGrpSpPr/>
          <p:nvPr/>
        </p:nvGrpSpPr>
        <p:grpSpPr>
          <a:xfrm>
            <a:off x="3024095" y="3630810"/>
            <a:ext cx="1322912" cy="1227649"/>
            <a:chOff x="2113657" y="4283314"/>
            <a:chExt cx="3647401" cy="1227649"/>
          </a:xfrm>
        </p:grpSpPr>
        <p:sp>
          <p:nvSpPr>
            <p:cNvPr id="370" name="Google Shape;370;p40"/>
            <p:cNvSpPr txBox="1"/>
            <p:nvPr/>
          </p:nvSpPr>
          <p:spPr>
            <a:xfrm>
              <a:off x="2113657" y="4495163"/>
              <a:ext cx="36474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Jika objek lain dihapus, maka class yang tersisa akan tetap ada</a:t>
              </a:r>
              <a:endParaRPr/>
            </a:p>
          </p:txBody>
        </p:sp>
        <p:sp>
          <p:nvSpPr>
            <p:cNvPr id="371" name="Google Shape;371;p40"/>
            <p:cNvSpPr txBox="1"/>
            <p:nvPr/>
          </p:nvSpPr>
          <p:spPr>
            <a:xfrm>
              <a:off x="2113658" y="4283314"/>
              <a:ext cx="36474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Berdiri Sendiri</a:t>
              </a:r>
              <a:endParaRPr sz="1200" b="1">
                <a:solidFill>
                  <a:schemeClr val="lt1"/>
                </a:solidFill>
                <a:latin typeface="Arial"/>
                <a:ea typeface="Arial"/>
                <a:cs typeface="Arial"/>
                <a:sym typeface="Arial"/>
              </a:endParaRPr>
            </a:p>
          </p:txBody>
        </p:sp>
      </p:grpSp>
      <p:sp>
        <p:nvSpPr>
          <p:cNvPr id="372" name="Google Shape;372;p40"/>
          <p:cNvSpPr txBox="1"/>
          <p:nvPr/>
        </p:nvSpPr>
        <p:spPr>
          <a:xfrm>
            <a:off x="198562" y="3664760"/>
            <a:ext cx="8958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accent4"/>
                </a:solidFill>
                <a:latin typeface="Arial"/>
                <a:ea typeface="Arial"/>
                <a:cs typeface="Arial"/>
                <a:sym typeface="Arial"/>
              </a:rPr>
              <a:t>03</a:t>
            </a:r>
            <a:endParaRPr sz="4000" b="1">
              <a:solidFill>
                <a:schemeClr val="accent4"/>
              </a:solidFill>
              <a:latin typeface="Arial"/>
              <a:ea typeface="Arial"/>
              <a:cs typeface="Arial"/>
              <a:sym typeface="Arial"/>
            </a:endParaRPr>
          </a:p>
        </p:txBody>
      </p:sp>
      <p:sp>
        <p:nvSpPr>
          <p:cNvPr id="373" name="Google Shape;373;p40"/>
          <p:cNvSpPr txBox="1"/>
          <p:nvPr/>
        </p:nvSpPr>
        <p:spPr>
          <a:xfrm>
            <a:off x="2239616" y="3664760"/>
            <a:ext cx="8958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accent2"/>
                </a:solidFill>
                <a:latin typeface="Arial"/>
                <a:ea typeface="Arial"/>
                <a:cs typeface="Arial"/>
                <a:sym typeface="Arial"/>
              </a:rPr>
              <a:t>04</a:t>
            </a:r>
            <a:endParaRPr sz="4000" b="1">
              <a:solidFill>
                <a:schemeClr val="accent2"/>
              </a:solidFill>
              <a:latin typeface="Arial"/>
              <a:ea typeface="Arial"/>
              <a:cs typeface="Arial"/>
              <a:sym typeface="Arial"/>
            </a:endParaRPr>
          </a:p>
        </p:txBody>
      </p:sp>
      <p:sp>
        <p:nvSpPr>
          <p:cNvPr id="374" name="Google Shape;374;p40"/>
          <p:cNvSpPr txBox="1"/>
          <p:nvPr/>
        </p:nvSpPr>
        <p:spPr>
          <a:xfrm>
            <a:off x="441001" y="1449650"/>
            <a:ext cx="39060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1">
                <a:solidFill>
                  <a:schemeClr val="lt1"/>
                </a:solidFill>
              </a:rPr>
              <a:t>Agregasi merupakan hubungan antara 2 class, di mana class yang satu merupakan bagian dari class yang lain, tetapi 2 class ini dapat berdiri sendiri</a:t>
            </a:r>
            <a:endParaRPr sz="1400" b="1">
              <a:solidFill>
                <a:schemeClr val="lt1"/>
              </a:solidFill>
              <a:latin typeface="Arial"/>
              <a:ea typeface="Arial"/>
              <a:cs typeface="Arial"/>
              <a:sym typeface="Arial"/>
            </a:endParaRPr>
          </a:p>
        </p:txBody>
      </p:sp>
      <p:sp>
        <p:nvSpPr>
          <p:cNvPr id="375" name="Google Shape;375;p40"/>
          <p:cNvSpPr/>
          <p:nvPr/>
        </p:nvSpPr>
        <p:spPr>
          <a:xfrm>
            <a:off x="5343525" y="1771650"/>
            <a:ext cx="3129000" cy="1893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0"/>
          <p:cNvSpPr/>
          <p:nvPr/>
        </p:nvSpPr>
        <p:spPr>
          <a:xfrm>
            <a:off x="6800875" y="2446500"/>
            <a:ext cx="1323000" cy="1059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0"/>
          <p:cNvSpPr txBox="1"/>
          <p:nvPr/>
        </p:nvSpPr>
        <p:spPr>
          <a:xfrm>
            <a:off x="5592250" y="1973150"/>
            <a:ext cx="5658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accent2"/>
                </a:solidFill>
              </a:rPr>
              <a:t>A</a:t>
            </a:r>
            <a:endParaRPr sz="3000" b="1">
              <a:solidFill>
                <a:schemeClr val="accent2"/>
              </a:solidFill>
              <a:latin typeface="Arial"/>
              <a:ea typeface="Arial"/>
              <a:cs typeface="Arial"/>
              <a:sym typeface="Arial"/>
            </a:endParaRPr>
          </a:p>
        </p:txBody>
      </p:sp>
      <p:sp>
        <p:nvSpPr>
          <p:cNvPr id="378" name="Google Shape;378;p40"/>
          <p:cNvSpPr txBox="1"/>
          <p:nvPr/>
        </p:nvSpPr>
        <p:spPr>
          <a:xfrm>
            <a:off x="6887650" y="2535400"/>
            <a:ext cx="5658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FFFFFF"/>
                </a:solidFill>
              </a:rPr>
              <a:t>B</a:t>
            </a:r>
            <a:endParaRPr sz="3000" b="1">
              <a:solidFill>
                <a:srgbClr val="FFFFFF"/>
              </a:solidFill>
              <a:latin typeface="Arial"/>
              <a:ea typeface="Arial"/>
              <a:cs typeface="Arial"/>
              <a:sym typeface="Arial"/>
            </a:endParaRPr>
          </a:p>
        </p:txBody>
      </p:sp>
      <p:cxnSp>
        <p:nvCxnSpPr>
          <p:cNvPr id="379" name="Google Shape;379;p40"/>
          <p:cNvCxnSpPr/>
          <p:nvPr/>
        </p:nvCxnSpPr>
        <p:spPr>
          <a:xfrm>
            <a:off x="6003000" y="4216875"/>
            <a:ext cx="2363700" cy="0"/>
          </a:xfrm>
          <a:prstGeom prst="straightConnector1">
            <a:avLst/>
          </a:prstGeom>
          <a:noFill/>
          <a:ln w="76200" cap="flat" cmpd="sng">
            <a:solidFill>
              <a:srgbClr val="FFFFFF"/>
            </a:solidFill>
            <a:prstDash val="solid"/>
            <a:round/>
            <a:headEnd type="none" w="med" len="med"/>
            <a:tailEnd type="none" w="med" len="med"/>
          </a:ln>
        </p:spPr>
      </p:cxnSp>
      <p:sp>
        <p:nvSpPr>
          <p:cNvPr id="380" name="Google Shape;380;p40"/>
          <p:cNvSpPr/>
          <p:nvPr/>
        </p:nvSpPr>
        <p:spPr>
          <a:xfrm>
            <a:off x="5513400" y="4040475"/>
            <a:ext cx="565800" cy="352800"/>
          </a:xfrm>
          <a:prstGeom prst="diamond">
            <a:avLst/>
          </a:prstGeom>
          <a:solidFill>
            <a:srgbClr val="444342"/>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1"/>
          <p:cNvSpPr txBox="1"/>
          <p:nvPr/>
        </p:nvSpPr>
        <p:spPr>
          <a:xfrm>
            <a:off x="611560" y="483518"/>
            <a:ext cx="2592300" cy="138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lt1"/>
                </a:solidFill>
              </a:rPr>
              <a:t>Contoh</a:t>
            </a:r>
            <a:r>
              <a:rPr lang="en-US" sz="2800" b="1">
                <a:solidFill>
                  <a:schemeClr val="lt1"/>
                </a:solidFill>
                <a:latin typeface="Arial"/>
                <a:ea typeface="Arial"/>
                <a:cs typeface="Arial"/>
                <a:sym typeface="Arial"/>
              </a:rPr>
              <a:t> </a:t>
            </a:r>
            <a:r>
              <a:rPr lang="en-US" sz="2800" b="1">
                <a:solidFill>
                  <a:schemeClr val="lt1"/>
                </a:solidFill>
              </a:rPr>
              <a:t>Hubungan</a:t>
            </a:r>
            <a:endParaRPr sz="2800" b="1">
              <a:solidFill>
                <a:schemeClr val="lt1"/>
              </a:solidFill>
              <a:latin typeface="Arial"/>
              <a:ea typeface="Arial"/>
              <a:cs typeface="Arial"/>
              <a:sym typeface="Arial"/>
            </a:endParaRPr>
          </a:p>
          <a:p>
            <a:pPr marL="0" marR="0" lvl="0" indent="0" algn="l" rtl="0">
              <a:spcBef>
                <a:spcPts val="0"/>
              </a:spcBef>
              <a:spcAft>
                <a:spcPts val="0"/>
              </a:spcAft>
              <a:buNone/>
            </a:pPr>
            <a:r>
              <a:rPr lang="en-US" sz="2800" b="1">
                <a:solidFill>
                  <a:schemeClr val="accent2"/>
                </a:solidFill>
              </a:rPr>
              <a:t>Agregasi</a:t>
            </a:r>
            <a:r>
              <a:rPr lang="en-US" sz="2800" b="1">
                <a:solidFill>
                  <a:schemeClr val="accent2"/>
                </a:solidFill>
                <a:latin typeface="Arial"/>
                <a:ea typeface="Arial"/>
                <a:cs typeface="Arial"/>
                <a:sym typeface="Arial"/>
              </a:rPr>
              <a:t> </a:t>
            </a:r>
            <a:endParaRPr sz="2800" b="1">
              <a:solidFill>
                <a:schemeClr val="lt1"/>
              </a:solidFill>
              <a:latin typeface="Arial"/>
              <a:ea typeface="Arial"/>
              <a:cs typeface="Arial"/>
              <a:sym typeface="Arial"/>
            </a:endParaRPr>
          </a:p>
        </p:txBody>
      </p:sp>
      <p:sp>
        <p:nvSpPr>
          <p:cNvPr id="386" name="Google Shape;386;p41"/>
          <p:cNvSpPr txBox="1"/>
          <p:nvPr/>
        </p:nvSpPr>
        <p:spPr>
          <a:xfrm>
            <a:off x="611560" y="1969839"/>
            <a:ext cx="31299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Class Dosen menyimpan data class Mahasiswa berupa array sebagai mahasiswa bimbingannya</a:t>
            </a:r>
            <a:endParaRPr sz="1200">
              <a:solidFill>
                <a:schemeClr val="lt1"/>
              </a:solidFill>
            </a:endParaRPr>
          </a:p>
          <a:p>
            <a:pPr marL="0" marR="0" lvl="0" indent="0" algn="l" rtl="0">
              <a:spcBef>
                <a:spcPts val="0"/>
              </a:spcBef>
              <a:spcAft>
                <a:spcPts val="0"/>
              </a:spcAft>
              <a:buNone/>
            </a:pPr>
            <a:endParaRPr sz="1200">
              <a:solidFill>
                <a:schemeClr val="lt1"/>
              </a:solidFill>
            </a:endParaRPr>
          </a:p>
          <a:p>
            <a:pPr marL="0" marR="0" lvl="0" indent="0" algn="l" rtl="0">
              <a:spcBef>
                <a:spcPts val="0"/>
              </a:spcBef>
              <a:spcAft>
                <a:spcPts val="0"/>
              </a:spcAft>
              <a:buNone/>
            </a:pPr>
            <a:r>
              <a:rPr lang="en-US" sz="1200">
                <a:solidFill>
                  <a:schemeClr val="lt1"/>
                </a:solidFill>
              </a:rPr>
              <a:t>Satu Dosen dapat memiliki banyak Mahasiswa bimbingan</a:t>
            </a:r>
            <a:endParaRPr sz="1200">
              <a:solidFill>
                <a:schemeClr val="lt1"/>
              </a:solidFill>
            </a:endParaRPr>
          </a:p>
        </p:txBody>
      </p:sp>
      <p:pic>
        <p:nvPicPr>
          <p:cNvPr id="387" name="Google Shape;387;p41"/>
          <p:cNvPicPr preferRelativeResize="0"/>
          <p:nvPr/>
        </p:nvPicPr>
        <p:blipFill>
          <a:blip r:embed="rId3">
            <a:alphaModFix/>
          </a:blip>
          <a:stretch>
            <a:fillRect/>
          </a:stretch>
        </p:blipFill>
        <p:spPr>
          <a:xfrm>
            <a:off x="3951010" y="1969850"/>
            <a:ext cx="5097740" cy="15265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2"/>
          <p:cNvSpPr txBox="1">
            <a:spLocks noGrp="1"/>
          </p:cNvSpPr>
          <p:nvPr>
            <p:ph type="body" idx="1"/>
          </p:nvPr>
        </p:nvSpPr>
        <p:spPr>
          <a:xfrm>
            <a:off x="0" y="181632"/>
            <a:ext cx="9144000" cy="576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C000"/>
              </a:buClr>
              <a:buSzPts val="3600"/>
              <a:buNone/>
            </a:pPr>
            <a:r>
              <a:rPr lang="en-US" sz="3800">
                <a:solidFill>
                  <a:srgbClr val="FFC000"/>
                </a:solidFill>
              </a:rPr>
              <a:t>Class Diagram Siamik</a:t>
            </a:r>
            <a:endParaRPr sz="3800">
              <a:solidFill>
                <a:srgbClr val="FFC000"/>
              </a:solidFill>
            </a:endParaRPr>
          </a:p>
        </p:txBody>
      </p:sp>
      <p:pic>
        <p:nvPicPr>
          <p:cNvPr id="393" name="Google Shape;393;p42"/>
          <p:cNvPicPr preferRelativeResize="0"/>
          <p:nvPr/>
        </p:nvPicPr>
        <p:blipFill rotWithShape="1">
          <a:blip r:embed="rId3">
            <a:alphaModFix/>
          </a:blip>
          <a:srcRect/>
          <a:stretch/>
        </p:blipFill>
        <p:spPr>
          <a:xfrm>
            <a:off x="407913" y="891595"/>
            <a:ext cx="8328174" cy="40810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3"/>
          <p:cNvSpPr txBox="1">
            <a:spLocks noGrp="1"/>
          </p:cNvSpPr>
          <p:nvPr>
            <p:ph type="body" idx="1"/>
          </p:nvPr>
        </p:nvSpPr>
        <p:spPr>
          <a:xfrm>
            <a:off x="4860032" y="2067695"/>
            <a:ext cx="3168300" cy="1008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3600"/>
              <a:buNone/>
            </a:pPr>
            <a:r>
              <a:rPr lang="en-US"/>
              <a:t>Terima Kasih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8"/>
          <p:cNvSpPr txBox="1">
            <a:spLocks noGrp="1"/>
          </p:cNvSpPr>
          <p:nvPr>
            <p:ph type="body" idx="1"/>
          </p:nvPr>
        </p:nvSpPr>
        <p:spPr>
          <a:xfrm>
            <a:off x="0" y="153958"/>
            <a:ext cx="9144000" cy="576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accent2"/>
              </a:buClr>
              <a:buSzPts val="3600"/>
              <a:buNone/>
            </a:pPr>
            <a:r>
              <a:rPr lang="en-US"/>
              <a:t>Kelompok 7 &amp; 8</a:t>
            </a:r>
            <a:endParaRPr/>
          </a:p>
        </p:txBody>
      </p:sp>
      <p:sp>
        <p:nvSpPr>
          <p:cNvPr id="121" name="Google Shape;121;p28"/>
          <p:cNvSpPr txBox="1">
            <a:spLocks noGrp="1"/>
          </p:cNvSpPr>
          <p:nvPr>
            <p:ph type="body" idx="2"/>
          </p:nvPr>
        </p:nvSpPr>
        <p:spPr>
          <a:xfrm>
            <a:off x="0" y="699542"/>
            <a:ext cx="9144000" cy="288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accent2"/>
              </a:buClr>
              <a:buSzPts val="1400"/>
              <a:buNone/>
            </a:pPr>
            <a:r>
              <a:rPr lang="en-US"/>
              <a:t>Anggota Kelompok :</a:t>
            </a:r>
            <a:endParaRPr/>
          </a:p>
        </p:txBody>
      </p:sp>
      <p:grpSp>
        <p:nvGrpSpPr>
          <p:cNvPr id="122" name="Google Shape;122;p28"/>
          <p:cNvGrpSpPr/>
          <p:nvPr/>
        </p:nvGrpSpPr>
        <p:grpSpPr>
          <a:xfrm>
            <a:off x="1228297" y="1203489"/>
            <a:ext cx="2611414" cy="493927"/>
            <a:chOff x="803640" y="3362835"/>
            <a:chExt cx="2059800" cy="493927"/>
          </a:xfrm>
        </p:grpSpPr>
        <p:sp>
          <p:nvSpPr>
            <p:cNvPr id="123" name="Google Shape;123;p28"/>
            <p:cNvSpPr txBox="1"/>
            <p:nvPr/>
          </p:nvSpPr>
          <p:spPr>
            <a:xfrm>
              <a:off x="803640" y="3579862"/>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20081010060</a:t>
              </a:r>
              <a:endParaRPr sz="1200">
                <a:solidFill>
                  <a:schemeClr val="lt1"/>
                </a:solidFill>
                <a:latin typeface="Arial"/>
                <a:ea typeface="Arial"/>
                <a:cs typeface="Arial"/>
                <a:sym typeface="Arial"/>
              </a:endParaRPr>
            </a:p>
          </p:txBody>
        </p:sp>
        <p:sp>
          <p:nvSpPr>
            <p:cNvPr id="124" name="Google Shape;124;p28"/>
            <p:cNvSpPr txBox="1"/>
            <p:nvPr/>
          </p:nvSpPr>
          <p:spPr>
            <a:xfrm>
              <a:off x="803640" y="3362835"/>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Farkhan</a:t>
              </a:r>
              <a:endParaRPr sz="1200" b="1">
                <a:solidFill>
                  <a:schemeClr val="lt1"/>
                </a:solidFill>
                <a:latin typeface="Arial"/>
                <a:ea typeface="Arial"/>
                <a:cs typeface="Arial"/>
                <a:sym typeface="Arial"/>
              </a:endParaRPr>
            </a:p>
          </p:txBody>
        </p:sp>
      </p:grpSp>
      <p:sp>
        <p:nvSpPr>
          <p:cNvPr id="125" name="Google Shape;125;p28"/>
          <p:cNvSpPr/>
          <p:nvPr/>
        </p:nvSpPr>
        <p:spPr>
          <a:xfrm>
            <a:off x="614328" y="1131542"/>
            <a:ext cx="485400" cy="4854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28"/>
          <p:cNvSpPr txBox="1"/>
          <p:nvPr/>
        </p:nvSpPr>
        <p:spPr>
          <a:xfrm>
            <a:off x="582687" y="1189559"/>
            <a:ext cx="548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0</a:t>
            </a:r>
            <a:r>
              <a:rPr lang="en-US" sz="1800" b="1">
                <a:solidFill>
                  <a:schemeClr val="lt1"/>
                </a:solidFill>
              </a:rPr>
              <a:t>1</a:t>
            </a:r>
            <a:endParaRPr sz="1800" b="1">
              <a:solidFill>
                <a:schemeClr val="lt1"/>
              </a:solidFill>
              <a:latin typeface="Arial"/>
              <a:ea typeface="Arial"/>
              <a:cs typeface="Arial"/>
              <a:sym typeface="Arial"/>
            </a:endParaRPr>
          </a:p>
        </p:txBody>
      </p:sp>
      <p:grpSp>
        <p:nvGrpSpPr>
          <p:cNvPr id="127" name="Google Shape;127;p28"/>
          <p:cNvGrpSpPr/>
          <p:nvPr/>
        </p:nvGrpSpPr>
        <p:grpSpPr>
          <a:xfrm>
            <a:off x="1228297" y="1832889"/>
            <a:ext cx="2611414" cy="493927"/>
            <a:chOff x="803640" y="3362835"/>
            <a:chExt cx="2059800" cy="493927"/>
          </a:xfrm>
        </p:grpSpPr>
        <p:sp>
          <p:nvSpPr>
            <p:cNvPr id="128" name="Google Shape;128;p28"/>
            <p:cNvSpPr txBox="1"/>
            <p:nvPr/>
          </p:nvSpPr>
          <p:spPr>
            <a:xfrm>
              <a:off x="803640" y="3579862"/>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20081010096</a:t>
              </a:r>
              <a:endParaRPr sz="1200">
                <a:solidFill>
                  <a:schemeClr val="lt1"/>
                </a:solidFill>
                <a:latin typeface="Arial"/>
                <a:ea typeface="Arial"/>
                <a:cs typeface="Arial"/>
                <a:sym typeface="Arial"/>
              </a:endParaRPr>
            </a:p>
          </p:txBody>
        </p:sp>
        <p:sp>
          <p:nvSpPr>
            <p:cNvPr id="129" name="Google Shape;129;p28"/>
            <p:cNvSpPr txBox="1"/>
            <p:nvPr/>
          </p:nvSpPr>
          <p:spPr>
            <a:xfrm>
              <a:off x="803640" y="3362835"/>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Kuncoro Ariadi</a:t>
              </a:r>
              <a:endParaRPr sz="1200" b="1">
                <a:solidFill>
                  <a:schemeClr val="lt1"/>
                </a:solidFill>
                <a:latin typeface="Arial"/>
                <a:ea typeface="Arial"/>
                <a:cs typeface="Arial"/>
                <a:sym typeface="Arial"/>
              </a:endParaRPr>
            </a:p>
          </p:txBody>
        </p:sp>
      </p:grpSp>
      <p:sp>
        <p:nvSpPr>
          <p:cNvPr id="130" name="Google Shape;130;p28"/>
          <p:cNvSpPr/>
          <p:nvPr/>
        </p:nvSpPr>
        <p:spPr>
          <a:xfrm>
            <a:off x="614328" y="1760942"/>
            <a:ext cx="485400" cy="4854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28"/>
          <p:cNvSpPr txBox="1"/>
          <p:nvPr/>
        </p:nvSpPr>
        <p:spPr>
          <a:xfrm>
            <a:off x="582687" y="1818959"/>
            <a:ext cx="548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0</a:t>
            </a:r>
            <a:r>
              <a:rPr lang="en-US" sz="1800" b="1">
                <a:solidFill>
                  <a:schemeClr val="lt1"/>
                </a:solidFill>
              </a:rPr>
              <a:t>2</a:t>
            </a:r>
            <a:endParaRPr sz="1800" b="1">
              <a:solidFill>
                <a:schemeClr val="lt1"/>
              </a:solidFill>
              <a:latin typeface="Arial"/>
              <a:ea typeface="Arial"/>
              <a:cs typeface="Arial"/>
              <a:sym typeface="Arial"/>
            </a:endParaRPr>
          </a:p>
        </p:txBody>
      </p:sp>
      <p:grpSp>
        <p:nvGrpSpPr>
          <p:cNvPr id="132" name="Google Shape;132;p28"/>
          <p:cNvGrpSpPr/>
          <p:nvPr/>
        </p:nvGrpSpPr>
        <p:grpSpPr>
          <a:xfrm>
            <a:off x="1228297" y="2462289"/>
            <a:ext cx="2611414" cy="493927"/>
            <a:chOff x="803640" y="3362835"/>
            <a:chExt cx="2059800" cy="493927"/>
          </a:xfrm>
        </p:grpSpPr>
        <p:sp>
          <p:nvSpPr>
            <p:cNvPr id="133" name="Google Shape;133;p28"/>
            <p:cNvSpPr txBox="1"/>
            <p:nvPr/>
          </p:nvSpPr>
          <p:spPr>
            <a:xfrm>
              <a:off x="803640" y="3579862"/>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20081010108</a:t>
              </a:r>
              <a:endParaRPr sz="1200">
                <a:solidFill>
                  <a:schemeClr val="lt1"/>
                </a:solidFill>
                <a:latin typeface="Arial"/>
                <a:ea typeface="Arial"/>
                <a:cs typeface="Arial"/>
                <a:sym typeface="Arial"/>
              </a:endParaRPr>
            </a:p>
          </p:txBody>
        </p:sp>
        <p:sp>
          <p:nvSpPr>
            <p:cNvPr id="134" name="Google Shape;134;p28"/>
            <p:cNvSpPr txBox="1"/>
            <p:nvPr/>
          </p:nvSpPr>
          <p:spPr>
            <a:xfrm>
              <a:off x="803640" y="3362835"/>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Bregas Arya Bagaskara</a:t>
              </a:r>
              <a:endParaRPr sz="1200" b="1">
                <a:solidFill>
                  <a:schemeClr val="lt1"/>
                </a:solidFill>
                <a:latin typeface="Arial"/>
                <a:ea typeface="Arial"/>
                <a:cs typeface="Arial"/>
                <a:sym typeface="Arial"/>
              </a:endParaRPr>
            </a:p>
          </p:txBody>
        </p:sp>
      </p:grpSp>
      <p:sp>
        <p:nvSpPr>
          <p:cNvPr id="135" name="Google Shape;135;p28"/>
          <p:cNvSpPr/>
          <p:nvPr/>
        </p:nvSpPr>
        <p:spPr>
          <a:xfrm>
            <a:off x="614328" y="2390342"/>
            <a:ext cx="485400" cy="4854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6" name="Google Shape;136;p28"/>
          <p:cNvSpPr txBox="1"/>
          <p:nvPr/>
        </p:nvSpPr>
        <p:spPr>
          <a:xfrm>
            <a:off x="582687" y="2448359"/>
            <a:ext cx="548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0</a:t>
            </a:r>
            <a:r>
              <a:rPr lang="en-US" sz="1800" b="1">
                <a:solidFill>
                  <a:schemeClr val="lt1"/>
                </a:solidFill>
              </a:rPr>
              <a:t>3</a:t>
            </a:r>
            <a:endParaRPr sz="1800" b="1">
              <a:solidFill>
                <a:schemeClr val="lt1"/>
              </a:solidFill>
              <a:latin typeface="Arial"/>
              <a:ea typeface="Arial"/>
              <a:cs typeface="Arial"/>
              <a:sym typeface="Arial"/>
            </a:endParaRPr>
          </a:p>
        </p:txBody>
      </p:sp>
      <p:grpSp>
        <p:nvGrpSpPr>
          <p:cNvPr id="137" name="Google Shape;137;p28"/>
          <p:cNvGrpSpPr/>
          <p:nvPr/>
        </p:nvGrpSpPr>
        <p:grpSpPr>
          <a:xfrm>
            <a:off x="1228297" y="3091700"/>
            <a:ext cx="3343572" cy="493916"/>
            <a:chOff x="803640" y="3362846"/>
            <a:chExt cx="2637303" cy="493916"/>
          </a:xfrm>
        </p:grpSpPr>
        <p:sp>
          <p:nvSpPr>
            <p:cNvPr id="138" name="Google Shape;138;p28"/>
            <p:cNvSpPr txBox="1"/>
            <p:nvPr/>
          </p:nvSpPr>
          <p:spPr>
            <a:xfrm>
              <a:off x="803640" y="3579862"/>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NPM</a:t>
              </a:r>
              <a:endParaRPr sz="1200">
                <a:solidFill>
                  <a:schemeClr val="lt1"/>
                </a:solidFill>
                <a:latin typeface="Arial"/>
                <a:ea typeface="Arial"/>
                <a:cs typeface="Arial"/>
                <a:sym typeface="Arial"/>
              </a:endParaRPr>
            </a:p>
          </p:txBody>
        </p:sp>
        <p:sp>
          <p:nvSpPr>
            <p:cNvPr id="139" name="Google Shape;139;p28"/>
            <p:cNvSpPr txBox="1"/>
            <p:nvPr/>
          </p:nvSpPr>
          <p:spPr>
            <a:xfrm>
              <a:off x="803643" y="3362846"/>
              <a:ext cx="26373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Nama</a:t>
              </a:r>
              <a:endParaRPr sz="1200" b="1">
                <a:solidFill>
                  <a:schemeClr val="lt1"/>
                </a:solidFill>
                <a:latin typeface="Arial"/>
                <a:ea typeface="Arial"/>
                <a:cs typeface="Arial"/>
                <a:sym typeface="Arial"/>
              </a:endParaRPr>
            </a:p>
          </p:txBody>
        </p:sp>
      </p:grpSp>
      <p:sp>
        <p:nvSpPr>
          <p:cNvPr id="140" name="Google Shape;140;p28"/>
          <p:cNvSpPr/>
          <p:nvPr/>
        </p:nvSpPr>
        <p:spPr>
          <a:xfrm>
            <a:off x="614328" y="3019742"/>
            <a:ext cx="485400" cy="4854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1" name="Google Shape;141;p28"/>
          <p:cNvSpPr txBox="1"/>
          <p:nvPr/>
        </p:nvSpPr>
        <p:spPr>
          <a:xfrm>
            <a:off x="582687" y="3077759"/>
            <a:ext cx="548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0</a:t>
            </a:r>
            <a:r>
              <a:rPr lang="en-US" sz="1800" b="1">
                <a:solidFill>
                  <a:schemeClr val="lt1"/>
                </a:solidFill>
              </a:rPr>
              <a:t>4</a:t>
            </a:r>
            <a:endParaRPr sz="1800" b="1">
              <a:solidFill>
                <a:schemeClr val="lt1"/>
              </a:solidFill>
              <a:latin typeface="Arial"/>
              <a:ea typeface="Arial"/>
              <a:cs typeface="Arial"/>
              <a:sym typeface="Arial"/>
            </a:endParaRPr>
          </a:p>
        </p:txBody>
      </p:sp>
      <p:grpSp>
        <p:nvGrpSpPr>
          <p:cNvPr id="142" name="Google Shape;142;p28"/>
          <p:cNvGrpSpPr/>
          <p:nvPr/>
        </p:nvGrpSpPr>
        <p:grpSpPr>
          <a:xfrm>
            <a:off x="1228297" y="3721089"/>
            <a:ext cx="2611414" cy="493927"/>
            <a:chOff x="803640" y="3362835"/>
            <a:chExt cx="2059800" cy="493927"/>
          </a:xfrm>
        </p:grpSpPr>
        <p:sp>
          <p:nvSpPr>
            <p:cNvPr id="143" name="Google Shape;143;p28"/>
            <p:cNvSpPr txBox="1"/>
            <p:nvPr/>
          </p:nvSpPr>
          <p:spPr>
            <a:xfrm>
              <a:off x="803640" y="3579862"/>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NPM</a:t>
              </a:r>
              <a:endParaRPr sz="1200">
                <a:solidFill>
                  <a:schemeClr val="lt1"/>
                </a:solidFill>
                <a:latin typeface="Arial"/>
                <a:ea typeface="Arial"/>
                <a:cs typeface="Arial"/>
                <a:sym typeface="Arial"/>
              </a:endParaRPr>
            </a:p>
          </p:txBody>
        </p:sp>
        <p:sp>
          <p:nvSpPr>
            <p:cNvPr id="144" name="Google Shape;144;p28"/>
            <p:cNvSpPr txBox="1"/>
            <p:nvPr/>
          </p:nvSpPr>
          <p:spPr>
            <a:xfrm>
              <a:off x="803640" y="3362835"/>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Nama</a:t>
              </a:r>
              <a:endParaRPr sz="1200" b="1">
                <a:solidFill>
                  <a:schemeClr val="lt1"/>
                </a:solidFill>
                <a:latin typeface="Arial"/>
                <a:ea typeface="Arial"/>
                <a:cs typeface="Arial"/>
                <a:sym typeface="Arial"/>
              </a:endParaRPr>
            </a:p>
          </p:txBody>
        </p:sp>
      </p:grpSp>
      <p:sp>
        <p:nvSpPr>
          <p:cNvPr id="145" name="Google Shape;145;p28"/>
          <p:cNvSpPr/>
          <p:nvPr/>
        </p:nvSpPr>
        <p:spPr>
          <a:xfrm>
            <a:off x="614328" y="3649142"/>
            <a:ext cx="485400" cy="4854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6" name="Google Shape;146;p28"/>
          <p:cNvSpPr txBox="1"/>
          <p:nvPr/>
        </p:nvSpPr>
        <p:spPr>
          <a:xfrm>
            <a:off x="582687" y="3707159"/>
            <a:ext cx="548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0</a:t>
            </a:r>
            <a:r>
              <a:rPr lang="en-US" sz="1800" b="1">
                <a:solidFill>
                  <a:schemeClr val="lt1"/>
                </a:solidFill>
              </a:rPr>
              <a:t>5</a:t>
            </a:r>
            <a:endParaRPr sz="1800" b="1">
              <a:solidFill>
                <a:schemeClr val="lt1"/>
              </a:solidFill>
              <a:latin typeface="Arial"/>
              <a:ea typeface="Arial"/>
              <a:cs typeface="Arial"/>
              <a:sym typeface="Arial"/>
            </a:endParaRPr>
          </a:p>
        </p:txBody>
      </p:sp>
      <p:grpSp>
        <p:nvGrpSpPr>
          <p:cNvPr id="147" name="Google Shape;147;p28"/>
          <p:cNvGrpSpPr/>
          <p:nvPr/>
        </p:nvGrpSpPr>
        <p:grpSpPr>
          <a:xfrm>
            <a:off x="1228297" y="4350489"/>
            <a:ext cx="2611414" cy="493927"/>
            <a:chOff x="803640" y="3362835"/>
            <a:chExt cx="2059800" cy="493927"/>
          </a:xfrm>
        </p:grpSpPr>
        <p:sp>
          <p:nvSpPr>
            <p:cNvPr id="148" name="Google Shape;148;p28"/>
            <p:cNvSpPr txBox="1"/>
            <p:nvPr/>
          </p:nvSpPr>
          <p:spPr>
            <a:xfrm>
              <a:off x="803640" y="3579862"/>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NPM</a:t>
              </a:r>
              <a:endParaRPr sz="1200">
                <a:solidFill>
                  <a:schemeClr val="lt1"/>
                </a:solidFill>
                <a:latin typeface="Arial"/>
                <a:ea typeface="Arial"/>
                <a:cs typeface="Arial"/>
                <a:sym typeface="Arial"/>
              </a:endParaRPr>
            </a:p>
          </p:txBody>
        </p:sp>
        <p:sp>
          <p:nvSpPr>
            <p:cNvPr id="149" name="Google Shape;149;p28"/>
            <p:cNvSpPr txBox="1"/>
            <p:nvPr/>
          </p:nvSpPr>
          <p:spPr>
            <a:xfrm>
              <a:off x="803640" y="3362835"/>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Nama</a:t>
              </a:r>
              <a:endParaRPr sz="1200" b="1">
                <a:solidFill>
                  <a:schemeClr val="lt1"/>
                </a:solidFill>
                <a:latin typeface="Arial"/>
                <a:ea typeface="Arial"/>
                <a:cs typeface="Arial"/>
                <a:sym typeface="Arial"/>
              </a:endParaRPr>
            </a:p>
          </p:txBody>
        </p:sp>
      </p:grpSp>
      <p:sp>
        <p:nvSpPr>
          <p:cNvPr id="150" name="Google Shape;150;p28"/>
          <p:cNvSpPr/>
          <p:nvPr/>
        </p:nvSpPr>
        <p:spPr>
          <a:xfrm>
            <a:off x="614328" y="4278542"/>
            <a:ext cx="485400" cy="4854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1" name="Google Shape;151;p28"/>
          <p:cNvSpPr txBox="1"/>
          <p:nvPr/>
        </p:nvSpPr>
        <p:spPr>
          <a:xfrm>
            <a:off x="582687" y="4336559"/>
            <a:ext cx="548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0</a:t>
            </a:r>
            <a:r>
              <a:rPr lang="en-US" sz="1800" b="1">
                <a:solidFill>
                  <a:schemeClr val="lt1"/>
                </a:solidFill>
              </a:rPr>
              <a:t>6</a:t>
            </a:r>
            <a:endParaRPr sz="1800" b="1">
              <a:solidFill>
                <a:schemeClr val="lt1"/>
              </a:solidFill>
              <a:latin typeface="Arial"/>
              <a:ea typeface="Arial"/>
              <a:cs typeface="Arial"/>
              <a:sym typeface="Arial"/>
            </a:endParaRPr>
          </a:p>
        </p:txBody>
      </p:sp>
      <p:grpSp>
        <p:nvGrpSpPr>
          <p:cNvPr id="152" name="Google Shape;152;p28"/>
          <p:cNvGrpSpPr/>
          <p:nvPr/>
        </p:nvGrpSpPr>
        <p:grpSpPr>
          <a:xfrm>
            <a:off x="5217622" y="1203489"/>
            <a:ext cx="2611414" cy="493927"/>
            <a:chOff x="803640" y="3362835"/>
            <a:chExt cx="2059800" cy="493927"/>
          </a:xfrm>
        </p:grpSpPr>
        <p:sp>
          <p:nvSpPr>
            <p:cNvPr id="153" name="Google Shape;153;p28"/>
            <p:cNvSpPr txBox="1"/>
            <p:nvPr/>
          </p:nvSpPr>
          <p:spPr>
            <a:xfrm>
              <a:off x="803640" y="3579862"/>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NPM</a:t>
              </a:r>
              <a:endParaRPr sz="1200">
                <a:solidFill>
                  <a:schemeClr val="lt1"/>
                </a:solidFill>
                <a:latin typeface="Arial"/>
                <a:ea typeface="Arial"/>
                <a:cs typeface="Arial"/>
                <a:sym typeface="Arial"/>
              </a:endParaRPr>
            </a:p>
          </p:txBody>
        </p:sp>
        <p:sp>
          <p:nvSpPr>
            <p:cNvPr id="154" name="Google Shape;154;p28"/>
            <p:cNvSpPr txBox="1"/>
            <p:nvPr/>
          </p:nvSpPr>
          <p:spPr>
            <a:xfrm>
              <a:off x="803640" y="3362835"/>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Nama</a:t>
              </a:r>
              <a:endParaRPr sz="1200" b="1">
                <a:solidFill>
                  <a:schemeClr val="lt1"/>
                </a:solidFill>
                <a:latin typeface="Arial"/>
                <a:ea typeface="Arial"/>
                <a:cs typeface="Arial"/>
                <a:sym typeface="Arial"/>
              </a:endParaRPr>
            </a:p>
          </p:txBody>
        </p:sp>
      </p:grpSp>
      <p:sp>
        <p:nvSpPr>
          <p:cNvPr id="155" name="Google Shape;155;p28"/>
          <p:cNvSpPr/>
          <p:nvPr/>
        </p:nvSpPr>
        <p:spPr>
          <a:xfrm>
            <a:off x="4603653" y="1131542"/>
            <a:ext cx="485400" cy="4854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6" name="Google Shape;156;p28"/>
          <p:cNvSpPr txBox="1"/>
          <p:nvPr/>
        </p:nvSpPr>
        <p:spPr>
          <a:xfrm>
            <a:off x="4572012" y="1189559"/>
            <a:ext cx="548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0</a:t>
            </a:r>
            <a:r>
              <a:rPr lang="en-US" sz="1800" b="1">
                <a:solidFill>
                  <a:schemeClr val="lt1"/>
                </a:solidFill>
              </a:rPr>
              <a:t>7</a:t>
            </a:r>
            <a:endParaRPr sz="1800" b="1">
              <a:solidFill>
                <a:schemeClr val="lt1"/>
              </a:solidFill>
              <a:latin typeface="Arial"/>
              <a:ea typeface="Arial"/>
              <a:cs typeface="Arial"/>
              <a:sym typeface="Arial"/>
            </a:endParaRPr>
          </a:p>
        </p:txBody>
      </p:sp>
      <p:grpSp>
        <p:nvGrpSpPr>
          <p:cNvPr id="157" name="Google Shape;157;p28"/>
          <p:cNvGrpSpPr/>
          <p:nvPr/>
        </p:nvGrpSpPr>
        <p:grpSpPr>
          <a:xfrm>
            <a:off x="5217622" y="1832889"/>
            <a:ext cx="2611414" cy="493927"/>
            <a:chOff x="803640" y="3362835"/>
            <a:chExt cx="2059800" cy="493927"/>
          </a:xfrm>
        </p:grpSpPr>
        <p:sp>
          <p:nvSpPr>
            <p:cNvPr id="158" name="Google Shape;158;p28"/>
            <p:cNvSpPr txBox="1"/>
            <p:nvPr/>
          </p:nvSpPr>
          <p:spPr>
            <a:xfrm>
              <a:off x="803640" y="3579862"/>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NPM</a:t>
              </a:r>
              <a:endParaRPr sz="1200">
                <a:solidFill>
                  <a:schemeClr val="lt1"/>
                </a:solidFill>
                <a:latin typeface="Arial"/>
                <a:ea typeface="Arial"/>
                <a:cs typeface="Arial"/>
                <a:sym typeface="Arial"/>
              </a:endParaRPr>
            </a:p>
          </p:txBody>
        </p:sp>
        <p:sp>
          <p:nvSpPr>
            <p:cNvPr id="159" name="Google Shape;159;p28"/>
            <p:cNvSpPr txBox="1"/>
            <p:nvPr/>
          </p:nvSpPr>
          <p:spPr>
            <a:xfrm>
              <a:off x="803640" y="3362835"/>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Nama</a:t>
              </a:r>
              <a:endParaRPr sz="1200" b="1">
                <a:solidFill>
                  <a:schemeClr val="lt1"/>
                </a:solidFill>
                <a:latin typeface="Arial"/>
                <a:ea typeface="Arial"/>
                <a:cs typeface="Arial"/>
                <a:sym typeface="Arial"/>
              </a:endParaRPr>
            </a:p>
          </p:txBody>
        </p:sp>
      </p:grpSp>
      <p:sp>
        <p:nvSpPr>
          <p:cNvPr id="160" name="Google Shape;160;p28"/>
          <p:cNvSpPr/>
          <p:nvPr/>
        </p:nvSpPr>
        <p:spPr>
          <a:xfrm>
            <a:off x="4603653" y="1760942"/>
            <a:ext cx="485400" cy="4854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1" name="Google Shape;161;p28"/>
          <p:cNvSpPr txBox="1"/>
          <p:nvPr/>
        </p:nvSpPr>
        <p:spPr>
          <a:xfrm>
            <a:off x="4572012" y="1818959"/>
            <a:ext cx="548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0</a:t>
            </a:r>
            <a:r>
              <a:rPr lang="en-US" sz="1800" b="1">
                <a:solidFill>
                  <a:schemeClr val="lt1"/>
                </a:solidFill>
              </a:rPr>
              <a:t>8</a:t>
            </a:r>
            <a:endParaRPr sz="1800" b="1">
              <a:solidFill>
                <a:schemeClr val="lt1"/>
              </a:solidFill>
              <a:latin typeface="Arial"/>
              <a:ea typeface="Arial"/>
              <a:cs typeface="Arial"/>
              <a:sym typeface="Arial"/>
            </a:endParaRPr>
          </a:p>
        </p:txBody>
      </p:sp>
      <p:grpSp>
        <p:nvGrpSpPr>
          <p:cNvPr id="162" name="Google Shape;162;p28"/>
          <p:cNvGrpSpPr/>
          <p:nvPr/>
        </p:nvGrpSpPr>
        <p:grpSpPr>
          <a:xfrm>
            <a:off x="5217622" y="2462289"/>
            <a:ext cx="2611414" cy="493927"/>
            <a:chOff x="803640" y="3362835"/>
            <a:chExt cx="2059800" cy="493927"/>
          </a:xfrm>
        </p:grpSpPr>
        <p:sp>
          <p:nvSpPr>
            <p:cNvPr id="163" name="Google Shape;163;p28"/>
            <p:cNvSpPr txBox="1"/>
            <p:nvPr/>
          </p:nvSpPr>
          <p:spPr>
            <a:xfrm>
              <a:off x="803640" y="3579862"/>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NPM</a:t>
              </a:r>
              <a:endParaRPr sz="1200">
                <a:solidFill>
                  <a:schemeClr val="lt1"/>
                </a:solidFill>
                <a:latin typeface="Arial"/>
                <a:ea typeface="Arial"/>
                <a:cs typeface="Arial"/>
                <a:sym typeface="Arial"/>
              </a:endParaRPr>
            </a:p>
          </p:txBody>
        </p:sp>
        <p:sp>
          <p:nvSpPr>
            <p:cNvPr id="164" name="Google Shape;164;p28"/>
            <p:cNvSpPr txBox="1"/>
            <p:nvPr/>
          </p:nvSpPr>
          <p:spPr>
            <a:xfrm>
              <a:off x="803640" y="3362835"/>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Nama</a:t>
              </a:r>
              <a:endParaRPr sz="1200" b="1">
                <a:solidFill>
                  <a:schemeClr val="lt1"/>
                </a:solidFill>
                <a:latin typeface="Arial"/>
                <a:ea typeface="Arial"/>
                <a:cs typeface="Arial"/>
                <a:sym typeface="Arial"/>
              </a:endParaRPr>
            </a:p>
          </p:txBody>
        </p:sp>
      </p:grpSp>
      <p:sp>
        <p:nvSpPr>
          <p:cNvPr id="165" name="Google Shape;165;p28"/>
          <p:cNvSpPr/>
          <p:nvPr/>
        </p:nvSpPr>
        <p:spPr>
          <a:xfrm>
            <a:off x="4603653" y="2390342"/>
            <a:ext cx="485400" cy="4854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6" name="Google Shape;166;p28"/>
          <p:cNvSpPr txBox="1"/>
          <p:nvPr/>
        </p:nvSpPr>
        <p:spPr>
          <a:xfrm>
            <a:off x="4572012" y="2448359"/>
            <a:ext cx="548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0</a:t>
            </a:r>
            <a:r>
              <a:rPr lang="en-US" sz="1800" b="1">
                <a:solidFill>
                  <a:schemeClr val="lt1"/>
                </a:solidFill>
              </a:rPr>
              <a:t>9</a:t>
            </a:r>
            <a:endParaRPr sz="1800" b="1">
              <a:solidFill>
                <a:schemeClr val="lt1"/>
              </a:solidFill>
              <a:latin typeface="Arial"/>
              <a:ea typeface="Arial"/>
              <a:cs typeface="Arial"/>
              <a:sym typeface="Arial"/>
            </a:endParaRPr>
          </a:p>
        </p:txBody>
      </p:sp>
      <p:grpSp>
        <p:nvGrpSpPr>
          <p:cNvPr id="167" name="Google Shape;167;p28"/>
          <p:cNvGrpSpPr/>
          <p:nvPr/>
        </p:nvGrpSpPr>
        <p:grpSpPr>
          <a:xfrm>
            <a:off x="5217622" y="3091689"/>
            <a:ext cx="2611414" cy="493927"/>
            <a:chOff x="803640" y="3362835"/>
            <a:chExt cx="2059800" cy="493927"/>
          </a:xfrm>
        </p:grpSpPr>
        <p:sp>
          <p:nvSpPr>
            <p:cNvPr id="168" name="Google Shape;168;p28"/>
            <p:cNvSpPr txBox="1"/>
            <p:nvPr/>
          </p:nvSpPr>
          <p:spPr>
            <a:xfrm>
              <a:off x="803640" y="3579862"/>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NPM</a:t>
              </a:r>
              <a:endParaRPr sz="1200">
                <a:solidFill>
                  <a:schemeClr val="lt1"/>
                </a:solidFill>
                <a:latin typeface="Arial"/>
                <a:ea typeface="Arial"/>
                <a:cs typeface="Arial"/>
                <a:sym typeface="Arial"/>
              </a:endParaRPr>
            </a:p>
          </p:txBody>
        </p:sp>
        <p:sp>
          <p:nvSpPr>
            <p:cNvPr id="169" name="Google Shape;169;p28"/>
            <p:cNvSpPr txBox="1"/>
            <p:nvPr/>
          </p:nvSpPr>
          <p:spPr>
            <a:xfrm>
              <a:off x="803640" y="3362835"/>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Nama</a:t>
              </a:r>
              <a:endParaRPr sz="1200" b="1">
                <a:solidFill>
                  <a:schemeClr val="lt1"/>
                </a:solidFill>
                <a:latin typeface="Arial"/>
                <a:ea typeface="Arial"/>
                <a:cs typeface="Arial"/>
                <a:sym typeface="Arial"/>
              </a:endParaRPr>
            </a:p>
          </p:txBody>
        </p:sp>
      </p:grpSp>
      <p:sp>
        <p:nvSpPr>
          <p:cNvPr id="170" name="Google Shape;170;p28"/>
          <p:cNvSpPr/>
          <p:nvPr/>
        </p:nvSpPr>
        <p:spPr>
          <a:xfrm>
            <a:off x="4603653" y="3019742"/>
            <a:ext cx="485400" cy="4854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1" name="Google Shape;171;p28"/>
          <p:cNvSpPr txBox="1"/>
          <p:nvPr/>
        </p:nvSpPr>
        <p:spPr>
          <a:xfrm>
            <a:off x="4572012" y="3077759"/>
            <a:ext cx="548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rPr>
              <a:t>10</a:t>
            </a:r>
            <a:endParaRPr sz="1800" b="1">
              <a:solidFill>
                <a:schemeClr val="lt1"/>
              </a:solidFill>
              <a:latin typeface="Arial"/>
              <a:ea typeface="Arial"/>
              <a:cs typeface="Arial"/>
              <a:sym typeface="Arial"/>
            </a:endParaRPr>
          </a:p>
        </p:txBody>
      </p:sp>
      <p:grpSp>
        <p:nvGrpSpPr>
          <p:cNvPr id="172" name="Google Shape;172;p28"/>
          <p:cNvGrpSpPr/>
          <p:nvPr/>
        </p:nvGrpSpPr>
        <p:grpSpPr>
          <a:xfrm>
            <a:off x="5217622" y="3721089"/>
            <a:ext cx="2611414" cy="493927"/>
            <a:chOff x="803640" y="3362835"/>
            <a:chExt cx="2059800" cy="493927"/>
          </a:xfrm>
        </p:grpSpPr>
        <p:sp>
          <p:nvSpPr>
            <p:cNvPr id="173" name="Google Shape;173;p28"/>
            <p:cNvSpPr txBox="1"/>
            <p:nvPr/>
          </p:nvSpPr>
          <p:spPr>
            <a:xfrm>
              <a:off x="803640" y="3579862"/>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NPM</a:t>
              </a:r>
              <a:endParaRPr sz="1200">
                <a:solidFill>
                  <a:schemeClr val="lt1"/>
                </a:solidFill>
                <a:latin typeface="Arial"/>
                <a:ea typeface="Arial"/>
                <a:cs typeface="Arial"/>
                <a:sym typeface="Arial"/>
              </a:endParaRPr>
            </a:p>
          </p:txBody>
        </p:sp>
        <p:sp>
          <p:nvSpPr>
            <p:cNvPr id="174" name="Google Shape;174;p28"/>
            <p:cNvSpPr txBox="1"/>
            <p:nvPr/>
          </p:nvSpPr>
          <p:spPr>
            <a:xfrm>
              <a:off x="803640" y="3362835"/>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Nama</a:t>
              </a:r>
              <a:endParaRPr sz="1200" b="1">
                <a:solidFill>
                  <a:schemeClr val="lt1"/>
                </a:solidFill>
                <a:latin typeface="Arial"/>
                <a:ea typeface="Arial"/>
                <a:cs typeface="Arial"/>
                <a:sym typeface="Arial"/>
              </a:endParaRPr>
            </a:p>
          </p:txBody>
        </p:sp>
      </p:grpSp>
      <p:sp>
        <p:nvSpPr>
          <p:cNvPr id="175" name="Google Shape;175;p28"/>
          <p:cNvSpPr/>
          <p:nvPr/>
        </p:nvSpPr>
        <p:spPr>
          <a:xfrm>
            <a:off x="4603653" y="3649142"/>
            <a:ext cx="485400" cy="4854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6" name="Google Shape;176;p28"/>
          <p:cNvSpPr txBox="1"/>
          <p:nvPr/>
        </p:nvSpPr>
        <p:spPr>
          <a:xfrm>
            <a:off x="4572012" y="3707159"/>
            <a:ext cx="548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rPr>
              <a:t>11</a:t>
            </a:r>
            <a:endParaRPr sz="1800" b="1">
              <a:solidFill>
                <a:schemeClr val="lt1"/>
              </a:solidFill>
              <a:latin typeface="Arial"/>
              <a:ea typeface="Arial"/>
              <a:cs typeface="Arial"/>
              <a:sym typeface="Arial"/>
            </a:endParaRPr>
          </a:p>
        </p:txBody>
      </p:sp>
      <p:grpSp>
        <p:nvGrpSpPr>
          <p:cNvPr id="177" name="Google Shape;177;p28"/>
          <p:cNvGrpSpPr/>
          <p:nvPr/>
        </p:nvGrpSpPr>
        <p:grpSpPr>
          <a:xfrm>
            <a:off x="5217622" y="4350489"/>
            <a:ext cx="2611414" cy="493927"/>
            <a:chOff x="803640" y="3362835"/>
            <a:chExt cx="2059800" cy="493927"/>
          </a:xfrm>
        </p:grpSpPr>
        <p:sp>
          <p:nvSpPr>
            <p:cNvPr id="178" name="Google Shape;178;p28"/>
            <p:cNvSpPr txBox="1"/>
            <p:nvPr/>
          </p:nvSpPr>
          <p:spPr>
            <a:xfrm>
              <a:off x="803640" y="3579862"/>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NPM</a:t>
              </a:r>
              <a:endParaRPr sz="1200">
                <a:solidFill>
                  <a:schemeClr val="lt1"/>
                </a:solidFill>
                <a:latin typeface="Arial"/>
                <a:ea typeface="Arial"/>
                <a:cs typeface="Arial"/>
                <a:sym typeface="Arial"/>
              </a:endParaRPr>
            </a:p>
          </p:txBody>
        </p:sp>
        <p:sp>
          <p:nvSpPr>
            <p:cNvPr id="179" name="Google Shape;179;p28"/>
            <p:cNvSpPr txBox="1"/>
            <p:nvPr/>
          </p:nvSpPr>
          <p:spPr>
            <a:xfrm>
              <a:off x="803640" y="3362835"/>
              <a:ext cx="2059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Nama</a:t>
              </a:r>
              <a:endParaRPr sz="1200" b="1">
                <a:solidFill>
                  <a:schemeClr val="lt1"/>
                </a:solidFill>
                <a:latin typeface="Arial"/>
                <a:ea typeface="Arial"/>
                <a:cs typeface="Arial"/>
                <a:sym typeface="Arial"/>
              </a:endParaRPr>
            </a:p>
          </p:txBody>
        </p:sp>
      </p:grpSp>
      <p:sp>
        <p:nvSpPr>
          <p:cNvPr id="180" name="Google Shape;180;p28"/>
          <p:cNvSpPr/>
          <p:nvPr/>
        </p:nvSpPr>
        <p:spPr>
          <a:xfrm>
            <a:off x="4603653" y="4278542"/>
            <a:ext cx="485400" cy="4854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1" name="Google Shape;181;p28"/>
          <p:cNvSpPr txBox="1"/>
          <p:nvPr/>
        </p:nvSpPr>
        <p:spPr>
          <a:xfrm>
            <a:off x="4572012" y="4336559"/>
            <a:ext cx="548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rPr>
              <a:t>12</a:t>
            </a:r>
            <a:endParaRPr sz="1800" b="1">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body" idx="1"/>
          </p:nvPr>
        </p:nvSpPr>
        <p:spPr>
          <a:xfrm>
            <a:off x="0" y="153958"/>
            <a:ext cx="9144000" cy="576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accent2"/>
              </a:buClr>
              <a:buSzPts val="3600"/>
              <a:buNone/>
            </a:pPr>
            <a:r>
              <a:rPr lang="en-US"/>
              <a:t>Pengertian Class Diagram</a:t>
            </a:r>
            <a:endParaRPr/>
          </a:p>
        </p:txBody>
      </p:sp>
      <p:sp>
        <p:nvSpPr>
          <p:cNvPr id="187" name="Google Shape;187;p29"/>
          <p:cNvSpPr txBox="1"/>
          <p:nvPr/>
        </p:nvSpPr>
        <p:spPr>
          <a:xfrm>
            <a:off x="830975" y="1375425"/>
            <a:ext cx="6332700" cy="1477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lt1"/>
                </a:solidFill>
              </a:rPr>
              <a:t>Class diagram dikhususkan untuk sistem berorientasi objek. Diagram ini (</a:t>
            </a:r>
            <a:r>
              <a:rPr lang="en-US" sz="1500" i="1">
                <a:solidFill>
                  <a:schemeClr val="lt1"/>
                </a:solidFill>
              </a:rPr>
              <a:t>class diagram</a:t>
            </a:r>
            <a:r>
              <a:rPr lang="en-US" sz="1500">
                <a:solidFill>
                  <a:schemeClr val="lt1"/>
                </a:solidFill>
              </a:rPr>
              <a:t>) menggambarkan struktur sistem dengan menampilkan class, atribut, method, dan hubungan antar kelas/objeknya.</a:t>
            </a:r>
            <a:endParaRPr sz="1500">
              <a:solidFill>
                <a:schemeClr val="lt1"/>
              </a:solidFill>
            </a:endParaRPr>
          </a:p>
          <a:p>
            <a:pPr marL="0" marR="0" lvl="0" indent="0" algn="l" rtl="0">
              <a:spcBef>
                <a:spcPts val="0"/>
              </a:spcBef>
              <a:spcAft>
                <a:spcPts val="0"/>
              </a:spcAft>
              <a:buNone/>
            </a:pPr>
            <a:endParaRPr sz="1500">
              <a:solidFill>
                <a:schemeClr val="lt1"/>
              </a:solidFill>
            </a:endParaRPr>
          </a:p>
          <a:p>
            <a:pPr marL="0" marR="0" lvl="0" indent="0" algn="l" rtl="0">
              <a:spcBef>
                <a:spcPts val="0"/>
              </a:spcBef>
              <a:spcAft>
                <a:spcPts val="0"/>
              </a:spcAft>
              <a:buNone/>
            </a:pPr>
            <a:r>
              <a:rPr lang="en-US" sz="1500">
                <a:solidFill>
                  <a:schemeClr val="lt1"/>
                </a:solidFill>
              </a:rPr>
              <a:t>Class diagram digunakan developer sebagai acuan untuk membangun kode program.</a:t>
            </a:r>
            <a:endParaRPr sz="15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p:nvPr/>
        </p:nvSpPr>
        <p:spPr>
          <a:xfrm>
            <a:off x="4032448" y="339502"/>
            <a:ext cx="5111552" cy="57606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accent2"/>
              </a:buClr>
              <a:buSzPts val="3600"/>
              <a:buFont typeface="Arial"/>
              <a:buNone/>
            </a:pPr>
            <a:r>
              <a:rPr lang="en-US" sz="3600">
                <a:solidFill>
                  <a:schemeClr val="accent2"/>
                </a:solidFill>
              </a:rPr>
              <a:t>Memahami Masalah</a:t>
            </a:r>
            <a:endParaRPr/>
          </a:p>
        </p:txBody>
      </p:sp>
      <p:grpSp>
        <p:nvGrpSpPr>
          <p:cNvPr id="193" name="Google Shape;193;p30"/>
          <p:cNvGrpSpPr/>
          <p:nvPr/>
        </p:nvGrpSpPr>
        <p:grpSpPr>
          <a:xfrm>
            <a:off x="3480374" y="1203598"/>
            <a:ext cx="5328592" cy="755937"/>
            <a:chOff x="3414539" y="1203598"/>
            <a:chExt cx="5328592" cy="755937"/>
          </a:xfrm>
        </p:grpSpPr>
        <p:grpSp>
          <p:nvGrpSpPr>
            <p:cNvPr id="194" name="Google Shape;194;p30"/>
            <p:cNvGrpSpPr/>
            <p:nvPr/>
          </p:nvGrpSpPr>
          <p:grpSpPr>
            <a:xfrm>
              <a:off x="3414539" y="1203598"/>
              <a:ext cx="3816400" cy="576064"/>
              <a:chOff x="4572000" y="1743933"/>
              <a:chExt cx="3816400" cy="576064"/>
            </a:xfrm>
          </p:grpSpPr>
          <p:sp>
            <p:nvSpPr>
              <p:cNvPr id="195" name="Google Shape;195;p30"/>
              <p:cNvSpPr/>
              <p:nvPr/>
            </p:nvSpPr>
            <p:spPr>
              <a:xfrm>
                <a:off x="4788024" y="1743933"/>
                <a:ext cx="3384376" cy="576064"/>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6" name="Google Shape;196;p30"/>
              <p:cNvSpPr/>
              <p:nvPr/>
            </p:nvSpPr>
            <p:spPr>
              <a:xfrm rot="-5400000">
                <a:off x="4392000" y="1923934"/>
                <a:ext cx="576000" cy="216000"/>
              </a:xfrm>
              <a:prstGeom prst="triangle">
                <a:avLst>
                  <a:gd name="adj" fmla="val 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7" name="Google Shape;197;p30"/>
              <p:cNvSpPr/>
              <p:nvPr/>
            </p:nvSpPr>
            <p:spPr>
              <a:xfrm rot="5400000">
                <a:off x="7992400" y="1923933"/>
                <a:ext cx="576000" cy="216000"/>
              </a:xfrm>
              <a:prstGeom prst="triangle">
                <a:avLst>
                  <a:gd name="adj" fmla="val 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grpSp>
          <p:nvGrpSpPr>
            <p:cNvPr id="198" name="Google Shape;198;p30"/>
            <p:cNvGrpSpPr/>
            <p:nvPr/>
          </p:nvGrpSpPr>
          <p:grpSpPr>
            <a:xfrm>
              <a:off x="4314639" y="1383471"/>
              <a:ext cx="4428492" cy="576064"/>
              <a:chOff x="4572000" y="1743934"/>
              <a:chExt cx="4428492" cy="576064"/>
            </a:xfrm>
          </p:grpSpPr>
          <p:sp>
            <p:nvSpPr>
              <p:cNvPr id="199" name="Google Shape;199;p30"/>
              <p:cNvSpPr/>
              <p:nvPr/>
            </p:nvSpPr>
            <p:spPr>
              <a:xfrm>
                <a:off x="4788024" y="1743934"/>
                <a:ext cx="4212468" cy="57606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0" name="Google Shape;200;p30"/>
              <p:cNvSpPr/>
              <p:nvPr/>
            </p:nvSpPr>
            <p:spPr>
              <a:xfrm rot="-5400000">
                <a:off x="4392000" y="1923934"/>
                <a:ext cx="576000" cy="216000"/>
              </a:xfrm>
              <a:prstGeom prst="triangle">
                <a:avLst>
                  <a:gd name="adj" fmla="val 0"/>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grpSp>
      <p:grpSp>
        <p:nvGrpSpPr>
          <p:cNvPr id="201" name="Google Shape;201;p30"/>
          <p:cNvGrpSpPr/>
          <p:nvPr/>
        </p:nvGrpSpPr>
        <p:grpSpPr>
          <a:xfrm>
            <a:off x="3122111" y="2111871"/>
            <a:ext cx="5328592" cy="755937"/>
            <a:chOff x="3414539" y="1203598"/>
            <a:chExt cx="5328592" cy="755937"/>
          </a:xfrm>
        </p:grpSpPr>
        <p:grpSp>
          <p:nvGrpSpPr>
            <p:cNvPr id="202" name="Google Shape;202;p30"/>
            <p:cNvGrpSpPr/>
            <p:nvPr/>
          </p:nvGrpSpPr>
          <p:grpSpPr>
            <a:xfrm>
              <a:off x="3414539" y="1203598"/>
              <a:ext cx="3816400" cy="576064"/>
              <a:chOff x="4572000" y="1743933"/>
              <a:chExt cx="3816400" cy="576064"/>
            </a:xfrm>
          </p:grpSpPr>
          <p:sp>
            <p:nvSpPr>
              <p:cNvPr id="203" name="Google Shape;203;p30"/>
              <p:cNvSpPr/>
              <p:nvPr/>
            </p:nvSpPr>
            <p:spPr>
              <a:xfrm>
                <a:off x="4788024" y="1743933"/>
                <a:ext cx="3384376" cy="5760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4" name="Google Shape;204;p30"/>
              <p:cNvSpPr/>
              <p:nvPr/>
            </p:nvSpPr>
            <p:spPr>
              <a:xfrm rot="-5400000">
                <a:off x="4392000" y="1923934"/>
                <a:ext cx="576000" cy="216000"/>
              </a:xfrm>
              <a:prstGeom prst="triangle">
                <a:avLst>
                  <a:gd name="adj" fmla="val 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5" name="Google Shape;205;p30"/>
              <p:cNvSpPr/>
              <p:nvPr/>
            </p:nvSpPr>
            <p:spPr>
              <a:xfrm rot="5400000">
                <a:off x="7992400" y="1923933"/>
                <a:ext cx="576000" cy="216000"/>
              </a:xfrm>
              <a:prstGeom prst="triangle">
                <a:avLst>
                  <a:gd name="adj" fmla="val 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grpSp>
          <p:nvGrpSpPr>
            <p:cNvPr id="206" name="Google Shape;206;p30"/>
            <p:cNvGrpSpPr/>
            <p:nvPr/>
          </p:nvGrpSpPr>
          <p:grpSpPr>
            <a:xfrm>
              <a:off x="4314639" y="1383471"/>
              <a:ext cx="4428492" cy="576064"/>
              <a:chOff x="4572000" y="1743934"/>
              <a:chExt cx="4428492" cy="576064"/>
            </a:xfrm>
          </p:grpSpPr>
          <p:sp>
            <p:nvSpPr>
              <p:cNvPr id="207" name="Google Shape;207;p30"/>
              <p:cNvSpPr/>
              <p:nvPr/>
            </p:nvSpPr>
            <p:spPr>
              <a:xfrm>
                <a:off x="4788024" y="1743934"/>
                <a:ext cx="4212468" cy="57606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8" name="Google Shape;208;p30"/>
              <p:cNvSpPr/>
              <p:nvPr/>
            </p:nvSpPr>
            <p:spPr>
              <a:xfrm rot="-5400000">
                <a:off x="4392000" y="1923934"/>
                <a:ext cx="576000" cy="216000"/>
              </a:xfrm>
              <a:prstGeom prst="triangle">
                <a:avLst>
                  <a:gd name="adj" fmla="val 0"/>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grpSp>
      <p:grpSp>
        <p:nvGrpSpPr>
          <p:cNvPr id="209" name="Google Shape;209;p30"/>
          <p:cNvGrpSpPr/>
          <p:nvPr/>
        </p:nvGrpSpPr>
        <p:grpSpPr>
          <a:xfrm>
            <a:off x="2763849" y="3020144"/>
            <a:ext cx="5328592" cy="755937"/>
            <a:chOff x="3414539" y="1203598"/>
            <a:chExt cx="5328592" cy="755937"/>
          </a:xfrm>
        </p:grpSpPr>
        <p:grpSp>
          <p:nvGrpSpPr>
            <p:cNvPr id="210" name="Google Shape;210;p30"/>
            <p:cNvGrpSpPr/>
            <p:nvPr/>
          </p:nvGrpSpPr>
          <p:grpSpPr>
            <a:xfrm>
              <a:off x="3414539" y="1203598"/>
              <a:ext cx="3816400" cy="576064"/>
              <a:chOff x="4572000" y="1743933"/>
              <a:chExt cx="3816400" cy="576064"/>
            </a:xfrm>
          </p:grpSpPr>
          <p:sp>
            <p:nvSpPr>
              <p:cNvPr id="211" name="Google Shape;211;p30"/>
              <p:cNvSpPr/>
              <p:nvPr/>
            </p:nvSpPr>
            <p:spPr>
              <a:xfrm>
                <a:off x="4788024" y="1743933"/>
                <a:ext cx="3384376" cy="576064"/>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2" name="Google Shape;212;p30"/>
              <p:cNvSpPr/>
              <p:nvPr/>
            </p:nvSpPr>
            <p:spPr>
              <a:xfrm rot="-5400000">
                <a:off x="4392000" y="1923934"/>
                <a:ext cx="576000" cy="216000"/>
              </a:xfrm>
              <a:prstGeom prst="triangle">
                <a:avLst>
                  <a:gd name="adj" fmla="val 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3" name="Google Shape;213;p30"/>
              <p:cNvSpPr/>
              <p:nvPr/>
            </p:nvSpPr>
            <p:spPr>
              <a:xfrm rot="5400000">
                <a:off x="7992400" y="1923933"/>
                <a:ext cx="576000" cy="216000"/>
              </a:xfrm>
              <a:prstGeom prst="triangle">
                <a:avLst>
                  <a:gd name="adj" fmla="val 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grpSp>
          <p:nvGrpSpPr>
            <p:cNvPr id="214" name="Google Shape;214;p30"/>
            <p:cNvGrpSpPr/>
            <p:nvPr/>
          </p:nvGrpSpPr>
          <p:grpSpPr>
            <a:xfrm>
              <a:off x="4314639" y="1383471"/>
              <a:ext cx="4428492" cy="576064"/>
              <a:chOff x="4572000" y="1743934"/>
              <a:chExt cx="4428492" cy="576064"/>
            </a:xfrm>
          </p:grpSpPr>
          <p:sp>
            <p:nvSpPr>
              <p:cNvPr id="215" name="Google Shape;215;p30"/>
              <p:cNvSpPr/>
              <p:nvPr/>
            </p:nvSpPr>
            <p:spPr>
              <a:xfrm>
                <a:off x="4788024" y="1743934"/>
                <a:ext cx="4212468" cy="57606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6" name="Google Shape;216;p30"/>
              <p:cNvSpPr/>
              <p:nvPr/>
            </p:nvSpPr>
            <p:spPr>
              <a:xfrm rot="-5400000">
                <a:off x="4392000" y="1923934"/>
                <a:ext cx="576000" cy="216000"/>
              </a:xfrm>
              <a:prstGeom prst="triangle">
                <a:avLst>
                  <a:gd name="adj" fmla="val 0"/>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grpSp>
      <p:grpSp>
        <p:nvGrpSpPr>
          <p:cNvPr id="217" name="Google Shape;217;p30"/>
          <p:cNvGrpSpPr/>
          <p:nvPr/>
        </p:nvGrpSpPr>
        <p:grpSpPr>
          <a:xfrm>
            <a:off x="2405587" y="3928417"/>
            <a:ext cx="5328592" cy="755937"/>
            <a:chOff x="3414539" y="1203598"/>
            <a:chExt cx="5328592" cy="755937"/>
          </a:xfrm>
        </p:grpSpPr>
        <p:grpSp>
          <p:nvGrpSpPr>
            <p:cNvPr id="218" name="Google Shape;218;p30"/>
            <p:cNvGrpSpPr/>
            <p:nvPr/>
          </p:nvGrpSpPr>
          <p:grpSpPr>
            <a:xfrm>
              <a:off x="3414539" y="1203598"/>
              <a:ext cx="3816400" cy="576064"/>
              <a:chOff x="4572000" y="1743933"/>
              <a:chExt cx="3816400" cy="576064"/>
            </a:xfrm>
          </p:grpSpPr>
          <p:sp>
            <p:nvSpPr>
              <p:cNvPr id="219" name="Google Shape;219;p30"/>
              <p:cNvSpPr/>
              <p:nvPr/>
            </p:nvSpPr>
            <p:spPr>
              <a:xfrm>
                <a:off x="4788024" y="1743933"/>
                <a:ext cx="3384376" cy="5760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0" name="Google Shape;220;p30"/>
              <p:cNvSpPr/>
              <p:nvPr/>
            </p:nvSpPr>
            <p:spPr>
              <a:xfrm rot="-5400000">
                <a:off x="4392000" y="1923934"/>
                <a:ext cx="576000" cy="216000"/>
              </a:xfrm>
              <a:prstGeom prst="triangle">
                <a:avLst>
                  <a:gd name="adj" fmla="val 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1" name="Google Shape;221;p30"/>
              <p:cNvSpPr/>
              <p:nvPr/>
            </p:nvSpPr>
            <p:spPr>
              <a:xfrm rot="5400000">
                <a:off x="7992400" y="1923933"/>
                <a:ext cx="576000" cy="216000"/>
              </a:xfrm>
              <a:prstGeom prst="triangle">
                <a:avLst>
                  <a:gd name="adj" fmla="val 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grpSp>
          <p:nvGrpSpPr>
            <p:cNvPr id="222" name="Google Shape;222;p30"/>
            <p:cNvGrpSpPr/>
            <p:nvPr/>
          </p:nvGrpSpPr>
          <p:grpSpPr>
            <a:xfrm>
              <a:off x="4314639" y="1383471"/>
              <a:ext cx="4428492" cy="576064"/>
              <a:chOff x="4572000" y="1743934"/>
              <a:chExt cx="4428492" cy="576064"/>
            </a:xfrm>
          </p:grpSpPr>
          <p:sp>
            <p:nvSpPr>
              <p:cNvPr id="223" name="Google Shape;223;p30"/>
              <p:cNvSpPr/>
              <p:nvPr/>
            </p:nvSpPr>
            <p:spPr>
              <a:xfrm>
                <a:off x="4788024" y="1743934"/>
                <a:ext cx="4212468" cy="57606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4" name="Google Shape;224;p30"/>
              <p:cNvSpPr/>
              <p:nvPr/>
            </p:nvSpPr>
            <p:spPr>
              <a:xfrm rot="-5400000">
                <a:off x="4392000" y="1923934"/>
                <a:ext cx="576000" cy="216000"/>
              </a:xfrm>
              <a:prstGeom prst="triangle">
                <a:avLst>
                  <a:gd name="adj" fmla="val 0"/>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grpSp>
      <p:sp>
        <p:nvSpPr>
          <p:cNvPr id="225" name="Google Shape;225;p30"/>
          <p:cNvSpPr txBox="1"/>
          <p:nvPr/>
        </p:nvSpPr>
        <p:spPr>
          <a:xfrm>
            <a:off x="3695748" y="1260765"/>
            <a:ext cx="60852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lt1"/>
                </a:solidFill>
                <a:latin typeface="Arial"/>
                <a:ea typeface="Arial"/>
                <a:cs typeface="Arial"/>
                <a:sym typeface="Arial"/>
              </a:rPr>
              <a:t>01</a:t>
            </a:r>
            <a:endParaRPr sz="2400" b="1" i="0" u="none" strike="noStrike" cap="none">
              <a:solidFill>
                <a:schemeClr val="lt1"/>
              </a:solidFill>
              <a:latin typeface="Arial"/>
              <a:ea typeface="Arial"/>
              <a:cs typeface="Arial"/>
              <a:sym typeface="Arial"/>
            </a:endParaRPr>
          </a:p>
        </p:txBody>
      </p:sp>
      <p:sp>
        <p:nvSpPr>
          <p:cNvPr id="226" name="Google Shape;226;p30"/>
          <p:cNvSpPr txBox="1"/>
          <p:nvPr/>
        </p:nvSpPr>
        <p:spPr>
          <a:xfrm>
            <a:off x="3342756" y="2169038"/>
            <a:ext cx="60852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lt1"/>
                </a:solidFill>
                <a:latin typeface="Arial"/>
                <a:ea typeface="Arial"/>
                <a:cs typeface="Arial"/>
                <a:sym typeface="Arial"/>
              </a:rPr>
              <a:t>02</a:t>
            </a:r>
            <a:endParaRPr sz="2400" b="1" i="0" u="none" strike="noStrike" cap="none">
              <a:solidFill>
                <a:schemeClr val="lt1"/>
              </a:solidFill>
              <a:latin typeface="Arial"/>
              <a:ea typeface="Arial"/>
              <a:cs typeface="Arial"/>
              <a:sym typeface="Arial"/>
            </a:endParaRPr>
          </a:p>
        </p:txBody>
      </p:sp>
      <p:sp>
        <p:nvSpPr>
          <p:cNvPr id="227" name="Google Shape;227;p30"/>
          <p:cNvSpPr txBox="1"/>
          <p:nvPr/>
        </p:nvSpPr>
        <p:spPr>
          <a:xfrm>
            <a:off x="2989765" y="3077311"/>
            <a:ext cx="60852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lt1"/>
                </a:solidFill>
                <a:latin typeface="Arial"/>
                <a:ea typeface="Arial"/>
                <a:cs typeface="Arial"/>
                <a:sym typeface="Arial"/>
              </a:rPr>
              <a:t>03</a:t>
            </a:r>
            <a:endParaRPr sz="2400" b="1" i="0" u="none" strike="noStrike" cap="none">
              <a:solidFill>
                <a:schemeClr val="lt1"/>
              </a:solidFill>
              <a:latin typeface="Arial"/>
              <a:ea typeface="Arial"/>
              <a:cs typeface="Arial"/>
              <a:sym typeface="Arial"/>
            </a:endParaRPr>
          </a:p>
        </p:txBody>
      </p:sp>
      <p:sp>
        <p:nvSpPr>
          <p:cNvPr id="228" name="Google Shape;228;p30"/>
          <p:cNvSpPr txBox="1"/>
          <p:nvPr/>
        </p:nvSpPr>
        <p:spPr>
          <a:xfrm>
            <a:off x="2636774" y="3985584"/>
            <a:ext cx="60852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lt1"/>
                </a:solidFill>
                <a:latin typeface="Arial"/>
                <a:ea typeface="Arial"/>
                <a:cs typeface="Arial"/>
                <a:sym typeface="Arial"/>
              </a:rPr>
              <a:t>04</a:t>
            </a:r>
            <a:endParaRPr sz="2400" b="1" i="0" u="none" strike="noStrike" cap="none">
              <a:solidFill>
                <a:schemeClr val="lt1"/>
              </a:solidFill>
              <a:latin typeface="Arial"/>
              <a:ea typeface="Arial"/>
              <a:cs typeface="Arial"/>
              <a:sym typeface="Arial"/>
            </a:endParaRPr>
          </a:p>
        </p:txBody>
      </p:sp>
      <p:grpSp>
        <p:nvGrpSpPr>
          <p:cNvPr id="229" name="Google Shape;229;p30"/>
          <p:cNvGrpSpPr/>
          <p:nvPr/>
        </p:nvGrpSpPr>
        <p:grpSpPr>
          <a:xfrm>
            <a:off x="4733779" y="1402521"/>
            <a:ext cx="3716924" cy="534690"/>
            <a:chOff x="4667944" y="1383471"/>
            <a:chExt cx="3716924" cy="534690"/>
          </a:xfrm>
        </p:grpSpPr>
        <p:sp>
          <p:nvSpPr>
            <p:cNvPr id="230" name="Google Shape;230;p30"/>
            <p:cNvSpPr txBox="1"/>
            <p:nvPr/>
          </p:nvSpPr>
          <p:spPr>
            <a:xfrm>
              <a:off x="4667944" y="1641162"/>
              <a:ext cx="330703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rgbClr val="3F3F3F"/>
                  </a:solidFill>
                </a:rPr>
                <a:t>Class apa saja yang dibutuhkan?</a:t>
              </a:r>
              <a:endParaRPr/>
            </a:p>
          </p:txBody>
        </p:sp>
        <p:sp>
          <p:nvSpPr>
            <p:cNvPr id="231" name="Google Shape;231;p30"/>
            <p:cNvSpPr txBox="1"/>
            <p:nvPr/>
          </p:nvSpPr>
          <p:spPr>
            <a:xfrm>
              <a:off x="4667944" y="1383471"/>
              <a:ext cx="371692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3F3F3F"/>
                  </a:solidFill>
                </a:rPr>
                <a:t>Class</a:t>
              </a:r>
              <a:endParaRPr sz="1200" b="1">
                <a:solidFill>
                  <a:srgbClr val="3F3F3F"/>
                </a:solidFill>
                <a:latin typeface="Arial"/>
                <a:ea typeface="Arial"/>
                <a:cs typeface="Arial"/>
                <a:sym typeface="Arial"/>
              </a:endParaRPr>
            </a:p>
          </p:txBody>
        </p:sp>
      </p:grpSp>
      <p:grpSp>
        <p:nvGrpSpPr>
          <p:cNvPr id="232" name="Google Shape;232;p30"/>
          <p:cNvGrpSpPr/>
          <p:nvPr/>
        </p:nvGrpSpPr>
        <p:grpSpPr>
          <a:xfrm>
            <a:off x="4380474" y="2314068"/>
            <a:ext cx="3716924" cy="534690"/>
            <a:chOff x="4667944" y="1383471"/>
            <a:chExt cx="3716924" cy="534690"/>
          </a:xfrm>
        </p:grpSpPr>
        <p:sp>
          <p:nvSpPr>
            <p:cNvPr id="233" name="Google Shape;233;p30"/>
            <p:cNvSpPr txBox="1"/>
            <p:nvPr/>
          </p:nvSpPr>
          <p:spPr>
            <a:xfrm>
              <a:off x="4667944" y="1641162"/>
              <a:ext cx="330703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rgbClr val="3F3F3F"/>
                  </a:solidFill>
                </a:rPr>
                <a:t>Method &amp; Atribut yang digunakan?</a:t>
              </a:r>
              <a:endParaRPr/>
            </a:p>
          </p:txBody>
        </p:sp>
        <p:sp>
          <p:nvSpPr>
            <p:cNvPr id="234" name="Google Shape;234;p30"/>
            <p:cNvSpPr txBox="1"/>
            <p:nvPr/>
          </p:nvSpPr>
          <p:spPr>
            <a:xfrm>
              <a:off x="4667944" y="1383471"/>
              <a:ext cx="371692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3F3F3F"/>
                  </a:solidFill>
                </a:rPr>
                <a:t>Method &amp; Atribut</a:t>
              </a:r>
              <a:endParaRPr sz="1200" b="1">
                <a:solidFill>
                  <a:srgbClr val="3F3F3F"/>
                </a:solidFill>
                <a:latin typeface="Arial"/>
                <a:ea typeface="Arial"/>
                <a:cs typeface="Arial"/>
                <a:sym typeface="Arial"/>
              </a:endParaRPr>
            </a:p>
          </p:txBody>
        </p:sp>
      </p:grpSp>
      <p:grpSp>
        <p:nvGrpSpPr>
          <p:cNvPr id="235" name="Google Shape;235;p30"/>
          <p:cNvGrpSpPr/>
          <p:nvPr/>
        </p:nvGrpSpPr>
        <p:grpSpPr>
          <a:xfrm>
            <a:off x="4027169" y="3225615"/>
            <a:ext cx="3716924" cy="534690"/>
            <a:chOff x="4667944" y="1383471"/>
            <a:chExt cx="3716924" cy="534690"/>
          </a:xfrm>
        </p:grpSpPr>
        <p:sp>
          <p:nvSpPr>
            <p:cNvPr id="236" name="Google Shape;236;p30"/>
            <p:cNvSpPr txBox="1"/>
            <p:nvPr/>
          </p:nvSpPr>
          <p:spPr>
            <a:xfrm>
              <a:off x="4667944" y="1641162"/>
              <a:ext cx="330703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rgbClr val="3F3F3F"/>
                  </a:solidFill>
                </a:rPr>
                <a:t>Apakah codenya bisa dibaca orang lain?</a:t>
              </a:r>
              <a:endParaRPr/>
            </a:p>
          </p:txBody>
        </p:sp>
        <p:sp>
          <p:nvSpPr>
            <p:cNvPr id="237" name="Google Shape;237;p30"/>
            <p:cNvSpPr txBox="1"/>
            <p:nvPr/>
          </p:nvSpPr>
          <p:spPr>
            <a:xfrm>
              <a:off x="4667944" y="1383471"/>
              <a:ext cx="371692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3F3F3F"/>
                  </a:solidFill>
                </a:rPr>
                <a:t>Keterbacaan</a:t>
              </a:r>
              <a:endParaRPr sz="1200" b="1">
                <a:solidFill>
                  <a:srgbClr val="3F3F3F"/>
                </a:solidFill>
                <a:latin typeface="Arial"/>
                <a:ea typeface="Arial"/>
                <a:cs typeface="Arial"/>
                <a:sym typeface="Arial"/>
              </a:endParaRPr>
            </a:p>
          </p:txBody>
        </p:sp>
      </p:grpSp>
      <p:grpSp>
        <p:nvGrpSpPr>
          <p:cNvPr id="238" name="Google Shape;238;p30"/>
          <p:cNvGrpSpPr/>
          <p:nvPr/>
        </p:nvGrpSpPr>
        <p:grpSpPr>
          <a:xfrm>
            <a:off x="3673864" y="4137162"/>
            <a:ext cx="3716924" cy="534690"/>
            <a:chOff x="4667944" y="1383471"/>
            <a:chExt cx="3716924" cy="534690"/>
          </a:xfrm>
        </p:grpSpPr>
        <p:sp>
          <p:nvSpPr>
            <p:cNvPr id="239" name="Google Shape;239;p30"/>
            <p:cNvSpPr txBox="1"/>
            <p:nvPr/>
          </p:nvSpPr>
          <p:spPr>
            <a:xfrm>
              <a:off x="4667944" y="1641162"/>
              <a:ext cx="330703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rgbClr val="3F3F3F"/>
                  </a:solidFill>
                </a:rPr>
                <a:t>Perubahan di masa yang akan datang?</a:t>
              </a:r>
              <a:endParaRPr/>
            </a:p>
          </p:txBody>
        </p:sp>
        <p:sp>
          <p:nvSpPr>
            <p:cNvPr id="240" name="Google Shape;240;p30"/>
            <p:cNvSpPr txBox="1"/>
            <p:nvPr/>
          </p:nvSpPr>
          <p:spPr>
            <a:xfrm>
              <a:off x="4667944" y="1383471"/>
              <a:ext cx="371692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3F3F3F"/>
                  </a:solidFill>
                </a:rPr>
                <a:t>Pengembangan</a:t>
              </a:r>
              <a:endParaRPr sz="1200" b="1">
                <a:solidFill>
                  <a:srgbClr val="3F3F3F"/>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1"/>
          <p:cNvSpPr txBox="1">
            <a:spLocks noGrp="1"/>
          </p:cNvSpPr>
          <p:nvPr>
            <p:ph type="body" idx="1"/>
          </p:nvPr>
        </p:nvSpPr>
        <p:spPr>
          <a:xfrm>
            <a:off x="0" y="153958"/>
            <a:ext cx="9144000" cy="576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accent2"/>
              </a:buClr>
              <a:buSzPts val="3600"/>
              <a:buNone/>
            </a:pPr>
            <a:r>
              <a:rPr lang="en-US"/>
              <a:t>Tujuan Class Diagram</a:t>
            </a:r>
            <a:endParaRPr/>
          </a:p>
        </p:txBody>
      </p:sp>
      <p:sp>
        <p:nvSpPr>
          <p:cNvPr id="246" name="Google Shape;246;p31"/>
          <p:cNvSpPr txBox="1"/>
          <p:nvPr/>
        </p:nvSpPr>
        <p:spPr>
          <a:xfrm>
            <a:off x="1285600" y="1449332"/>
            <a:ext cx="4138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Menunjukkan struktur dari suatu sistem</a:t>
            </a:r>
            <a:endParaRPr sz="1200" b="1">
              <a:solidFill>
                <a:schemeClr val="lt1"/>
              </a:solidFill>
              <a:latin typeface="Arial"/>
              <a:ea typeface="Arial"/>
              <a:cs typeface="Arial"/>
              <a:sym typeface="Arial"/>
            </a:endParaRPr>
          </a:p>
        </p:txBody>
      </p:sp>
      <p:sp>
        <p:nvSpPr>
          <p:cNvPr id="247" name="Google Shape;247;p31"/>
          <p:cNvSpPr txBox="1"/>
          <p:nvPr/>
        </p:nvSpPr>
        <p:spPr>
          <a:xfrm>
            <a:off x="1285602" y="2144371"/>
            <a:ext cx="41388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Bermanfaat untuk tim developer dalam mengembangkan aplikasi</a:t>
            </a:r>
            <a:endParaRPr sz="1200" b="1">
              <a:solidFill>
                <a:schemeClr val="lt1"/>
              </a:solidFill>
              <a:latin typeface="Arial"/>
              <a:ea typeface="Arial"/>
              <a:cs typeface="Arial"/>
              <a:sym typeface="Arial"/>
            </a:endParaRPr>
          </a:p>
        </p:txBody>
      </p:sp>
      <p:sp>
        <p:nvSpPr>
          <p:cNvPr id="248" name="Google Shape;248;p31"/>
          <p:cNvSpPr txBox="1"/>
          <p:nvPr/>
        </p:nvSpPr>
        <p:spPr>
          <a:xfrm>
            <a:off x="1285602" y="2839416"/>
            <a:ext cx="4138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Analisis dan desain dari suatu aplikasi</a:t>
            </a:r>
            <a:endParaRPr sz="1200" b="1">
              <a:solidFill>
                <a:schemeClr val="lt1"/>
              </a:solidFill>
              <a:latin typeface="Arial"/>
              <a:ea typeface="Arial"/>
              <a:cs typeface="Arial"/>
              <a:sym typeface="Arial"/>
            </a:endParaRPr>
          </a:p>
        </p:txBody>
      </p:sp>
      <p:sp>
        <p:nvSpPr>
          <p:cNvPr id="249" name="Google Shape;249;p31"/>
          <p:cNvSpPr txBox="1"/>
          <p:nvPr/>
        </p:nvSpPr>
        <p:spPr>
          <a:xfrm>
            <a:off x="1285602" y="3534461"/>
            <a:ext cx="41388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Menggambarkan tanggung jawab dari setiap komponen/classnya</a:t>
            </a:r>
            <a:endParaRPr sz="1200" b="1">
              <a:solidFill>
                <a:schemeClr val="lt1"/>
              </a:solidFill>
              <a:latin typeface="Arial"/>
              <a:ea typeface="Arial"/>
              <a:cs typeface="Arial"/>
              <a:sym typeface="Arial"/>
            </a:endParaRPr>
          </a:p>
        </p:txBody>
      </p:sp>
      <p:sp>
        <p:nvSpPr>
          <p:cNvPr id="250" name="Google Shape;250;p31"/>
          <p:cNvSpPr/>
          <p:nvPr/>
        </p:nvSpPr>
        <p:spPr>
          <a:xfrm>
            <a:off x="671628" y="2811410"/>
            <a:ext cx="485400" cy="485400"/>
          </a:xfrm>
          <a:prstGeom prst="ellipse">
            <a:avLst/>
          </a:prstGeom>
          <a:gradFill>
            <a:gsLst>
              <a:gs pos="0">
                <a:srgbClr val="B28600"/>
              </a:gs>
              <a:gs pos="100000">
                <a:srgbClr val="B286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1" name="Google Shape;251;p31"/>
          <p:cNvSpPr/>
          <p:nvPr/>
        </p:nvSpPr>
        <p:spPr>
          <a:xfrm>
            <a:off x="671628" y="1400402"/>
            <a:ext cx="485400" cy="485400"/>
          </a:xfrm>
          <a:prstGeom prst="ellipse">
            <a:avLst/>
          </a:prstGeom>
          <a:gradFill>
            <a:gsLst>
              <a:gs pos="0">
                <a:srgbClr val="7F6000"/>
              </a:gs>
              <a:gs pos="100000">
                <a:srgbClr val="7F60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2" name="Google Shape;252;p31"/>
          <p:cNvSpPr/>
          <p:nvPr/>
        </p:nvSpPr>
        <p:spPr>
          <a:xfrm>
            <a:off x="671628" y="2105906"/>
            <a:ext cx="485400" cy="485400"/>
          </a:xfrm>
          <a:prstGeom prst="ellipse">
            <a:avLst/>
          </a:prstGeom>
          <a:gradFill>
            <a:gsLst>
              <a:gs pos="0">
                <a:srgbClr val="997300"/>
              </a:gs>
              <a:gs pos="100000">
                <a:srgbClr val="9973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3" name="Google Shape;253;p31"/>
          <p:cNvSpPr/>
          <p:nvPr/>
        </p:nvSpPr>
        <p:spPr>
          <a:xfrm>
            <a:off x="671628" y="4222417"/>
            <a:ext cx="485400" cy="4854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4" name="Google Shape;254;p31"/>
          <p:cNvSpPr txBox="1"/>
          <p:nvPr/>
        </p:nvSpPr>
        <p:spPr>
          <a:xfrm>
            <a:off x="1285602" y="4229506"/>
            <a:ext cx="41388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Coding menjadi lebih terstruktur dan mudah dibaca dari diagram</a:t>
            </a:r>
            <a:endParaRPr sz="1200" b="1">
              <a:solidFill>
                <a:schemeClr val="lt1"/>
              </a:solidFill>
              <a:latin typeface="Arial"/>
              <a:ea typeface="Arial"/>
              <a:cs typeface="Arial"/>
              <a:sym typeface="Arial"/>
            </a:endParaRPr>
          </a:p>
        </p:txBody>
      </p:sp>
      <p:sp>
        <p:nvSpPr>
          <p:cNvPr id="255" name="Google Shape;255;p31"/>
          <p:cNvSpPr/>
          <p:nvPr/>
        </p:nvSpPr>
        <p:spPr>
          <a:xfrm>
            <a:off x="671628" y="3516914"/>
            <a:ext cx="485400" cy="485400"/>
          </a:xfrm>
          <a:prstGeom prst="ellipse">
            <a:avLst/>
          </a:prstGeom>
          <a:gradFill>
            <a:gsLst>
              <a:gs pos="0">
                <a:srgbClr val="CC9900"/>
              </a:gs>
              <a:gs pos="100000">
                <a:srgbClr val="CC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6" name="Google Shape;256;p31"/>
          <p:cNvSpPr txBox="1"/>
          <p:nvPr/>
        </p:nvSpPr>
        <p:spPr>
          <a:xfrm>
            <a:off x="640003" y="1458418"/>
            <a:ext cx="548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01</a:t>
            </a:r>
            <a:endParaRPr sz="1800" b="1">
              <a:solidFill>
                <a:schemeClr val="lt1"/>
              </a:solidFill>
              <a:latin typeface="Arial"/>
              <a:ea typeface="Arial"/>
              <a:cs typeface="Arial"/>
              <a:sym typeface="Arial"/>
            </a:endParaRPr>
          </a:p>
        </p:txBody>
      </p:sp>
      <p:sp>
        <p:nvSpPr>
          <p:cNvPr id="257" name="Google Shape;257;p31"/>
          <p:cNvSpPr txBox="1"/>
          <p:nvPr/>
        </p:nvSpPr>
        <p:spPr>
          <a:xfrm>
            <a:off x="639999" y="2163922"/>
            <a:ext cx="548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02</a:t>
            </a:r>
            <a:endParaRPr sz="1800" b="1">
              <a:solidFill>
                <a:schemeClr val="lt1"/>
              </a:solidFill>
              <a:latin typeface="Arial"/>
              <a:ea typeface="Arial"/>
              <a:cs typeface="Arial"/>
              <a:sym typeface="Arial"/>
            </a:endParaRPr>
          </a:p>
        </p:txBody>
      </p:sp>
      <p:sp>
        <p:nvSpPr>
          <p:cNvPr id="258" name="Google Shape;258;p31"/>
          <p:cNvSpPr txBox="1"/>
          <p:nvPr/>
        </p:nvSpPr>
        <p:spPr>
          <a:xfrm>
            <a:off x="639995" y="2869426"/>
            <a:ext cx="548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03</a:t>
            </a:r>
            <a:endParaRPr sz="1800" b="1">
              <a:solidFill>
                <a:schemeClr val="lt1"/>
              </a:solidFill>
              <a:latin typeface="Arial"/>
              <a:ea typeface="Arial"/>
              <a:cs typeface="Arial"/>
              <a:sym typeface="Arial"/>
            </a:endParaRPr>
          </a:p>
        </p:txBody>
      </p:sp>
      <p:sp>
        <p:nvSpPr>
          <p:cNvPr id="259" name="Google Shape;259;p31"/>
          <p:cNvSpPr txBox="1"/>
          <p:nvPr/>
        </p:nvSpPr>
        <p:spPr>
          <a:xfrm>
            <a:off x="639991" y="3574930"/>
            <a:ext cx="548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04</a:t>
            </a:r>
            <a:endParaRPr sz="1800" b="1">
              <a:solidFill>
                <a:schemeClr val="lt1"/>
              </a:solidFill>
              <a:latin typeface="Arial"/>
              <a:ea typeface="Arial"/>
              <a:cs typeface="Arial"/>
              <a:sym typeface="Arial"/>
            </a:endParaRPr>
          </a:p>
        </p:txBody>
      </p:sp>
      <p:sp>
        <p:nvSpPr>
          <p:cNvPr id="260" name="Google Shape;260;p31"/>
          <p:cNvSpPr txBox="1"/>
          <p:nvPr/>
        </p:nvSpPr>
        <p:spPr>
          <a:xfrm>
            <a:off x="639987" y="4280434"/>
            <a:ext cx="548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05</a:t>
            </a:r>
            <a:endParaRPr sz="1800" b="1">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2"/>
          <p:cNvSpPr txBox="1">
            <a:spLocks noGrp="1"/>
          </p:cNvSpPr>
          <p:nvPr>
            <p:ph type="body" idx="1"/>
          </p:nvPr>
        </p:nvSpPr>
        <p:spPr>
          <a:xfrm>
            <a:off x="0" y="153958"/>
            <a:ext cx="9144000" cy="576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accent2"/>
              </a:buClr>
              <a:buSzPts val="3600"/>
              <a:buNone/>
            </a:pPr>
            <a:r>
              <a:rPr lang="en-US"/>
              <a:t>Tiga Komponen Utama</a:t>
            </a:r>
            <a:endParaRPr/>
          </a:p>
        </p:txBody>
      </p:sp>
      <p:grpSp>
        <p:nvGrpSpPr>
          <p:cNvPr id="267" name="Google Shape;267;p32"/>
          <p:cNvGrpSpPr/>
          <p:nvPr/>
        </p:nvGrpSpPr>
        <p:grpSpPr>
          <a:xfrm>
            <a:off x="1024606" y="1530932"/>
            <a:ext cx="1322912" cy="673549"/>
            <a:chOff x="2113657" y="4283314"/>
            <a:chExt cx="3647401" cy="673549"/>
          </a:xfrm>
        </p:grpSpPr>
        <p:sp>
          <p:nvSpPr>
            <p:cNvPr id="268" name="Google Shape;268;p32"/>
            <p:cNvSpPr txBox="1"/>
            <p:nvPr/>
          </p:nvSpPr>
          <p:spPr>
            <a:xfrm>
              <a:off x="2113657" y="4495163"/>
              <a:ext cx="36474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Nama dari sebuah class</a:t>
              </a:r>
              <a:endParaRPr/>
            </a:p>
          </p:txBody>
        </p:sp>
        <p:sp>
          <p:nvSpPr>
            <p:cNvPr id="269" name="Google Shape;269;p32"/>
            <p:cNvSpPr txBox="1"/>
            <p:nvPr/>
          </p:nvSpPr>
          <p:spPr>
            <a:xfrm>
              <a:off x="2113658" y="4283314"/>
              <a:ext cx="36474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Class Name</a:t>
              </a:r>
              <a:endParaRPr sz="1200" b="1">
                <a:solidFill>
                  <a:schemeClr val="lt1"/>
                </a:solidFill>
                <a:latin typeface="Arial"/>
                <a:ea typeface="Arial"/>
                <a:cs typeface="Arial"/>
                <a:sym typeface="Arial"/>
              </a:endParaRPr>
            </a:p>
          </p:txBody>
        </p:sp>
      </p:grpSp>
      <p:grpSp>
        <p:nvGrpSpPr>
          <p:cNvPr id="270" name="Google Shape;270;p32"/>
          <p:cNvGrpSpPr/>
          <p:nvPr/>
        </p:nvGrpSpPr>
        <p:grpSpPr>
          <a:xfrm>
            <a:off x="3033173" y="1530932"/>
            <a:ext cx="1322912" cy="858349"/>
            <a:chOff x="2113657" y="4283314"/>
            <a:chExt cx="3647401" cy="858349"/>
          </a:xfrm>
        </p:grpSpPr>
        <p:sp>
          <p:nvSpPr>
            <p:cNvPr id="271" name="Google Shape;271;p32"/>
            <p:cNvSpPr txBox="1"/>
            <p:nvPr/>
          </p:nvSpPr>
          <p:spPr>
            <a:xfrm>
              <a:off x="2113657" y="4495163"/>
              <a:ext cx="36474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Atribut yang dimiliki oleh class</a:t>
              </a:r>
              <a:endParaRPr/>
            </a:p>
          </p:txBody>
        </p:sp>
        <p:sp>
          <p:nvSpPr>
            <p:cNvPr id="272" name="Google Shape;272;p32"/>
            <p:cNvSpPr txBox="1"/>
            <p:nvPr/>
          </p:nvSpPr>
          <p:spPr>
            <a:xfrm>
              <a:off x="2113658" y="4283314"/>
              <a:ext cx="36474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Class Atribut</a:t>
              </a:r>
              <a:endParaRPr sz="1200" b="1">
                <a:solidFill>
                  <a:schemeClr val="lt1"/>
                </a:solidFill>
                <a:latin typeface="Arial"/>
                <a:ea typeface="Arial"/>
                <a:cs typeface="Arial"/>
                <a:sym typeface="Arial"/>
              </a:endParaRPr>
            </a:p>
          </p:txBody>
        </p:sp>
      </p:grpSp>
      <p:sp>
        <p:nvSpPr>
          <p:cNvPr id="273" name="Google Shape;273;p32"/>
          <p:cNvSpPr txBox="1"/>
          <p:nvPr/>
        </p:nvSpPr>
        <p:spPr>
          <a:xfrm>
            <a:off x="207640" y="1564882"/>
            <a:ext cx="8958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accent2"/>
                </a:solidFill>
                <a:latin typeface="Arial"/>
                <a:ea typeface="Arial"/>
                <a:cs typeface="Arial"/>
                <a:sym typeface="Arial"/>
              </a:rPr>
              <a:t>01</a:t>
            </a:r>
            <a:endParaRPr sz="4000" b="1">
              <a:solidFill>
                <a:schemeClr val="accent2"/>
              </a:solidFill>
              <a:latin typeface="Arial"/>
              <a:ea typeface="Arial"/>
              <a:cs typeface="Arial"/>
              <a:sym typeface="Arial"/>
            </a:endParaRPr>
          </a:p>
        </p:txBody>
      </p:sp>
      <p:sp>
        <p:nvSpPr>
          <p:cNvPr id="274" name="Google Shape;274;p32"/>
          <p:cNvSpPr txBox="1"/>
          <p:nvPr/>
        </p:nvSpPr>
        <p:spPr>
          <a:xfrm>
            <a:off x="2248694" y="1564882"/>
            <a:ext cx="8958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accent4"/>
                </a:solidFill>
                <a:latin typeface="Arial"/>
                <a:ea typeface="Arial"/>
                <a:cs typeface="Arial"/>
                <a:sym typeface="Arial"/>
              </a:rPr>
              <a:t>02</a:t>
            </a:r>
            <a:endParaRPr sz="4000" b="1">
              <a:solidFill>
                <a:schemeClr val="accent4"/>
              </a:solidFill>
              <a:latin typeface="Arial"/>
              <a:ea typeface="Arial"/>
              <a:cs typeface="Arial"/>
              <a:sym typeface="Arial"/>
            </a:endParaRPr>
          </a:p>
        </p:txBody>
      </p:sp>
      <p:grpSp>
        <p:nvGrpSpPr>
          <p:cNvPr id="275" name="Google Shape;275;p32"/>
          <p:cNvGrpSpPr/>
          <p:nvPr/>
        </p:nvGrpSpPr>
        <p:grpSpPr>
          <a:xfrm>
            <a:off x="1015524" y="2573525"/>
            <a:ext cx="1527692" cy="1227659"/>
            <a:chOff x="2113647" y="4283304"/>
            <a:chExt cx="4212000" cy="1227659"/>
          </a:xfrm>
        </p:grpSpPr>
        <p:sp>
          <p:nvSpPr>
            <p:cNvPr id="276" name="Google Shape;276;p32"/>
            <p:cNvSpPr txBox="1"/>
            <p:nvPr/>
          </p:nvSpPr>
          <p:spPr>
            <a:xfrm>
              <a:off x="2113657" y="4495163"/>
              <a:ext cx="36474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Disebut juga fungsi atau method yang terdapat pada class</a:t>
              </a:r>
              <a:endParaRPr/>
            </a:p>
          </p:txBody>
        </p:sp>
        <p:sp>
          <p:nvSpPr>
            <p:cNvPr id="277" name="Google Shape;277;p32"/>
            <p:cNvSpPr txBox="1"/>
            <p:nvPr/>
          </p:nvSpPr>
          <p:spPr>
            <a:xfrm>
              <a:off x="2113647" y="4283304"/>
              <a:ext cx="42120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rPr>
                <a:t>Class Operation</a:t>
              </a:r>
              <a:endParaRPr sz="1200" b="1">
                <a:solidFill>
                  <a:schemeClr val="lt1"/>
                </a:solidFill>
                <a:latin typeface="Arial"/>
                <a:ea typeface="Arial"/>
                <a:cs typeface="Arial"/>
                <a:sym typeface="Arial"/>
              </a:endParaRPr>
            </a:p>
          </p:txBody>
        </p:sp>
      </p:grpSp>
      <p:sp>
        <p:nvSpPr>
          <p:cNvPr id="278" name="Google Shape;278;p32"/>
          <p:cNvSpPr txBox="1"/>
          <p:nvPr/>
        </p:nvSpPr>
        <p:spPr>
          <a:xfrm>
            <a:off x="198562" y="2607485"/>
            <a:ext cx="8958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accent4"/>
                </a:solidFill>
                <a:latin typeface="Arial"/>
                <a:ea typeface="Arial"/>
                <a:cs typeface="Arial"/>
                <a:sym typeface="Arial"/>
              </a:rPr>
              <a:t>03</a:t>
            </a:r>
            <a:endParaRPr sz="4000" b="1">
              <a:solidFill>
                <a:schemeClr val="accent4"/>
              </a:solidFill>
              <a:latin typeface="Arial"/>
              <a:ea typeface="Arial"/>
              <a:cs typeface="Arial"/>
              <a:sym typeface="Arial"/>
            </a:endParaRPr>
          </a:p>
        </p:txBody>
      </p:sp>
      <p:graphicFrame>
        <p:nvGraphicFramePr>
          <p:cNvPr id="279" name="Google Shape;279;p32"/>
          <p:cNvGraphicFramePr/>
          <p:nvPr/>
        </p:nvGraphicFramePr>
        <p:xfrm>
          <a:off x="4717250" y="1530900"/>
          <a:ext cx="3682000" cy="2298285"/>
        </p:xfrm>
        <a:graphic>
          <a:graphicData uri="http://schemas.openxmlformats.org/drawingml/2006/table">
            <a:tbl>
              <a:tblPr>
                <a:noFill/>
                <a:tableStyleId>{CFF05C93-8745-48CF-BD9F-D15B2C827200}</a:tableStyleId>
              </a:tblPr>
              <a:tblGrid>
                <a:gridCol w="3682000">
                  <a:extLst>
                    <a:ext uri="{9D8B030D-6E8A-4147-A177-3AD203B41FA5}">
                      <a16:colId xmlns:a16="http://schemas.microsoft.com/office/drawing/2014/main" val="20000"/>
                    </a:ext>
                  </a:extLst>
                </a:gridCol>
              </a:tblGrid>
              <a:tr h="368200">
                <a:tc>
                  <a:txBody>
                    <a:bodyPr/>
                    <a:lstStyle/>
                    <a:p>
                      <a:pPr marL="0" lvl="0" indent="0" algn="ctr" rtl="0">
                        <a:spcBef>
                          <a:spcPts val="0"/>
                        </a:spcBef>
                        <a:spcAft>
                          <a:spcPts val="0"/>
                        </a:spcAft>
                        <a:buNone/>
                      </a:pPr>
                      <a:r>
                        <a:rPr lang="en-US">
                          <a:solidFill>
                            <a:srgbClr val="FFFFFF"/>
                          </a:solidFill>
                        </a:rPr>
                        <a:t>User</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1010950">
                <a:tc>
                  <a:txBody>
                    <a:bodyPr/>
                    <a:lstStyle/>
                    <a:p>
                      <a:pPr marL="0" lvl="0" indent="0" algn="l" rtl="0">
                        <a:spcBef>
                          <a:spcPts val="0"/>
                        </a:spcBef>
                        <a:spcAft>
                          <a:spcPts val="0"/>
                        </a:spcAft>
                        <a:buNone/>
                      </a:pPr>
                      <a:r>
                        <a:rPr lang="en-US">
                          <a:solidFill>
                            <a:srgbClr val="FFFFFF"/>
                          </a:solidFill>
                        </a:rPr>
                        <a:t>- username : String</a:t>
                      </a:r>
                      <a:endParaRPr>
                        <a:solidFill>
                          <a:srgbClr val="FFFFFF"/>
                        </a:solidFill>
                      </a:endParaRPr>
                    </a:p>
                    <a:p>
                      <a:pPr marL="0" lvl="0" indent="0" algn="l" rtl="0">
                        <a:spcBef>
                          <a:spcPts val="0"/>
                        </a:spcBef>
                        <a:spcAft>
                          <a:spcPts val="0"/>
                        </a:spcAft>
                        <a:buNone/>
                      </a:pPr>
                      <a:r>
                        <a:rPr lang="en-US">
                          <a:solidFill>
                            <a:srgbClr val="FFFFFF"/>
                          </a:solidFill>
                        </a:rPr>
                        <a:t>- password : String</a:t>
                      </a:r>
                      <a:endParaRPr>
                        <a:solidFill>
                          <a:srgbClr val="FFFFFF"/>
                        </a:solidFill>
                      </a:endParaRPr>
                    </a:p>
                    <a:p>
                      <a:pPr marL="0" lvl="0" indent="0" algn="l" rtl="0">
                        <a:spcBef>
                          <a:spcPts val="0"/>
                        </a:spcBef>
                        <a:spcAft>
                          <a:spcPts val="0"/>
                        </a:spcAft>
                        <a:buNone/>
                      </a:pPr>
                      <a:r>
                        <a:rPr lang="en-US">
                          <a:solidFill>
                            <a:srgbClr val="FFFFFF"/>
                          </a:solidFill>
                        </a:rPr>
                        <a:t>+ nama : String</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891125">
                <a:tc>
                  <a:txBody>
                    <a:bodyPr/>
                    <a:lstStyle/>
                    <a:p>
                      <a:pPr marL="0" lvl="0" indent="0" algn="l" rtl="0">
                        <a:spcBef>
                          <a:spcPts val="0"/>
                        </a:spcBef>
                        <a:spcAft>
                          <a:spcPts val="0"/>
                        </a:spcAft>
                        <a:buNone/>
                      </a:pPr>
                      <a:r>
                        <a:rPr lang="en-US">
                          <a:solidFill>
                            <a:srgbClr val="FFFFFF"/>
                          </a:solidFill>
                        </a:rPr>
                        <a:t>+ ubahPassword(username : String) : void</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3"/>
          <p:cNvSpPr txBox="1">
            <a:spLocks noGrp="1"/>
          </p:cNvSpPr>
          <p:nvPr>
            <p:ph type="body" idx="1"/>
          </p:nvPr>
        </p:nvSpPr>
        <p:spPr>
          <a:xfrm>
            <a:off x="0" y="153958"/>
            <a:ext cx="9144000" cy="576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accent2"/>
              </a:buClr>
              <a:buSzPts val="3600"/>
              <a:buNone/>
            </a:pPr>
            <a:r>
              <a:rPr lang="en-US"/>
              <a:t>Visibility</a:t>
            </a:r>
            <a:endParaRPr/>
          </a:p>
        </p:txBody>
      </p:sp>
      <p:graphicFrame>
        <p:nvGraphicFramePr>
          <p:cNvPr id="285" name="Google Shape;285;p33"/>
          <p:cNvGraphicFramePr/>
          <p:nvPr/>
        </p:nvGraphicFramePr>
        <p:xfrm>
          <a:off x="501452" y="1473072"/>
          <a:ext cx="1548000" cy="2197375"/>
        </p:xfrm>
        <a:graphic>
          <a:graphicData uri="http://schemas.openxmlformats.org/drawingml/2006/table">
            <a:tbl>
              <a:tblPr firstRow="1" bandRow="1">
                <a:noFill/>
                <a:tableStyleId>{DC8E9987-C55E-423D-86CC-6D8FBF93711D}</a:tableStyleId>
              </a:tblPr>
              <a:tblGrid>
                <a:gridCol w="1548000">
                  <a:extLst>
                    <a:ext uri="{9D8B030D-6E8A-4147-A177-3AD203B41FA5}">
                      <a16:colId xmlns:a16="http://schemas.microsoft.com/office/drawing/2014/main" val="20000"/>
                    </a:ext>
                  </a:extLst>
                </a:gridCol>
              </a:tblGrid>
              <a:tr h="439475">
                <a:tc>
                  <a:txBody>
                    <a:bodyPr/>
                    <a:lstStyle/>
                    <a:p>
                      <a:pPr marL="0" marR="0" lvl="0" indent="0" algn="ctr" rtl="0">
                        <a:lnSpc>
                          <a:spcPct val="100000"/>
                        </a:lnSpc>
                        <a:spcBef>
                          <a:spcPts val="0"/>
                        </a:spcBef>
                        <a:spcAft>
                          <a:spcPts val="0"/>
                        </a:spcAft>
                        <a:buClr>
                          <a:schemeClr val="lt1"/>
                        </a:buClr>
                        <a:buSzPts val="1400"/>
                        <a:buFont typeface="Arial"/>
                        <a:buNone/>
                      </a:pPr>
                      <a:r>
                        <a:rPr lang="en-US"/>
                        <a:t>Modifier</a:t>
                      </a:r>
                      <a:endParaRPr sz="1400" b="1" u="none" strike="noStrike" cap="none">
                        <a:solidFill>
                          <a:schemeClr val="lt1"/>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439475">
                <a:tc>
                  <a:txBody>
                    <a:bodyPr/>
                    <a:lstStyle/>
                    <a:p>
                      <a:pPr marL="0" marR="0" lvl="0" indent="0" algn="ctr" rtl="0">
                        <a:lnSpc>
                          <a:spcPct val="100000"/>
                        </a:lnSpc>
                        <a:spcBef>
                          <a:spcPts val="0"/>
                        </a:spcBef>
                        <a:spcAft>
                          <a:spcPts val="0"/>
                        </a:spcAft>
                        <a:buClr>
                          <a:schemeClr val="lt1"/>
                        </a:buClr>
                        <a:buSzPts val="1200"/>
                        <a:buFont typeface="Arial"/>
                        <a:buNone/>
                      </a:pPr>
                      <a:r>
                        <a:rPr lang="en-US" sz="1200">
                          <a:solidFill>
                            <a:srgbClr val="000000"/>
                          </a:solidFill>
                        </a:rPr>
                        <a:t>Public (+)</a:t>
                      </a:r>
                      <a:endParaRPr sz="1200" b="0" u="none" strike="noStrike" cap="none">
                        <a:solidFill>
                          <a:srgbClr val="000000"/>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39475">
                <a:tc>
                  <a:txBody>
                    <a:bodyPr/>
                    <a:lstStyle/>
                    <a:p>
                      <a:pPr marL="0" marR="0" lvl="0" indent="0" algn="ctr" rtl="0">
                        <a:spcBef>
                          <a:spcPts val="0"/>
                        </a:spcBef>
                        <a:spcAft>
                          <a:spcPts val="0"/>
                        </a:spcAft>
                        <a:buNone/>
                      </a:pPr>
                      <a:r>
                        <a:rPr lang="en-US" sz="1200">
                          <a:solidFill>
                            <a:srgbClr val="000000"/>
                          </a:solidFill>
                        </a:rPr>
                        <a:t>Protected (#)</a:t>
                      </a:r>
                      <a:endParaRPr sz="1200" b="0" u="none" strike="noStrike" cap="none">
                        <a:solidFill>
                          <a:srgbClr val="000000"/>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39475">
                <a:tc>
                  <a:txBody>
                    <a:bodyPr/>
                    <a:lstStyle/>
                    <a:p>
                      <a:pPr marL="0" marR="0" lvl="0" indent="0" algn="ctr" rtl="0">
                        <a:lnSpc>
                          <a:spcPct val="100000"/>
                        </a:lnSpc>
                        <a:spcBef>
                          <a:spcPts val="0"/>
                        </a:spcBef>
                        <a:spcAft>
                          <a:spcPts val="0"/>
                        </a:spcAft>
                        <a:buClr>
                          <a:schemeClr val="lt1"/>
                        </a:buClr>
                        <a:buSzPts val="1200"/>
                        <a:buFont typeface="Arial"/>
                        <a:buNone/>
                      </a:pPr>
                      <a:r>
                        <a:rPr lang="en-US" sz="1200">
                          <a:solidFill>
                            <a:srgbClr val="000000"/>
                          </a:solidFill>
                        </a:rPr>
                        <a:t>Default (~)</a:t>
                      </a:r>
                      <a:endParaRPr sz="1200" b="0" u="none" strike="noStrike" cap="none">
                        <a:solidFill>
                          <a:srgbClr val="000000"/>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39475">
                <a:tc>
                  <a:txBody>
                    <a:bodyPr/>
                    <a:lstStyle/>
                    <a:p>
                      <a:pPr marL="0" marR="0" lvl="0" indent="0" algn="ctr" rtl="0">
                        <a:spcBef>
                          <a:spcPts val="0"/>
                        </a:spcBef>
                        <a:spcAft>
                          <a:spcPts val="0"/>
                        </a:spcAft>
                        <a:buNone/>
                      </a:pPr>
                      <a:r>
                        <a:rPr lang="en-US" sz="1200">
                          <a:solidFill>
                            <a:srgbClr val="000000"/>
                          </a:solidFill>
                        </a:rPr>
                        <a:t>Private (-)</a:t>
                      </a:r>
                      <a:endParaRPr sz="1200" b="0" u="none" strike="noStrike" cap="none">
                        <a:solidFill>
                          <a:srgbClr val="000000"/>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286" name="Google Shape;286;p33"/>
          <p:cNvGraphicFramePr/>
          <p:nvPr/>
        </p:nvGraphicFramePr>
        <p:xfrm>
          <a:off x="2157636" y="1473072"/>
          <a:ext cx="1548000" cy="2197375"/>
        </p:xfrm>
        <a:graphic>
          <a:graphicData uri="http://schemas.openxmlformats.org/drawingml/2006/table">
            <a:tbl>
              <a:tblPr firstRow="1" bandRow="1">
                <a:noFill/>
                <a:tableStyleId>{DC8E9987-C55E-423D-86CC-6D8FBF93711D}</a:tableStyleId>
              </a:tblPr>
              <a:tblGrid>
                <a:gridCol w="1548000">
                  <a:extLst>
                    <a:ext uri="{9D8B030D-6E8A-4147-A177-3AD203B41FA5}">
                      <a16:colId xmlns:a16="http://schemas.microsoft.com/office/drawing/2014/main" val="20000"/>
                    </a:ext>
                  </a:extLst>
                </a:gridCol>
              </a:tblGrid>
              <a:tr h="439475">
                <a:tc>
                  <a:txBody>
                    <a:bodyPr/>
                    <a:lstStyle/>
                    <a:p>
                      <a:pPr marL="0" marR="0" lvl="0" indent="0" algn="ctr" rtl="0">
                        <a:lnSpc>
                          <a:spcPct val="100000"/>
                        </a:lnSpc>
                        <a:spcBef>
                          <a:spcPts val="0"/>
                        </a:spcBef>
                        <a:spcAft>
                          <a:spcPts val="0"/>
                        </a:spcAft>
                        <a:buClr>
                          <a:schemeClr val="lt1"/>
                        </a:buClr>
                        <a:buSzPts val="1400"/>
                        <a:buFont typeface="Arial"/>
                        <a:buNone/>
                      </a:pPr>
                      <a:r>
                        <a:rPr lang="en-US"/>
                        <a:t>Class</a:t>
                      </a:r>
                      <a:endParaRPr sz="1400" b="1" u="none" strike="noStrike" cap="none">
                        <a:solidFill>
                          <a:schemeClr val="lt1"/>
                        </a:solidFill>
                        <a:latin typeface="Arial"/>
                        <a:ea typeface="Arial"/>
                        <a:cs typeface="Arial"/>
                        <a:sym typeface="Arial"/>
                      </a:endParaRPr>
                    </a:p>
                  </a:txBody>
                  <a:tcPr marL="91450" marR="91450" marT="45725" marB="457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439475">
                <a:tc>
                  <a:txBody>
                    <a:bodyPr/>
                    <a:lstStyle/>
                    <a:p>
                      <a:pPr marL="0" marR="0" lvl="0" indent="0" algn="ctr" rtl="0">
                        <a:lnSpc>
                          <a:spcPct val="100000"/>
                        </a:lnSpc>
                        <a:spcBef>
                          <a:spcPts val="0"/>
                        </a:spcBef>
                        <a:spcAft>
                          <a:spcPts val="0"/>
                        </a:spcAft>
                        <a:buClr>
                          <a:schemeClr val="lt1"/>
                        </a:buClr>
                        <a:buSzPts val="1200"/>
                        <a:buFont typeface="Arial"/>
                        <a:buNone/>
                      </a:pPr>
                      <a:r>
                        <a:rPr lang="en-US" sz="1200">
                          <a:solidFill>
                            <a:srgbClr val="0000FF"/>
                          </a:solidFill>
                        </a:rPr>
                        <a:t>Yes</a:t>
                      </a:r>
                      <a:endParaRPr sz="1200" b="0" u="none" strike="noStrike" cap="none">
                        <a:solidFill>
                          <a:srgbClr val="0000FF"/>
                        </a:solidFill>
                        <a:latin typeface="Arial"/>
                        <a:ea typeface="Arial"/>
                        <a:cs typeface="Arial"/>
                        <a:sym typeface="Arial"/>
                      </a:endParaRPr>
                    </a:p>
                  </a:txBody>
                  <a:tcPr marL="91450" marR="91450" marT="45725" marB="457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39475">
                <a:tc>
                  <a:txBody>
                    <a:bodyPr/>
                    <a:lstStyle/>
                    <a:p>
                      <a:pPr marL="0" marR="0" lvl="0" indent="0" algn="ctr" rtl="0">
                        <a:spcBef>
                          <a:spcPts val="0"/>
                        </a:spcBef>
                        <a:spcAft>
                          <a:spcPts val="0"/>
                        </a:spcAft>
                        <a:buNone/>
                      </a:pPr>
                      <a:r>
                        <a:rPr lang="en-US" sz="1200">
                          <a:solidFill>
                            <a:srgbClr val="0000FF"/>
                          </a:solidFill>
                        </a:rPr>
                        <a:t>Yes</a:t>
                      </a:r>
                      <a:endParaRPr sz="1200" b="0" u="none" strike="noStrike" cap="none">
                        <a:solidFill>
                          <a:srgbClr val="0000FF"/>
                        </a:solidFill>
                        <a:latin typeface="Arial"/>
                        <a:ea typeface="Arial"/>
                        <a:cs typeface="Arial"/>
                        <a:sym typeface="Arial"/>
                      </a:endParaRPr>
                    </a:p>
                  </a:txBody>
                  <a:tcPr marL="91450" marR="91450" marT="45725" marB="457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39475">
                <a:tc>
                  <a:txBody>
                    <a:bodyPr/>
                    <a:lstStyle/>
                    <a:p>
                      <a:pPr marL="0" marR="0" lvl="0" indent="0" algn="ctr" rtl="0">
                        <a:lnSpc>
                          <a:spcPct val="100000"/>
                        </a:lnSpc>
                        <a:spcBef>
                          <a:spcPts val="0"/>
                        </a:spcBef>
                        <a:spcAft>
                          <a:spcPts val="0"/>
                        </a:spcAft>
                        <a:buClr>
                          <a:schemeClr val="lt1"/>
                        </a:buClr>
                        <a:buSzPts val="1200"/>
                        <a:buFont typeface="Arial"/>
                        <a:buNone/>
                      </a:pPr>
                      <a:r>
                        <a:rPr lang="en-US" sz="1200">
                          <a:solidFill>
                            <a:srgbClr val="0000FF"/>
                          </a:solidFill>
                        </a:rPr>
                        <a:t>Yes</a:t>
                      </a:r>
                      <a:endParaRPr sz="1200" b="0" u="none" strike="noStrike" cap="none">
                        <a:solidFill>
                          <a:srgbClr val="0000FF"/>
                        </a:solidFill>
                        <a:latin typeface="Arial"/>
                        <a:ea typeface="Arial"/>
                        <a:cs typeface="Arial"/>
                        <a:sym typeface="Arial"/>
                      </a:endParaRPr>
                    </a:p>
                  </a:txBody>
                  <a:tcPr marL="91450" marR="91450" marT="45725" marB="457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39475">
                <a:tc>
                  <a:txBody>
                    <a:bodyPr/>
                    <a:lstStyle/>
                    <a:p>
                      <a:pPr marL="0" marR="0" lvl="0" indent="0" algn="ctr" rtl="0">
                        <a:spcBef>
                          <a:spcPts val="0"/>
                        </a:spcBef>
                        <a:spcAft>
                          <a:spcPts val="0"/>
                        </a:spcAft>
                        <a:buNone/>
                      </a:pPr>
                      <a:r>
                        <a:rPr lang="en-US" sz="1200">
                          <a:solidFill>
                            <a:srgbClr val="0000FF"/>
                          </a:solidFill>
                        </a:rPr>
                        <a:t>Yes</a:t>
                      </a:r>
                      <a:endParaRPr sz="1200" b="0" u="none" strike="noStrike" cap="none">
                        <a:solidFill>
                          <a:srgbClr val="0000FF"/>
                        </a:solidFill>
                        <a:latin typeface="Arial"/>
                        <a:ea typeface="Arial"/>
                        <a:cs typeface="Arial"/>
                        <a:sym typeface="Arial"/>
                      </a:endParaRPr>
                    </a:p>
                  </a:txBody>
                  <a:tcPr marL="91450" marR="91450" marT="45725" marB="457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287" name="Google Shape;287;p33"/>
          <p:cNvGraphicFramePr/>
          <p:nvPr/>
        </p:nvGraphicFramePr>
        <p:xfrm>
          <a:off x="3813820" y="1473072"/>
          <a:ext cx="1548000" cy="2197375"/>
        </p:xfrm>
        <a:graphic>
          <a:graphicData uri="http://schemas.openxmlformats.org/drawingml/2006/table">
            <a:tbl>
              <a:tblPr firstRow="1" bandRow="1">
                <a:noFill/>
                <a:tableStyleId>{DC8E9987-C55E-423D-86CC-6D8FBF93711D}</a:tableStyleId>
              </a:tblPr>
              <a:tblGrid>
                <a:gridCol w="1548000">
                  <a:extLst>
                    <a:ext uri="{9D8B030D-6E8A-4147-A177-3AD203B41FA5}">
                      <a16:colId xmlns:a16="http://schemas.microsoft.com/office/drawing/2014/main" val="20000"/>
                    </a:ext>
                  </a:extLst>
                </a:gridCol>
              </a:tblGrid>
              <a:tr h="439475">
                <a:tc>
                  <a:txBody>
                    <a:bodyPr/>
                    <a:lstStyle/>
                    <a:p>
                      <a:pPr marL="0" marR="0" lvl="0" indent="0" algn="ctr" rtl="0">
                        <a:lnSpc>
                          <a:spcPct val="100000"/>
                        </a:lnSpc>
                        <a:spcBef>
                          <a:spcPts val="0"/>
                        </a:spcBef>
                        <a:spcAft>
                          <a:spcPts val="0"/>
                        </a:spcAft>
                        <a:buClr>
                          <a:schemeClr val="lt1"/>
                        </a:buClr>
                        <a:buSzPts val="1400"/>
                        <a:buFont typeface="Arial"/>
                        <a:buNone/>
                      </a:pPr>
                      <a:r>
                        <a:rPr lang="en-US"/>
                        <a:t>Package</a:t>
                      </a:r>
                      <a:endParaRPr sz="1400" b="1" u="none" strike="noStrike" cap="none">
                        <a:solidFill>
                          <a:schemeClr val="lt1"/>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439475">
                <a:tc>
                  <a:txBody>
                    <a:bodyPr/>
                    <a:lstStyle/>
                    <a:p>
                      <a:pPr marL="0" marR="0" lvl="0" indent="0" algn="ctr" rtl="0">
                        <a:lnSpc>
                          <a:spcPct val="100000"/>
                        </a:lnSpc>
                        <a:spcBef>
                          <a:spcPts val="0"/>
                        </a:spcBef>
                        <a:spcAft>
                          <a:spcPts val="0"/>
                        </a:spcAft>
                        <a:buClr>
                          <a:schemeClr val="lt1"/>
                        </a:buClr>
                        <a:buSzPts val="1200"/>
                        <a:buFont typeface="Arial"/>
                        <a:buNone/>
                      </a:pPr>
                      <a:r>
                        <a:rPr lang="en-US" sz="1200">
                          <a:solidFill>
                            <a:srgbClr val="0000FF"/>
                          </a:solidFill>
                        </a:rPr>
                        <a:t>Yes</a:t>
                      </a:r>
                      <a:endParaRPr sz="1200" b="0" u="none" strike="noStrike" cap="none">
                        <a:solidFill>
                          <a:srgbClr val="0000FF"/>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39475">
                <a:tc>
                  <a:txBody>
                    <a:bodyPr/>
                    <a:lstStyle/>
                    <a:p>
                      <a:pPr marL="0" marR="0" lvl="0" indent="0" algn="ctr" rtl="0">
                        <a:spcBef>
                          <a:spcPts val="0"/>
                        </a:spcBef>
                        <a:spcAft>
                          <a:spcPts val="0"/>
                        </a:spcAft>
                        <a:buNone/>
                      </a:pPr>
                      <a:r>
                        <a:rPr lang="en-US" sz="1200">
                          <a:solidFill>
                            <a:srgbClr val="0000FF"/>
                          </a:solidFill>
                        </a:rPr>
                        <a:t>Yes</a:t>
                      </a:r>
                      <a:endParaRPr sz="1200" b="0" u="none" strike="noStrike" cap="none">
                        <a:solidFill>
                          <a:srgbClr val="0000FF"/>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39475">
                <a:tc>
                  <a:txBody>
                    <a:bodyPr/>
                    <a:lstStyle/>
                    <a:p>
                      <a:pPr marL="0" marR="0" lvl="0" indent="0" algn="ctr" rtl="0">
                        <a:lnSpc>
                          <a:spcPct val="100000"/>
                        </a:lnSpc>
                        <a:spcBef>
                          <a:spcPts val="0"/>
                        </a:spcBef>
                        <a:spcAft>
                          <a:spcPts val="0"/>
                        </a:spcAft>
                        <a:buClr>
                          <a:schemeClr val="lt1"/>
                        </a:buClr>
                        <a:buSzPts val="1200"/>
                        <a:buFont typeface="Arial"/>
                        <a:buNone/>
                      </a:pPr>
                      <a:r>
                        <a:rPr lang="en-US" sz="1200">
                          <a:solidFill>
                            <a:srgbClr val="0000FF"/>
                          </a:solidFill>
                        </a:rPr>
                        <a:t>Yes</a:t>
                      </a:r>
                      <a:endParaRPr sz="1200" b="0" u="none" strike="noStrike" cap="none">
                        <a:solidFill>
                          <a:srgbClr val="0000FF"/>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39475">
                <a:tc>
                  <a:txBody>
                    <a:bodyPr/>
                    <a:lstStyle/>
                    <a:p>
                      <a:pPr marL="0" marR="0" lvl="0" indent="0" algn="ctr" rtl="0">
                        <a:spcBef>
                          <a:spcPts val="0"/>
                        </a:spcBef>
                        <a:spcAft>
                          <a:spcPts val="0"/>
                        </a:spcAft>
                        <a:buNone/>
                      </a:pPr>
                      <a:r>
                        <a:rPr lang="en-US" sz="1200">
                          <a:solidFill>
                            <a:srgbClr val="FF0000"/>
                          </a:solidFill>
                        </a:rPr>
                        <a:t>No</a:t>
                      </a:r>
                      <a:endParaRPr sz="1200" b="0" u="none" strike="noStrike" cap="none">
                        <a:solidFill>
                          <a:srgbClr val="FF0000"/>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288" name="Google Shape;288;p33"/>
          <p:cNvGraphicFramePr/>
          <p:nvPr/>
        </p:nvGraphicFramePr>
        <p:xfrm>
          <a:off x="5470004" y="1473072"/>
          <a:ext cx="1548000" cy="2197375"/>
        </p:xfrm>
        <a:graphic>
          <a:graphicData uri="http://schemas.openxmlformats.org/drawingml/2006/table">
            <a:tbl>
              <a:tblPr firstRow="1" bandRow="1">
                <a:noFill/>
                <a:tableStyleId>{DC8E9987-C55E-423D-86CC-6D8FBF93711D}</a:tableStyleId>
              </a:tblPr>
              <a:tblGrid>
                <a:gridCol w="1548000">
                  <a:extLst>
                    <a:ext uri="{9D8B030D-6E8A-4147-A177-3AD203B41FA5}">
                      <a16:colId xmlns:a16="http://schemas.microsoft.com/office/drawing/2014/main" val="20000"/>
                    </a:ext>
                  </a:extLst>
                </a:gridCol>
              </a:tblGrid>
              <a:tr h="439475">
                <a:tc>
                  <a:txBody>
                    <a:bodyPr/>
                    <a:lstStyle/>
                    <a:p>
                      <a:pPr marL="0" marR="0" lvl="0" indent="0" algn="ctr" rtl="0">
                        <a:lnSpc>
                          <a:spcPct val="100000"/>
                        </a:lnSpc>
                        <a:spcBef>
                          <a:spcPts val="0"/>
                        </a:spcBef>
                        <a:spcAft>
                          <a:spcPts val="0"/>
                        </a:spcAft>
                        <a:buClr>
                          <a:schemeClr val="lt1"/>
                        </a:buClr>
                        <a:buSzPts val="1400"/>
                        <a:buFont typeface="Arial"/>
                        <a:buNone/>
                      </a:pPr>
                      <a:r>
                        <a:rPr lang="en-US"/>
                        <a:t>Subclass</a:t>
                      </a:r>
                      <a:endParaRPr sz="1400" b="1" u="none" strike="noStrike" cap="none">
                        <a:solidFill>
                          <a:schemeClr val="lt1"/>
                        </a:solidFill>
                        <a:latin typeface="Arial"/>
                        <a:ea typeface="Arial"/>
                        <a:cs typeface="Arial"/>
                        <a:sym typeface="Arial"/>
                      </a:endParaRPr>
                    </a:p>
                  </a:txBody>
                  <a:tcPr marL="91450" marR="91450" marT="45725" marB="457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439475">
                <a:tc>
                  <a:txBody>
                    <a:bodyPr/>
                    <a:lstStyle/>
                    <a:p>
                      <a:pPr marL="0" marR="0" lvl="0" indent="0" algn="ctr" rtl="0">
                        <a:lnSpc>
                          <a:spcPct val="100000"/>
                        </a:lnSpc>
                        <a:spcBef>
                          <a:spcPts val="0"/>
                        </a:spcBef>
                        <a:spcAft>
                          <a:spcPts val="0"/>
                        </a:spcAft>
                        <a:buClr>
                          <a:schemeClr val="lt1"/>
                        </a:buClr>
                        <a:buSzPts val="1200"/>
                        <a:buFont typeface="Arial"/>
                        <a:buNone/>
                      </a:pPr>
                      <a:r>
                        <a:rPr lang="en-US" sz="1200">
                          <a:solidFill>
                            <a:srgbClr val="0000FF"/>
                          </a:solidFill>
                        </a:rPr>
                        <a:t>Yes</a:t>
                      </a:r>
                      <a:endParaRPr sz="1200" b="0" u="none" strike="noStrike" cap="none">
                        <a:solidFill>
                          <a:srgbClr val="0000FF"/>
                        </a:solidFill>
                        <a:latin typeface="Arial"/>
                        <a:ea typeface="Arial"/>
                        <a:cs typeface="Arial"/>
                        <a:sym typeface="Arial"/>
                      </a:endParaRPr>
                    </a:p>
                  </a:txBody>
                  <a:tcPr marL="91450" marR="91450" marT="45725" marB="457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39475">
                <a:tc>
                  <a:txBody>
                    <a:bodyPr/>
                    <a:lstStyle/>
                    <a:p>
                      <a:pPr marL="0" marR="0" lvl="0" indent="0" algn="ctr" rtl="0">
                        <a:spcBef>
                          <a:spcPts val="0"/>
                        </a:spcBef>
                        <a:spcAft>
                          <a:spcPts val="0"/>
                        </a:spcAft>
                        <a:buNone/>
                      </a:pPr>
                      <a:r>
                        <a:rPr lang="en-US" sz="1200">
                          <a:solidFill>
                            <a:srgbClr val="0000FF"/>
                          </a:solidFill>
                        </a:rPr>
                        <a:t>Yes</a:t>
                      </a:r>
                      <a:endParaRPr sz="1200" b="0" u="none" strike="noStrike" cap="none">
                        <a:solidFill>
                          <a:srgbClr val="0000FF"/>
                        </a:solidFill>
                        <a:latin typeface="Arial"/>
                        <a:ea typeface="Arial"/>
                        <a:cs typeface="Arial"/>
                        <a:sym typeface="Arial"/>
                      </a:endParaRPr>
                    </a:p>
                  </a:txBody>
                  <a:tcPr marL="91450" marR="91450" marT="45725" marB="457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39475">
                <a:tc>
                  <a:txBody>
                    <a:bodyPr/>
                    <a:lstStyle/>
                    <a:p>
                      <a:pPr marL="0" marR="0" lvl="0" indent="0" algn="ctr" rtl="0">
                        <a:lnSpc>
                          <a:spcPct val="100000"/>
                        </a:lnSpc>
                        <a:spcBef>
                          <a:spcPts val="0"/>
                        </a:spcBef>
                        <a:spcAft>
                          <a:spcPts val="0"/>
                        </a:spcAft>
                        <a:buClr>
                          <a:schemeClr val="lt1"/>
                        </a:buClr>
                        <a:buSzPts val="1200"/>
                        <a:buFont typeface="Arial"/>
                        <a:buNone/>
                      </a:pPr>
                      <a:r>
                        <a:rPr lang="en-US" sz="1200">
                          <a:solidFill>
                            <a:srgbClr val="FF0000"/>
                          </a:solidFill>
                        </a:rPr>
                        <a:t>No</a:t>
                      </a:r>
                      <a:endParaRPr sz="1200" b="0" u="none" strike="noStrike" cap="none">
                        <a:solidFill>
                          <a:srgbClr val="FF0000"/>
                        </a:solidFill>
                        <a:latin typeface="Arial"/>
                        <a:ea typeface="Arial"/>
                        <a:cs typeface="Arial"/>
                        <a:sym typeface="Arial"/>
                      </a:endParaRPr>
                    </a:p>
                  </a:txBody>
                  <a:tcPr marL="91450" marR="91450" marT="45725" marB="457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39475">
                <a:tc>
                  <a:txBody>
                    <a:bodyPr/>
                    <a:lstStyle/>
                    <a:p>
                      <a:pPr marL="0" marR="0" lvl="0" indent="0" algn="ctr" rtl="0">
                        <a:spcBef>
                          <a:spcPts val="0"/>
                        </a:spcBef>
                        <a:spcAft>
                          <a:spcPts val="0"/>
                        </a:spcAft>
                        <a:buNone/>
                      </a:pPr>
                      <a:r>
                        <a:rPr lang="en-US" sz="1200">
                          <a:solidFill>
                            <a:srgbClr val="FF0000"/>
                          </a:solidFill>
                        </a:rPr>
                        <a:t>No</a:t>
                      </a:r>
                      <a:endParaRPr sz="1200" b="0" u="none" strike="noStrike" cap="none">
                        <a:solidFill>
                          <a:srgbClr val="FF0000"/>
                        </a:solidFill>
                        <a:latin typeface="Arial"/>
                        <a:ea typeface="Arial"/>
                        <a:cs typeface="Arial"/>
                        <a:sym typeface="Arial"/>
                      </a:endParaRPr>
                    </a:p>
                  </a:txBody>
                  <a:tcPr marL="91450" marR="91450" marT="45725" marB="457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289" name="Google Shape;289;p33"/>
          <p:cNvGraphicFramePr/>
          <p:nvPr/>
        </p:nvGraphicFramePr>
        <p:xfrm>
          <a:off x="7126188" y="1473072"/>
          <a:ext cx="1548000" cy="2197375"/>
        </p:xfrm>
        <a:graphic>
          <a:graphicData uri="http://schemas.openxmlformats.org/drawingml/2006/table">
            <a:tbl>
              <a:tblPr firstRow="1" bandRow="1">
                <a:noFill/>
                <a:tableStyleId>{DC8E9987-C55E-423D-86CC-6D8FBF93711D}</a:tableStyleId>
              </a:tblPr>
              <a:tblGrid>
                <a:gridCol w="1548000">
                  <a:extLst>
                    <a:ext uri="{9D8B030D-6E8A-4147-A177-3AD203B41FA5}">
                      <a16:colId xmlns:a16="http://schemas.microsoft.com/office/drawing/2014/main" val="20000"/>
                    </a:ext>
                  </a:extLst>
                </a:gridCol>
              </a:tblGrid>
              <a:tr h="439475">
                <a:tc>
                  <a:txBody>
                    <a:bodyPr/>
                    <a:lstStyle/>
                    <a:p>
                      <a:pPr marL="0" marR="0" lvl="0" indent="0" algn="ctr" rtl="0">
                        <a:lnSpc>
                          <a:spcPct val="100000"/>
                        </a:lnSpc>
                        <a:spcBef>
                          <a:spcPts val="0"/>
                        </a:spcBef>
                        <a:spcAft>
                          <a:spcPts val="0"/>
                        </a:spcAft>
                        <a:buClr>
                          <a:schemeClr val="lt1"/>
                        </a:buClr>
                        <a:buSzPts val="1400"/>
                        <a:buFont typeface="Arial"/>
                        <a:buNone/>
                      </a:pPr>
                      <a:r>
                        <a:rPr lang="en-US"/>
                        <a:t>Global</a:t>
                      </a:r>
                      <a:endParaRPr sz="1400" b="1" u="none" strike="noStrike" cap="none">
                        <a:solidFill>
                          <a:schemeClr val="lt1"/>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439475">
                <a:tc>
                  <a:txBody>
                    <a:bodyPr/>
                    <a:lstStyle/>
                    <a:p>
                      <a:pPr marL="0" marR="0" lvl="0" indent="0" algn="ctr" rtl="0">
                        <a:lnSpc>
                          <a:spcPct val="100000"/>
                        </a:lnSpc>
                        <a:spcBef>
                          <a:spcPts val="0"/>
                        </a:spcBef>
                        <a:spcAft>
                          <a:spcPts val="0"/>
                        </a:spcAft>
                        <a:buClr>
                          <a:schemeClr val="lt1"/>
                        </a:buClr>
                        <a:buSzPts val="1200"/>
                        <a:buFont typeface="Arial"/>
                        <a:buNone/>
                      </a:pPr>
                      <a:r>
                        <a:rPr lang="en-US" sz="1200">
                          <a:solidFill>
                            <a:srgbClr val="0000FF"/>
                          </a:solidFill>
                        </a:rPr>
                        <a:t>Yes</a:t>
                      </a:r>
                      <a:endParaRPr sz="1200" b="0" u="none" strike="noStrike" cap="none">
                        <a:solidFill>
                          <a:srgbClr val="0000FF"/>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39475">
                <a:tc>
                  <a:txBody>
                    <a:bodyPr/>
                    <a:lstStyle/>
                    <a:p>
                      <a:pPr marL="0" marR="0" lvl="0" indent="0" algn="ctr" rtl="0">
                        <a:spcBef>
                          <a:spcPts val="0"/>
                        </a:spcBef>
                        <a:spcAft>
                          <a:spcPts val="0"/>
                        </a:spcAft>
                        <a:buNone/>
                      </a:pPr>
                      <a:r>
                        <a:rPr lang="en-US" sz="1200">
                          <a:solidFill>
                            <a:srgbClr val="FF0000"/>
                          </a:solidFill>
                        </a:rPr>
                        <a:t>No</a:t>
                      </a:r>
                      <a:endParaRPr sz="1200" b="0" u="none" strike="noStrike" cap="none">
                        <a:solidFill>
                          <a:srgbClr val="FF0000"/>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39475">
                <a:tc>
                  <a:txBody>
                    <a:bodyPr/>
                    <a:lstStyle/>
                    <a:p>
                      <a:pPr marL="0" marR="0" lvl="0" indent="0" algn="ctr" rtl="0">
                        <a:lnSpc>
                          <a:spcPct val="100000"/>
                        </a:lnSpc>
                        <a:spcBef>
                          <a:spcPts val="0"/>
                        </a:spcBef>
                        <a:spcAft>
                          <a:spcPts val="0"/>
                        </a:spcAft>
                        <a:buClr>
                          <a:schemeClr val="lt1"/>
                        </a:buClr>
                        <a:buSzPts val="1200"/>
                        <a:buFont typeface="Arial"/>
                        <a:buNone/>
                      </a:pPr>
                      <a:r>
                        <a:rPr lang="en-US" sz="1200">
                          <a:solidFill>
                            <a:srgbClr val="FF0000"/>
                          </a:solidFill>
                        </a:rPr>
                        <a:t>No</a:t>
                      </a:r>
                      <a:endParaRPr sz="1200" b="0" u="none" strike="noStrike" cap="none">
                        <a:solidFill>
                          <a:srgbClr val="FF0000"/>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39475">
                <a:tc>
                  <a:txBody>
                    <a:bodyPr/>
                    <a:lstStyle/>
                    <a:p>
                      <a:pPr marL="0" marR="0" lvl="0" indent="0" algn="ctr" rtl="0">
                        <a:spcBef>
                          <a:spcPts val="0"/>
                        </a:spcBef>
                        <a:spcAft>
                          <a:spcPts val="0"/>
                        </a:spcAft>
                        <a:buNone/>
                      </a:pPr>
                      <a:r>
                        <a:rPr lang="en-US" sz="1200">
                          <a:solidFill>
                            <a:srgbClr val="FF0000"/>
                          </a:solidFill>
                        </a:rPr>
                        <a:t>No</a:t>
                      </a:r>
                      <a:endParaRPr sz="1200" b="0" u="none" strike="noStrike" cap="none">
                        <a:solidFill>
                          <a:srgbClr val="FF0000"/>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4"/>
          <p:cNvSpPr txBox="1">
            <a:spLocks noGrp="1"/>
          </p:cNvSpPr>
          <p:nvPr>
            <p:ph type="body" idx="1"/>
          </p:nvPr>
        </p:nvSpPr>
        <p:spPr>
          <a:xfrm>
            <a:off x="0" y="153958"/>
            <a:ext cx="9144000" cy="576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accent2"/>
              </a:buClr>
              <a:buSzPts val="3600"/>
              <a:buNone/>
            </a:pPr>
            <a:r>
              <a:rPr lang="en-US"/>
              <a:t>Atribut Class</a:t>
            </a:r>
            <a:endParaRPr/>
          </a:p>
        </p:txBody>
      </p:sp>
      <p:grpSp>
        <p:nvGrpSpPr>
          <p:cNvPr id="295" name="Google Shape;295;p34"/>
          <p:cNvGrpSpPr/>
          <p:nvPr/>
        </p:nvGrpSpPr>
        <p:grpSpPr>
          <a:xfrm>
            <a:off x="539277" y="1272779"/>
            <a:ext cx="1816943" cy="576228"/>
            <a:chOff x="6228184" y="1730811"/>
            <a:chExt cx="2592300" cy="576228"/>
          </a:xfrm>
        </p:grpSpPr>
        <p:sp>
          <p:nvSpPr>
            <p:cNvPr id="296" name="Google Shape;296;p34"/>
            <p:cNvSpPr txBox="1"/>
            <p:nvPr/>
          </p:nvSpPr>
          <p:spPr>
            <a:xfrm>
              <a:off x="6228184" y="2030139"/>
              <a:ext cx="2592300" cy="276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lt1"/>
                  </a:solidFill>
                </a:rPr>
                <a:t>visibility name : type</a:t>
              </a:r>
              <a:endParaRPr/>
            </a:p>
          </p:txBody>
        </p:sp>
        <p:sp>
          <p:nvSpPr>
            <p:cNvPr id="297" name="Google Shape;297;p34"/>
            <p:cNvSpPr txBox="1"/>
            <p:nvPr/>
          </p:nvSpPr>
          <p:spPr>
            <a:xfrm>
              <a:off x="6228184" y="1730811"/>
              <a:ext cx="25923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a:solidFill>
                    <a:schemeClr val="lt1"/>
                  </a:solidFill>
                </a:rPr>
                <a:t>Penulisan</a:t>
              </a:r>
              <a:endParaRPr sz="1400" b="1">
                <a:solidFill>
                  <a:schemeClr val="lt1"/>
                </a:solidFill>
                <a:latin typeface="Arial"/>
                <a:ea typeface="Arial"/>
                <a:cs typeface="Arial"/>
                <a:sym typeface="Arial"/>
              </a:endParaRPr>
            </a:p>
          </p:txBody>
        </p:sp>
      </p:grpSp>
      <p:grpSp>
        <p:nvGrpSpPr>
          <p:cNvPr id="298" name="Google Shape;298;p34"/>
          <p:cNvGrpSpPr/>
          <p:nvPr/>
        </p:nvGrpSpPr>
        <p:grpSpPr>
          <a:xfrm>
            <a:off x="2549885" y="1272779"/>
            <a:ext cx="1816943" cy="1315128"/>
            <a:chOff x="6228184" y="1730811"/>
            <a:chExt cx="2592300" cy="1315128"/>
          </a:xfrm>
        </p:grpSpPr>
        <p:sp>
          <p:nvSpPr>
            <p:cNvPr id="299" name="Google Shape;299;p34"/>
            <p:cNvSpPr txBox="1"/>
            <p:nvPr/>
          </p:nvSpPr>
          <p:spPr>
            <a:xfrm>
              <a:off x="6228184" y="2030139"/>
              <a:ext cx="25923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 public</a:t>
              </a:r>
              <a:endParaRPr sz="1200">
                <a:solidFill>
                  <a:schemeClr val="lt1"/>
                </a:solidFill>
              </a:endParaRPr>
            </a:p>
            <a:p>
              <a:pPr marL="0" marR="0" lvl="0" indent="0" algn="l" rtl="0">
                <a:spcBef>
                  <a:spcPts val="0"/>
                </a:spcBef>
                <a:spcAft>
                  <a:spcPts val="0"/>
                </a:spcAft>
                <a:buNone/>
              </a:pPr>
              <a:r>
                <a:rPr lang="en-US" sz="1200">
                  <a:solidFill>
                    <a:schemeClr val="lt1"/>
                  </a:solidFill>
                </a:rPr>
                <a:t># protected</a:t>
              </a:r>
              <a:endParaRPr sz="1200">
                <a:solidFill>
                  <a:schemeClr val="lt1"/>
                </a:solidFill>
              </a:endParaRPr>
            </a:p>
            <a:p>
              <a:pPr marL="0" marR="0" lvl="0" indent="0" algn="l" rtl="0">
                <a:spcBef>
                  <a:spcPts val="0"/>
                </a:spcBef>
                <a:spcAft>
                  <a:spcPts val="0"/>
                </a:spcAft>
                <a:buNone/>
              </a:pPr>
              <a:r>
                <a:rPr lang="en-US" sz="1200">
                  <a:solidFill>
                    <a:schemeClr val="lt1"/>
                  </a:solidFill>
                </a:rPr>
                <a:t>- private</a:t>
              </a:r>
              <a:endParaRPr sz="1200">
                <a:solidFill>
                  <a:schemeClr val="lt1"/>
                </a:solidFill>
              </a:endParaRPr>
            </a:p>
            <a:p>
              <a:pPr marL="0" marR="0" lvl="0" indent="0" algn="l" rtl="0">
                <a:spcBef>
                  <a:spcPts val="0"/>
                </a:spcBef>
                <a:spcAft>
                  <a:spcPts val="0"/>
                </a:spcAft>
                <a:buNone/>
              </a:pPr>
              <a:r>
                <a:rPr lang="en-US" sz="1200">
                  <a:solidFill>
                    <a:schemeClr val="lt1"/>
                  </a:solidFill>
                </a:rPr>
                <a:t>~ package (default)</a:t>
              </a:r>
              <a:endParaRPr sz="1200">
                <a:solidFill>
                  <a:schemeClr val="lt1"/>
                </a:solidFill>
              </a:endParaRPr>
            </a:p>
            <a:p>
              <a:pPr marL="0" marR="0" lvl="0" indent="0" algn="l" rtl="0">
                <a:spcBef>
                  <a:spcPts val="0"/>
                </a:spcBef>
                <a:spcAft>
                  <a:spcPts val="0"/>
                </a:spcAft>
                <a:buNone/>
              </a:pPr>
              <a:r>
                <a:rPr lang="en-US" sz="1200">
                  <a:solidFill>
                    <a:schemeClr val="lt1"/>
                  </a:solidFill>
                </a:rPr>
                <a:t>/ derived</a:t>
              </a:r>
              <a:endParaRPr sz="1200">
                <a:solidFill>
                  <a:schemeClr val="lt1"/>
                </a:solidFill>
              </a:endParaRPr>
            </a:p>
          </p:txBody>
        </p:sp>
        <p:sp>
          <p:nvSpPr>
            <p:cNvPr id="300" name="Google Shape;300;p34"/>
            <p:cNvSpPr txBox="1"/>
            <p:nvPr/>
          </p:nvSpPr>
          <p:spPr>
            <a:xfrm>
              <a:off x="6228184" y="1730811"/>
              <a:ext cx="25923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a:solidFill>
                    <a:schemeClr val="lt1"/>
                  </a:solidFill>
                </a:rPr>
                <a:t>Visibility</a:t>
              </a:r>
              <a:endParaRPr sz="1400" b="1">
                <a:solidFill>
                  <a:schemeClr val="lt1"/>
                </a:solidFill>
                <a:latin typeface="Arial"/>
                <a:ea typeface="Arial"/>
                <a:cs typeface="Arial"/>
                <a:sym typeface="Arial"/>
              </a:endParaRPr>
            </a:p>
          </p:txBody>
        </p:sp>
      </p:grpSp>
      <p:grpSp>
        <p:nvGrpSpPr>
          <p:cNvPr id="301" name="Google Shape;301;p34"/>
          <p:cNvGrpSpPr/>
          <p:nvPr/>
        </p:nvGrpSpPr>
        <p:grpSpPr>
          <a:xfrm>
            <a:off x="4560493" y="1272779"/>
            <a:ext cx="1816943" cy="945828"/>
            <a:chOff x="6228184" y="1730811"/>
            <a:chExt cx="2592300" cy="945828"/>
          </a:xfrm>
        </p:grpSpPr>
        <p:sp>
          <p:nvSpPr>
            <p:cNvPr id="302" name="Google Shape;302;p34"/>
            <p:cNvSpPr txBox="1"/>
            <p:nvPr/>
          </p:nvSpPr>
          <p:spPr>
            <a:xfrm>
              <a:off x="6228184" y="2030139"/>
              <a:ext cx="25923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lt1"/>
                  </a:solidFill>
                </a:rPr>
                <a:t>Ditulis menggunakan garis bawah</a:t>
              </a:r>
              <a:endParaRPr sz="1200">
                <a:solidFill>
                  <a:schemeClr val="lt1"/>
                </a:solidFill>
              </a:endParaRPr>
            </a:p>
            <a:p>
              <a:pPr marL="0" marR="0" lvl="0" indent="0" algn="ctr" rtl="0">
                <a:spcBef>
                  <a:spcPts val="0"/>
                </a:spcBef>
                <a:spcAft>
                  <a:spcPts val="0"/>
                </a:spcAft>
                <a:buNone/>
              </a:pPr>
              <a:r>
                <a:rPr lang="en-US" sz="1200" u="sng">
                  <a:solidFill>
                    <a:schemeClr val="lt1"/>
                  </a:solidFill>
                </a:rPr>
                <a:t>static atributes</a:t>
              </a:r>
              <a:endParaRPr sz="1200" u="sng">
                <a:solidFill>
                  <a:schemeClr val="lt1"/>
                </a:solidFill>
              </a:endParaRPr>
            </a:p>
          </p:txBody>
        </p:sp>
        <p:sp>
          <p:nvSpPr>
            <p:cNvPr id="303" name="Google Shape;303;p34"/>
            <p:cNvSpPr txBox="1"/>
            <p:nvPr/>
          </p:nvSpPr>
          <p:spPr>
            <a:xfrm>
              <a:off x="6228184" y="1730811"/>
              <a:ext cx="25923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a:solidFill>
                    <a:schemeClr val="lt1"/>
                  </a:solidFill>
                </a:rPr>
                <a:t>Static Atribut</a:t>
              </a:r>
              <a:endParaRPr sz="1400" b="1">
                <a:solidFill>
                  <a:schemeClr val="lt1"/>
                </a:solidFill>
                <a:latin typeface="Arial"/>
                <a:ea typeface="Arial"/>
                <a:cs typeface="Arial"/>
                <a:sym typeface="Arial"/>
              </a:endParaRPr>
            </a:p>
          </p:txBody>
        </p:sp>
      </p:grpSp>
      <p:grpSp>
        <p:nvGrpSpPr>
          <p:cNvPr id="304" name="Google Shape;304;p34"/>
          <p:cNvGrpSpPr/>
          <p:nvPr/>
        </p:nvGrpSpPr>
        <p:grpSpPr>
          <a:xfrm>
            <a:off x="6571100" y="1272779"/>
            <a:ext cx="1816943" cy="945828"/>
            <a:chOff x="6228184" y="1730811"/>
            <a:chExt cx="2592300" cy="945828"/>
          </a:xfrm>
        </p:grpSpPr>
        <p:sp>
          <p:nvSpPr>
            <p:cNvPr id="305" name="Google Shape;305;p34"/>
            <p:cNvSpPr txBox="1"/>
            <p:nvPr/>
          </p:nvSpPr>
          <p:spPr>
            <a:xfrm>
              <a:off x="6228184" y="2030139"/>
              <a:ext cx="25923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lt1"/>
                  </a:solidFill>
                </a:rPr>
                <a:t>tidak disimpan, tetapi dapat dihitung dari nilai atribut lainnya</a:t>
              </a:r>
              <a:endParaRPr/>
            </a:p>
          </p:txBody>
        </p:sp>
        <p:sp>
          <p:nvSpPr>
            <p:cNvPr id="306" name="Google Shape;306;p34"/>
            <p:cNvSpPr txBox="1"/>
            <p:nvPr/>
          </p:nvSpPr>
          <p:spPr>
            <a:xfrm>
              <a:off x="6228184" y="1730811"/>
              <a:ext cx="25923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a:solidFill>
                    <a:schemeClr val="lt1"/>
                  </a:solidFill>
                </a:rPr>
                <a:t>Derived Atribut</a:t>
              </a:r>
              <a:endParaRPr sz="1400" b="1">
                <a:solidFill>
                  <a:schemeClr val="lt1"/>
                </a:solidFill>
                <a:latin typeface="Arial"/>
                <a:ea typeface="Arial"/>
                <a:cs typeface="Arial"/>
                <a:sym typeface="Arial"/>
              </a:endParaRPr>
            </a:p>
          </p:txBody>
        </p:sp>
      </p:grpSp>
      <p:sp>
        <p:nvSpPr>
          <p:cNvPr id="307" name="Google Shape;307;p34"/>
          <p:cNvSpPr txBox="1"/>
          <p:nvPr/>
        </p:nvSpPr>
        <p:spPr>
          <a:xfrm>
            <a:off x="539343" y="3058479"/>
            <a:ext cx="18168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a:solidFill>
                  <a:schemeClr val="lt1"/>
                </a:solidFill>
              </a:rPr>
              <a:t>- username : String</a:t>
            </a:r>
            <a:endParaRPr sz="1400" b="1">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5"/>
          <p:cNvSpPr txBox="1">
            <a:spLocks noGrp="1"/>
          </p:cNvSpPr>
          <p:nvPr>
            <p:ph type="body" idx="1"/>
          </p:nvPr>
        </p:nvSpPr>
        <p:spPr>
          <a:xfrm>
            <a:off x="0" y="153958"/>
            <a:ext cx="9144000" cy="576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accent2"/>
              </a:buClr>
              <a:buSzPts val="3600"/>
              <a:buNone/>
            </a:pPr>
            <a:r>
              <a:rPr lang="en-US"/>
              <a:t>Method Class</a:t>
            </a:r>
            <a:endParaRPr/>
          </a:p>
        </p:txBody>
      </p:sp>
      <p:grpSp>
        <p:nvGrpSpPr>
          <p:cNvPr id="313" name="Google Shape;313;p35"/>
          <p:cNvGrpSpPr/>
          <p:nvPr/>
        </p:nvGrpSpPr>
        <p:grpSpPr>
          <a:xfrm>
            <a:off x="539277" y="1272779"/>
            <a:ext cx="1816943" cy="945828"/>
            <a:chOff x="6228184" y="1730811"/>
            <a:chExt cx="2592300" cy="945828"/>
          </a:xfrm>
        </p:grpSpPr>
        <p:sp>
          <p:nvSpPr>
            <p:cNvPr id="314" name="Google Shape;314;p35"/>
            <p:cNvSpPr txBox="1"/>
            <p:nvPr/>
          </p:nvSpPr>
          <p:spPr>
            <a:xfrm>
              <a:off x="6228184" y="2030139"/>
              <a:ext cx="25923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lt1"/>
                  </a:solidFill>
                </a:rPr>
                <a:t>visibility name (parameter) : return_type</a:t>
              </a:r>
              <a:endParaRPr/>
            </a:p>
          </p:txBody>
        </p:sp>
        <p:sp>
          <p:nvSpPr>
            <p:cNvPr id="315" name="Google Shape;315;p35"/>
            <p:cNvSpPr txBox="1"/>
            <p:nvPr/>
          </p:nvSpPr>
          <p:spPr>
            <a:xfrm>
              <a:off x="6228184" y="1730811"/>
              <a:ext cx="25923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a:solidFill>
                    <a:schemeClr val="lt1"/>
                  </a:solidFill>
                </a:rPr>
                <a:t>Penulisan</a:t>
              </a:r>
              <a:endParaRPr sz="1400" b="1">
                <a:solidFill>
                  <a:schemeClr val="lt1"/>
                </a:solidFill>
                <a:latin typeface="Arial"/>
                <a:ea typeface="Arial"/>
                <a:cs typeface="Arial"/>
                <a:sym typeface="Arial"/>
              </a:endParaRPr>
            </a:p>
          </p:txBody>
        </p:sp>
      </p:grpSp>
      <p:grpSp>
        <p:nvGrpSpPr>
          <p:cNvPr id="316" name="Google Shape;316;p35"/>
          <p:cNvGrpSpPr/>
          <p:nvPr/>
        </p:nvGrpSpPr>
        <p:grpSpPr>
          <a:xfrm>
            <a:off x="2549885" y="1272779"/>
            <a:ext cx="1816943" cy="1130328"/>
            <a:chOff x="6228184" y="1730811"/>
            <a:chExt cx="2592300" cy="1130328"/>
          </a:xfrm>
        </p:grpSpPr>
        <p:sp>
          <p:nvSpPr>
            <p:cNvPr id="317" name="Google Shape;317;p35"/>
            <p:cNvSpPr txBox="1"/>
            <p:nvPr/>
          </p:nvSpPr>
          <p:spPr>
            <a:xfrm>
              <a:off x="6228184" y="2030139"/>
              <a:ext cx="25923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rPr>
                <a:t>+ public</a:t>
              </a:r>
              <a:endParaRPr sz="1200">
                <a:solidFill>
                  <a:schemeClr val="lt1"/>
                </a:solidFill>
              </a:endParaRPr>
            </a:p>
            <a:p>
              <a:pPr marL="0" marR="0" lvl="0" indent="0" algn="l" rtl="0">
                <a:spcBef>
                  <a:spcPts val="0"/>
                </a:spcBef>
                <a:spcAft>
                  <a:spcPts val="0"/>
                </a:spcAft>
                <a:buNone/>
              </a:pPr>
              <a:r>
                <a:rPr lang="en-US" sz="1200">
                  <a:solidFill>
                    <a:schemeClr val="lt1"/>
                  </a:solidFill>
                </a:rPr>
                <a:t># protected</a:t>
              </a:r>
              <a:endParaRPr sz="1200">
                <a:solidFill>
                  <a:schemeClr val="lt1"/>
                </a:solidFill>
              </a:endParaRPr>
            </a:p>
            <a:p>
              <a:pPr marL="0" marR="0" lvl="0" indent="0" algn="l" rtl="0">
                <a:spcBef>
                  <a:spcPts val="0"/>
                </a:spcBef>
                <a:spcAft>
                  <a:spcPts val="0"/>
                </a:spcAft>
                <a:buNone/>
              </a:pPr>
              <a:r>
                <a:rPr lang="en-US" sz="1200">
                  <a:solidFill>
                    <a:schemeClr val="lt1"/>
                  </a:solidFill>
                </a:rPr>
                <a:t>- private</a:t>
              </a:r>
              <a:endParaRPr sz="1200">
                <a:solidFill>
                  <a:schemeClr val="lt1"/>
                </a:solidFill>
              </a:endParaRPr>
            </a:p>
            <a:p>
              <a:pPr marL="0" marR="0" lvl="0" indent="0" algn="l" rtl="0">
                <a:spcBef>
                  <a:spcPts val="0"/>
                </a:spcBef>
                <a:spcAft>
                  <a:spcPts val="0"/>
                </a:spcAft>
                <a:buNone/>
              </a:pPr>
              <a:r>
                <a:rPr lang="en-US" sz="1200">
                  <a:solidFill>
                    <a:schemeClr val="lt1"/>
                  </a:solidFill>
                </a:rPr>
                <a:t>~ package (default)</a:t>
              </a:r>
              <a:endParaRPr sz="1200">
                <a:solidFill>
                  <a:schemeClr val="lt1"/>
                </a:solidFill>
              </a:endParaRPr>
            </a:p>
          </p:txBody>
        </p:sp>
        <p:sp>
          <p:nvSpPr>
            <p:cNvPr id="318" name="Google Shape;318;p35"/>
            <p:cNvSpPr txBox="1"/>
            <p:nvPr/>
          </p:nvSpPr>
          <p:spPr>
            <a:xfrm>
              <a:off x="6228184" y="1730811"/>
              <a:ext cx="25923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a:solidFill>
                    <a:schemeClr val="lt1"/>
                  </a:solidFill>
                </a:rPr>
                <a:t>Visibility</a:t>
              </a:r>
              <a:endParaRPr sz="1400" b="1">
                <a:solidFill>
                  <a:schemeClr val="lt1"/>
                </a:solidFill>
                <a:latin typeface="Arial"/>
                <a:ea typeface="Arial"/>
                <a:cs typeface="Arial"/>
                <a:sym typeface="Arial"/>
              </a:endParaRPr>
            </a:p>
          </p:txBody>
        </p:sp>
      </p:grpSp>
      <p:grpSp>
        <p:nvGrpSpPr>
          <p:cNvPr id="319" name="Google Shape;319;p35"/>
          <p:cNvGrpSpPr/>
          <p:nvPr/>
        </p:nvGrpSpPr>
        <p:grpSpPr>
          <a:xfrm>
            <a:off x="4560493" y="1272779"/>
            <a:ext cx="1816943" cy="945828"/>
            <a:chOff x="6228184" y="1730811"/>
            <a:chExt cx="2592300" cy="945828"/>
          </a:xfrm>
        </p:grpSpPr>
        <p:sp>
          <p:nvSpPr>
            <p:cNvPr id="320" name="Google Shape;320;p35"/>
            <p:cNvSpPr txBox="1"/>
            <p:nvPr/>
          </p:nvSpPr>
          <p:spPr>
            <a:xfrm>
              <a:off x="6228184" y="2030139"/>
              <a:ext cx="25923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lt1"/>
                  </a:solidFill>
                </a:rPr>
                <a:t>Ditulis menggunakan garis bawah</a:t>
              </a:r>
              <a:endParaRPr sz="1200">
                <a:solidFill>
                  <a:schemeClr val="lt1"/>
                </a:solidFill>
              </a:endParaRPr>
            </a:p>
            <a:p>
              <a:pPr marL="0" marR="0" lvl="0" indent="0" algn="ctr" rtl="0">
                <a:spcBef>
                  <a:spcPts val="0"/>
                </a:spcBef>
                <a:spcAft>
                  <a:spcPts val="0"/>
                </a:spcAft>
                <a:buNone/>
              </a:pPr>
              <a:r>
                <a:rPr lang="en-US" sz="1200" u="sng">
                  <a:solidFill>
                    <a:schemeClr val="lt1"/>
                  </a:solidFill>
                </a:rPr>
                <a:t>static method</a:t>
              </a:r>
              <a:endParaRPr sz="1200" u="sng">
                <a:solidFill>
                  <a:schemeClr val="lt1"/>
                </a:solidFill>
              </a:endParaRPr>
            </a:p>
          </p:txBody>
        </p:sp>
        <p:sp>
          <p:nvSpPr>
            <p:cNvPr id="321" name="Google Shape;321;p35"/>
            <p:cNvSpPr txBox="1"/>
            <p:nvPr/>
          </p:nvSpPr>
          <p:spPr>
            <a:xfrm>
              <a:off x="6228184" y="1730811"/>
              <a:ext cx="25923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a:solidFill>
                    <a:schemeClr val="lt1"/>
                  </a:solidFill>
                </a:rPr>
                <a:t>Static Method</a:t>
              </a:r>
              <a:endParaRPr sz="1400" b="1">
                <a:solidFill>
                  <a:schemeClr val="lt1"/>
                </a:solidFill>
                <a:latin typeface="Arial"/>
                <a:ea typeface="Arial"/>
                <a:cs typeface="Arial"/>
                <a:sym typeface="Arial"/>
              </a:endParaRPr>
            </a:p>
          </p:txBody>
        </p:sp>
      </p:grpSp>
      <p:grpSp>
        <p:nvGrpSpPr>
          <p:cNvPr id="322" name="Google Shape;322;p35"/>
          <p:cNvGrpSpPr/>
          <p:nvPr/>
        </p:nvGrpSpPr>
        <p:grpSpPr>
          <a:xfrm>
            <a:off x="6571100" y="1272779"/>
            <a:ext cx="1816943" cy="761028"/>
            <a:chOff x="6228184" y="1730811"/>
            <a:chExt cx="2592300" cy="761028"/>
          </a:xfrm>
        </p:grpSpPr>
        <p:sp>
          <p:nvSpPr>
            <p:cNvPr id="323" name="Google Shape;323;p35"/>
            <p:cNvSpPr txBox="1"/>
            <p:nvPr/>
          </p:nvSpPr>
          <p:spPr>
            <a:xfrm>
              <a:off x="6228184" y="2030139"/>
              <a:ext cx="25923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lt1"/>
                  </a:solidFill>
                </a:rPr>
                <a:t>Hilangkan return_type pada method construct</a:t>
              </a:r>
              <a:endParaRPr/>
            </a:p>
          </p:txBody>
        </p:sp>
        <p:sp>
          <p:nvSpPr>
            <p:cNvPr id="324" name="Google Shape;324;p35"/>
            <p:cNvSpPr txBox="1"/>
            <p:nvPr/>
          </p:nvSpPr>
          <p:spPr>
            <a:xfrm>
              <a:off x="6228184" y="1730811"/>
              <a:ext cx="25923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a:solidFill>
                    <a:schemeClr val="lt1"/>
                  </a:solidFill>
                </a:rPr>
                <a:t>Constructor</a:t>
              </a:r>
              <a:endParaRPr sz="1400" b="1">
                <a:solidFill>
                  <a:schemeClr val="lt1"/>
                </a:solidFill>
                <a:latin typeface="Arial"/>
                <a:ea typeface="Arial"/>
                <a:cs typeface="Arial"/>
                <a:sym typeface="Arial"/>
              </a:endParaRPr>
            </a:p>
          </p:txBody>
        </p:sp>
      </p:grpSp>
      <p:sp>
        <p:nvSpPr>
          <p:cNvPr id="325" name="Google Shape;325;p35"/>
          <p:cNvSpPr txBox="1"/>
          <p:nvPr/>
        </p:nvSpPr>
        <p:spPr>
          <a:xfrm>
            <a:off x="539350" y="3058475"/>
            <a:ext cx="39594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a:solidFill>
                  <a:schemeClr val="lt1"/>
                </a:solidFill>
              </a:rPr>
              <a:t>- ubahPassword (username : String) : void</a:t>
            </a:r>
            <a:endParaRPr sz="1400" b="1">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Cover and End Slide Master">
  <a:themeElements>
    <a:clrScheme name="ALLPPT-COLOR-A15">
      <a:dk1>
        <a:srgbClr val="000000"/>
      </a:dk1>
      <a:lt1>
        <a:srgbClr val="FFFFFF"/>
      </a:lt1>
      <a:dk2>
        <a:srgbClr val="1F497D"/>
      </a:dk2>
      <a:lt2>
        <a:srgbClr val="EEECE1"/>
      </a:lt2>
      <a:accent1>
        <a:srgbClr val="444342"/>
      </a:accent1>
      <a:accent2>
        <a:srgbClr val="FFC000"/>
      </a:accent2>
      <a:accent3>
        <a:srgbClr val="444342"/>
      </a:accent3>
      <a:accent4>
        <a:srgbClr val="FFC000"/>
      </a:accent4>
      <a:accent5>
        <a:srgbClr val="444342"/>
      </a:accent5>
      <a:accent6>
        <a:srgbClr val="FFC00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5">
      <a:dk1>
        <a:srgbClr val="000000"/>
      </a:dk1>
      <a:lt1>
        <a:srgbClr val="FFFFFF"/>
      </a:lt1>
      <a:dk2>
        <a:srgbClr val="1F497D"/>
      </a:dk2>
      <a:lt2>
        <a:srgbClr val="EEECE1"/>
      </a:lt2>
      <a:accent1>
        <a:srgbClr val="444342"/>
      </a:accent1>
      <a:accent2>
        <a:srgbClr val="FFC000"/>
      </a:accent2>
      <a:accent3>
        <a:srgbClr val="444342"/>
      </a:accent3>
      <a:accent4>
        <a:srgbClr val="FFC000"/>
      </a:accent4>
      <a:accent5>
        <a:srgbClr val="444342"/>
      </a:accent5>
      <a:accent6>
        <a:srgbClr val="FFC00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15">
      <a:dk1>
        <a:srgbClr val="000000"/>
      </a:dk1>
      <a:lt1>
        <a:srgbClr val="FFFFFF"/>
      </a:lt1>
      <a:dk2>
        <a:srgbClr val="1F497D"/>
      </a:dk2>
      <a:lt2>
        <a:srgbClr val="EEECE1"/>
      </a:lt2>
      <a:accent1>
        <a:srgbClr val="444342"/>
      </a:accent1>
      <a:accent2>
        <a:srgbClr val="FFC000"/>
      </a:accent2>
      <a:accent3>
        <a:srgbClr val="444342"/>
      </a:accent3>
      <a:accent4>
        <a:srgbClr val="FFC000"/>
      </a:accent4>
      <a:accent5>
        <a:srgbClr val="444342"/>
      </a:accent5>
      <a:accent6>
        <a:srgbClr val="FFC00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899</Words>
  <Application>Microsoft Office PowerPoint</Application>
  <PresentationFormat>On-screen Show (16:9)</PresentationFormat>
  <Paragraphs>188</Paragraphs>
  <Slides>17</Slides>
  <Notes>17</Notes>
  <HiddenSlides>0</HiddenSlides>
  <MMClips>0</MMClips>
  <ScaleCrop>false</ScaleCrop>
  <HeadingPairs>
    <vt:vector size="6" baseType="variant">
      <vt:variant>
        <vt:lpstr>Fonts Used</vt:lpstr>
      </vt:variant>
      <vt:variant>
        <vt:i4>1</vt:i4>
      </vt:variant>
      <vt:variant>
        <vt:lpstr>Theme</vt:lpstr>
      </vt:variant>
      <vt:variant>
        <vt:i4>3</vt:i4>
      </vt:variant>
      <vt:variant>
        <vt:lpstr>Slide Titles</vt:lpstr>
      </vt:variant>
      <vt:variant>
        <vt:i4>17</vt:i4>
      </vt:variant>
    </vt:vector>
  </HeadingPairs>
  <TitlesOfParts>
    <vt:vector size="21" baseType="lpstr">
      <vt:lpstr>Arial</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Farkhan Jayadi</cp:lastModifiedBy>
  <cp:revision>1</cp:revision>
  <dcterms:modified xsi:type="dcterms:W3CDTF">2022-06-14T13:50:49Z</dcterms:modified>
</cp:coreProperties>
</file>