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ivvic" pitchFamily="2" charset="0"/>
      <p:regular r:id="rId23"/>
      <p:bold r:id="rId24"/>
      <p:italic r:id="rId25"/>
      <p:boldItalic r:id="rId26"/>
    </p:embeddedFont>
    <p:embeddedFont>
      <p:font typeface="Nunito" panose="00000500000000000000" pitchFamily="2" charset="0"/>
      <p:regular r:id="rId27"/>
      <p:bold r:id="rId28"/>
      <p:italic r:id="rId29"/>
      <p:boldItalic r:id="rId30"/>
    </p:embeddedFont>
    <p:embeddedFont>
      <p:font typeface="Oswald" panose="00000500000000000000" pitchFamily="2" charset="0"/>
      <p:regular r:id="rId31"/>
      <p:bold r:id="rId32"/>
    </p:embeddedFont>
    <p:embeddedFont>
      <p:font typeface="Roboto" panose="02000000000000000000" pitchFamily="2" charset="0"/>
      <p:regular r:id="rId33"/>
      <p:bold r:id="rId34"/>
      <p:italic r:id="rId35"/>
      <p:boldItalic r:id="rId36"/>
    </p:embeddedFont>
    <p:embeddedFont>
      <p:font typeface="Roboto Black" panose="02000000000000000000" pitchFamily="2" charset="0"/>
      <p:bold r:id="rId37"/>
      <p:boldItalic r:id="rId38"/>
    </p:embeddedFont>
    <p:embeddedFont>
      <p:font typeface="Roboto Condensed Light" panose="02000000000000000000" pitchFamily="2" charset="0"/>
      <p:regular r:id="rId39"/>
    </p:embeddedFont>
    <p:embeddedFont>
      <p:font typeface="Roboto Medium"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00FF00"/>
          </p15:clr>
        </p15:guide>
        <p15:guide id="2" pos="449">
          <p15:clr>
            <a:srgbClr val="00FF00"/>
          </p15:clr>
        </p15:guide>
        <p15:guide id="3" orient="horz" pos="2900">
          <p15:clr>
            <a:srgbClr val="9AA0A6"/>
          </p15:clr>
        </p15:guide>
        <p15:guide id="4" pos="5311">
          <p15:clr>
            <a:srgbClr val="9AA0A6"/>
          </p15:clr>
        </p15:guide>
        <p15:guide id="5" orient="horz" pos="602">
          <p15:clr>
            <a:srgbClr val="00FFFF"/>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48" y="48"/>
      </p:cViewPr>
      <p:guideLst>
        <p:guide orient="horz" pos="340"/>
        <p:guide pos="449"/>
        <p:guide orient="horz" pos="2900"/>
        <p:guide pos="5311"/>
        <p:guide orient="horz" pos="6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f6a94f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12dbf6a94f1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dbf6a94f1_7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12dbf6a94f1_7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dbf6a94f1_7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12dbf6a94f1_7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dbf6a94f1_7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12dbf6a94f1_7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2dbf6a94f1_7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12dbf6a94f1_7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dbf6a94f1_7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12dbf6a94f1_7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dbf6a94f1_7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12dbf6a94f1_7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ddf27ca4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12ddf27ca4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ddf27ca4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12ddf27ca4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ddf27ca4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g12ddf27ca4c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ddf27ca4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12ddf27ca4c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dbf6a94f1_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12dbf6a94f1_7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dbf6a94f1_7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12dbf6a94f1_7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2dbf6a94f1_7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12dbf6a94f1_7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2dbf6a94f1_7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12dbf6a94f1_7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dbf6a94f1_7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12dbf6a94f1_7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bf6a94f1_7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12dbf6a94f1_7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dbf6a94f1_7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12dbf6a94f1_7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dbf6a94f1_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12dbf6a94f1_7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2dbf6a94f1_7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12dbf6a94f1_7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0800" y="1906706"/>
            <a:ext cx="5042400" cy="83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0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71800" y="2947594"/>
            <a:ext cx="4400400" cy="28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SzPts val="1600"/>
              <a:buFont typeface="Roboto"/>
              <a:buNone/>
              <a:defRPr sz="1600">
                <a:latin typeface="Roboto"/>
                <a:ea typeface="Roboto"/>
                <a:cs typeface="Roboto"/>
                <a:sym typeface="Roboto"/>
              </a:defRPr>
            </a:lvl2pPr>
            <a:lvl3pPr lvl="2" algn="ctr">
              <a:lnSpc>
                <a:spcPct val="100000"/>
              </a:lnSpc>
              <a:spcBef>
                <a:spcPts val="0"/>
              </a:spcBef>
              <a:spcAft>
                <a:spcPts val="0"/>
              </a:spcAft>
              <a:buSzPts val="1600"/>
              <a:buFont typeface="Roboto"/>
              <a:buNone/>
              <a:defRPr sz="1600">
                <a:latin typeface="Roboto"/>
                <a:ea typeface="Roboto"/>
                <a:cs typeface="Roboto"/>
                <a:sym typeface="Roboto"/>
              </a:defRPr>
            </a:lvl3pPr>
            <a:lvl4pPr lvl="3" algn="ctr">
              <a:lnSpc>
                <a:spcPct val="100000"/>
              </a:lnSpc>
              <a:spcBef>
                <a:spcPts val="0"/>
              </a:spcBef>
              <a:spcAft>
                <a:spcPts val="0"/>
              </a:spcAft>
              <a:buSzPts val="1600"/>
              <a:buFont typeface="Roboto"/>
              <a:buNone/>
              <a:defRPr sz="1600">
                <a:latin typeface="Roboto"/>
                <a:ea typeface="Roboto"/>
                <a:cs typeface="Roboto"/>
                <a:sym typeface="Roboto"/>
              </a:defRPr>
            </a:lvl4pPr>
            <a:lvl5pPr lvl="4" algn="ctr">
              <a:lnSpc>
                <a:spcPct val="100000"/>
              </a:lnSpc>
              <a:spcBef>
                <a:spcPts val="0"/>
              </a:spcBef>
              <a:spcAft>
                <a:spcPts val="0"/>
              </a:spcAft>
              <a:buSzPts val="1600"/>
              <a:buFont typeface="Roboto"/>
              <a:buNone/>
              <a:defRPr sz="1600">
                <a:latin typeface="Roboto"/>
                <a:ea typeface="Roboto"/>
                <a:cs typeface="Roboto"/>
                <a:sym typeface="Roboto"/>
              </a:defRPr>
            </a:lvl5pPr>
            <a:lvl6pPr lvl="5" algn="ctr">
              <a:lnSpc>
                <a:spcPct val="100000"/>
              </a:lnSpc>
              <a:spcBef>
                <a:spcPts val="0"/>
              </a:spcBef>
              <a:spcAft>
                <a:spcPts val="0"/>
              </a:spcAft>
              <a:buSzPts val="1600"/>
              <a:buFont typeface="Roboto"/>
              <a:buNone/>
              <a:defRPr sz="1600">
                <a:latin typeface="Roboto"/>
                <a:ea typeface="Roboto"/>
                <a:cs typeface="Roboto"/>
                <a:sym typeface="Roboto"/>
              </a:defRPr>
            </a:lvl6pPr>
            <a:lvl7pPr lvl="6" algn="ctr">
              <a:lnSpc>
                <a:spcPct val="100000"/>
              </a:lnSpc>
              <a:spcBef>
                <a:spcPts val="0"/>
              </a:spcBef>
              <a:spcAft>
                <a:spcPts val="0"/>
              </a:spcAft>
              <a:buSzPts val="1600"/>
              <a:buFont typeface="Roboto"/>
              <a:buNone/>
              <a:defRPr sz="1600">
                <a:latin typeface="Roboto"/>
                <a:ea typeface="Roboto"/>
                <a:cs typeface="Roboto"/>
                <a:sym typeface="Roboto"/>
              </a:defRPr>
            </a:lvl7pPr>
            <a:lvl8pPr lvl="7" algn="ctr">
              <a:lnSpc>
                <a:spcPct val="100000"/>
              </a:lnSpc>
              <a:spcBef>
                <a:spcPts val="0"/>
              </a:spcBef>
              <a:spcAft>
                <a:spcPts val="0"/>
              </a:spcAft>
              <a:buSzPts val="1600"/>
              <a:buFont typeface="Roboto"/>
              <a:buNone/>
              <a:defRPr sz="1600">
                <a:latin typeface="Roboto"/>
                <a:ea typeface="Roboto"/>
                <a:cs typeface="Roboto"/>
                <a:sym typeface="Roboto"/>
              </a:defRPr>
            </a:lvl8pPr>
            <a:lvl9pPr lvl="8" algn="ctr">
              <a:lnSpc>
                <a:spcPct val="100000"/>
              </a:lnSpc>
              <a:spcBef>
                <a:spcPts val="0"/>
              </a:spcBef>
              <a:spcAft>
                <a:spcPts val="0"/>
              </a:spcAft>
              <a:buSzPts val="1600"/>
              <a:buFont typeface="Roboto"/>
              <a:buNone/>
              <a:defRPr sz="1600">
                <a:latin typeface="Roboto"/>
                <a:ea typeface="Roboto"/>
                <a:cs typeface="Roboto"/>
                <a:sym typeface="Roboto"/>
              </a:defRPr>
            </a:lvl9pPr>
          </a:lstStyle>
          <a:p>
            <a:endParaRPr/>
          </a:p>
        </p:txBody>
      </p:sp>
      <p:sp>
        <p:nvSpPr>
          <p:cNvPr id="11" name="Google Shape;11;p2"/>
          <p:cNvSpPr/>
          <p:nvPr/>
        </p:nvSpPr>
        <p:spPr>
          <a:xfrm>
            <a:off x="8270200" y="890292"/>
            <a:ext cx="873800" cy="1219250"/>
          </a:xfrm>
          <a:custGeom>
            <a:avLst/>
            <a:gdLst/>
            <a:ahLst/>
            <a:cxnLst/>
            <a:rect l="l" t="t" r="r" b="b"/>
            <a:pathLst>
              <a:path w="34952" h="48770" extrusionOk="0">
                <a:moveTo>
                  <a:pt x="34952" y="1"/>
                </a:moveTo>
                <a:lnTo>
                  <a:pt x="1" y="22218"/>
                </a:lnTo>
                <a:lnTo>
                  <a:pt x="34952" y="48770"/>
                </a:lnTo>
                <a:lnTo>
                  <a:pt x="34952" y="1"/>
                </a:lnTo>
                <a:close/>
              </a:path>
            </a:pathLst>
          </a:custGeom>
          <a:gradFill>
            <a:gsLst>
              <a:gs pos="0">
                <a:srgbClr val="DE5926"/>
              </a:gs>
              <a:gs pos="100000">
                <a:srgbClr val="B8481D"/>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5797875" y="0"/>
            <a:ext cx="3346125" cy="1601300"/>
          </a:xfrm>
          <a:custGeom>
            <a:avLst/>
            <a:gdLst/>
            <a:ahLst/>
            <a:cxnLst/>
            <a:rect l="l" t="t" r="r" b="b"/>
            <a:pathLst>
              <a:path w="133845" h="64052" extrusionOk="0">
                <a:moveTo>
                  <a:pt x="1" y="0"/>
                </a:moveTo>
                <a:lnTo>
                  <a:pt x="81824" y="62225"/>
                </a:lnTo>
                <a:cubicBezTo>
                  <a:pt x="83425" y="63438"/>
                  <a:pt x="85313" y="64052"/>
                  <a:pt x="87194" y="64052"/>
                </a:cubicBezTo>
                <a:cubicBezTo>
                  <a:pt x="88814" y="64052"/>
                  <a:pt x="90428" y="63597"/>
                  <a:pt x="91849" y="62677"/>
                </a:cubicBezTo>
                <a:lnTo>
                  <a:pt x="133845" y="36035"/>
                </a:lnTo>
                <a:lnTo>
                  <a:pt x="13384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8536625" y="0"/>
            <a:ext cx="607375" cy="792500"/>
          </a:xfrm>
          <a:custGeom>
            <a:avLst/>
            <a:gdLst/>
            <a:ahLst/>
            <a:cxnLst/>
            <a:rect l="l" t="t" r="r" b="b"/>
            <a:pathLst>
              <a:path w="24295" h="31700" extrusionOk="0">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5292125" y="0"/>
            <a:ext cx="3700600" cy="846000"/>
          </a:xfrm>
          <a:custGeom>
            <a:avLst/>
            <a:gdLst/>
            <a:ahLst/>
            <a:cxnLst/>
            <a:rect l="l" t="t" r="r" b="b"/>
            <a:pathLst>
              <a:path w="148024" h="33840" extrusionOk="0">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0" y="3023400"/>
            <a:ext cx="876050" cy="1219250"/>
          </a:xfrm>
          <a:custGeom>
            <a:avLst/>
            <a:gdLst/>
            <a:ahLst/>
            <a:cxnLst/>
            <a:rect l="l" t="t" r="r" b="b"/>
            <a:pathLst>
              <a:path w="35042" h="48770" extrusionOk="0">
                <a:moveTo>
                  <a:pt x="0" y="0"/>
                </a:moveTo>
                <a:lnTo>
                  <a:pt x="0" y="48769"/>
                </a:lnTo>
                <a:lnTo>
                  <a:pt x="35041" y="26552"/>
                </a:lnTo>
                <a:lnTo>
                  <a:pt x="0" y="0"/>
                </a:lnTo>
                <a:close/>
              </a:path>
            </a:pathLst>
          </a:custGeom>
          <a:gradFill>
            <a:gsLst>
              <a:gs pos="0">
                <a:srgbClr val="622D57"/>
              </a:gs>
              <a:gs pos="100000">
                <a:srgbClr val="30062B"/>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0" y="3542200"/>
            <a:ext cx="3346100" cy="1601300"/>
          </a:xfrm>
          <a:custGeom>
            <a:avLst/>
            <a:gdLst/>
            <a:ahLst/>
            <a:cxnLst/>
            <a:rect l="l" t="t" r="r" b="b"/>
            <a:pathLst>
              <a:path w="133844" h="64052" extrusionOk="0">
                <a:moveTo>
                  <a:pt x="46651" y="0"/>
                </a:moveTo>
                <a:cubicBezTo>
                  <a:pt x="45031" y="0"/>
                  <a:pt x="43417" y="455"/>
                  <a:pt x="41995" y="1375"/>
                </a:cubicBezTo>
                <a:lnTo>
                  <a:pt x="0" y="28017"/>
                </a:lnTo>
                <a:lnTo>
                  <a:pt x="0" y="64052"/>
                </a:lnTo>
                <a:lnTo>
                  <a:pt x="133844" y="64052"/>
                </a:lnTo>
                <a:lnTo>
                  <a:pt x="52020" y="1826"/>
                </a:lnTo>
                <a:cubicBezTo>
                  <a:pt x="50419" y="614"/>
                  <a:pt x="48531" y="0"/>
                  <a:pt x="46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0" y="4351000"/>
            <a:ext cx="607375" cy="792500"/>
          </a:xfrm>
          <a:custGeom>
            <a:avLst/>
            <a:gdLst/>
            <a:ahLst/>
            <a:cxnLst/>
            <a:rect l="l" t="t" r="r" b="b"/>
            <a:pathLst>
              <a:path w="24295" h="31700" extrusionOk="0">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26450" y="4297500"/>
            <a:ext cx="3700600" cy="846000"/>
          </a:xfrm>
          <a:custGeom>
            <a:avLst/>
            <a:gdLst/>
            <a:ahLst/>
            <a:cxnLst/>
            <a:rect l="l" t="t" r="r" b="b"/>
            <a:pathLst>
              <a:path w="148024" h="33840" extrusionOk="0">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sp>
        <p:nvSpPr>
          <p:cNvPr id="90" name="Google Shape;90;p11"/>
          <p:cNvSpPr/>
          <p:nvPr/>
        </p:nvSpPr>
        <p:spPr>
          <a:xfrm rot="-5400000" flipH="1">
            <a:off x="4404615" y="1519307"/>
            <a:ext cx="3321695" cy="280615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1"/>
          <p:cNvSpPr/>
          <p:nvPr/>
        </p:nvSpPr>
        <p:spPr>
          <a:xfrm rot="5400000">
            <a:off x="1417690" y="1519307"/>
            <a:ext cx="3321695" cy="280615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1"/>
          <p:cNvSpPr txBox="1">
            <a:spLocks noGrp="1"/>
          </p:cNvSpPr>
          <p:nvPr>
            <p:ph type="title"/>
          </p:nvPr>
        </p:nvSpPr>
        <p:spPr>
          <a:xfrm>
            <a:off x="2414850" y="539500"/>
            <a:ext cx="43143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Font typeface="Oswald"/>
              <a:buNone/>
              <a:defRPr sz="3500" b="0">
                <a:latin typeface="Oswald"/>
                <a:ea typeface="Oswald"/>
                <a:cs typeface="Oswald"/>
                <a:sym typeface="Oswald"/>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93" name="Google Shape;93;p11"/>
          <p:cNvSpPr txBox="1">
            <a:spLocks noGrp="1"/>
          </p:cNvSpPr>
          <p:nvPr>
            <p:ph type="subTitle" idx="1"/>
          </p:nvPr>
        </p:nvSpPr>
        <p:spPr>
          <a:xfrm>
            <a:off x="2621038" y="2683198"/>
            <a:ext cx="1524600" cy="218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b="1">
                <a:solidFill>
                  <a:schemeClr val="accent1"/>
                </a:solidFil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a:endParaRPr/>
          </a:p>
        </p:txBody>
      </p:sp>
      <p:sp>
        <p:nvSpPr>
          <p:cNvPr id="94" name="Google Shape;94;p11"/>
          <p:cNvSpPr/>
          <p:nvPr/>
        </p:nvSpPr>
        <p:spPr>
          <a:xfrm flipH="1">
            <a:off x="-1116642" y="9088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1"/>
          <p:cNvSpPr/>
          <p:nvPr/>
        </p:nvSpPr>
        <p:spPr>
          <a:xfrm rot="-5400000">
            <a:off x="6237227"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a:spLocks noGrp="1"/>
          </p:cNvSpPr>
          <p:nvPr>
            <p:ph type="subTitle" idx="2"/>
          </p:nvPr>
        </p:nvSpPr>
        <p:spPr>
          <a:xfrm>
            <a:off x="2621038" y="2983375"/>
            <a:ext cx="1524600" cy="696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solidFill>
                  <a:schemeClr val="accent1"/>
                </a:solidFil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a:endParaRPr/>
          </a:p>
        </p:txBody>
      </p:sp>
      <p:sp>
        <p:nvSpPr>
          <p:cNvPr id="97" name="Google Shape;97;p11"/>
          <p:cNvSpPr txBox="1">
            <a:spLocks noGrp="1"/>
          </p:cNvSpPr>
          <p:nvPr>
            <p:ph type="subTitle" idx="3"/>
          </p:nvPr>
        </p:nvSpPr>
        <p:spPr>
          <a:xfrm>
            <a:off x="4998363" y="2683198"/>
            <a:ext cx="1524600" cy="21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1"/>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98" name="Google Shape;98;p11"/>
          <p:cNvSpPr txBox="1">
            <a:spLocks noGrp="1"/>
          </p:cNvSpPr>
          <p:nvPr>
            <p:ph type="subTitle" idx="4"/>
          </p:nvPr>
        </p:nvSpPr>
        <p:spPr>
          <a:xfrm>
            <a:off x="4998363" y="2983375"/>
            <a:ext cx="1524600" cy="696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1"/>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 4">
  <p:cSld name="CUSTOM_3">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3383250" y="539500"/>
            <a:ext cx="23775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500" b="0">
                <a:latin typeface="Oswald"/>
                <a:ea typeface="Oswald"/>
                <a:cs typeface="Oswald"/>
                <a:sym typeface="Oswald"/>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101" name="Google Shape;101;p12"/>
          <p:cNvSpPr txBox="1">
            <a:spLocks noGrp="1"/>
          </p:cNvSpPr>
          <p:nvPr>
            <p:ph type="subTitle" idx="1"/>
          </p:nvPr>
        </p:nvSpPr>
        <p:spPr>
          <a:xfrm>
            <a:off x="659800" y="1316320"/>
            <a:ext cx="1941000" cy="80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02" name="Google Shape;102;p12"/>
          <p:cNvSpPr txBox="1">
            <a:spLocks noGrp="1"/>
          </p:cNvSpPr>
          <p:nvPr>
            <p:ph type="subTitle" idx="2"/>
          </p:nvPr>
        </p:nvSpPr>
        <p:spPr>
          <a:xfrm>
            <a:off x="4586463" y="1316320"/>
            <a:ext cx="1941000" cy="80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03" name="Google Shape;103;p12"/>
          <p:cNvSpPr txBox="1">
            <a:spLocks noGrp="1"/>
          </p:cNvSpPr>
          <p:nvPr>
            <p:ph type="subTitle" idx="3"/>
          </p:nvPr>
        </p:nvSpPr>
        <p:spPr>
          <a:xfrm>
            <a:off x="2623138" y="3879199"/>
            <a:ext cx="1941000" cy="80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04" name="Google Shape;104;p12"/>
          <p:cNvSpPr txBox="1">
            <a:spLocks noGrp="1"/>
          </p:cNvSpPr>
          <p:nvPr>
            <p:ph type="subTitle" idx="4"/>
          </p:nvPr>
        </p:nvSpPr>
        <p:spPr>
          <a:xfrm>
            <a:off x="6549788" y="3879199"/>
            <a:ext cx="1941000" cy="80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05" name="Google Shape;105;p12"/>
          <p:cNvSpPr/>
          <p:nvPr/>
        </p:nvSpPr>
        <p:spPr>
          <a:xfrm>
            <a:off x="0" y="4351000"/>
            <a:ext cx="607375" cy="792500"/>
          </a:xfrm>
          <a:custGeom>
            <a:avLst/>
            <a:gdLst/>
            <a:ahLst/>
            <a:cxnLst/>
            <a:rect l="l" t="t" r="r" b="b"/>
            <a:pathLst>
              <a:path w="24295" h="31700" extrusionOk="0">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p:nvPr/>
        </p:nvSpPr>
        <p:spPr>
          <a:xfrm>
            <a:off x="126450" y="4297500"/>
            <a:ext cx="3700600" cy="846000"/>
          </a:xfrm>
          <a:custGeom>
            <a:avLst/>
            <a:gdLst/>
            <a:ahLst/>
            <a:cxnLst/>
            <a:rect l="l" t="t" r="r" b="b"/>
            <a:pathLst>
              <a:path w="148024" h="33840" extrusionOk="0">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2"/>
          <p:cNvSpPr/>
          <p:nvPr/>
        </p:nvSpPr>
        <p:spPr>
          <a:xfrm>
            <a:off x="8536631" y="0"/>
            <a:ext cx="607375" cy="792500"/>
          </a:xfrm>
          <a:custGeom>
            <a:avLst/>
            <a:gdLst/>
            <a:ahLst/>
            <a:cxnLst/>
            <a:rect l="l" t="t" r="r" b="b"/>
            <a:pathLst>
              <a:path w="24295" h="31700" extrusionOk="0">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2"/>
          <p:cNvSpPr/>
          <p:nvPr/>
        </p:nvSpPr>
        <p:spPr>
          <a:xfrm>
            <a:off x="5304525" y="0"/>
            <a:ext cx="3700600" cy="846000"/>
          </a:xfrm>
          <a:custGeom>
            <a:avLst/>
            <a:gdLst/>
            <a:ahLst/>
            <a:cxnLst/>
            <a:rect l="l" t="t" r="r" b="b"/>
            <a:pathLst>
              <a:path w="148024" h="33840" extrusionOk="0">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2"/>
          <p:cNvSpPr txBox="1">
            <a:spLocks noGrp="1"/>
          </p:cNvSpPr>
          <p:nvPr>
            <p:ph type="title" idx="5"/>
          </p:nvPr>
        </p:nvSpPr>
        <p:spPr>
          <a:xfrm>
            <a:off x="3354083" y="2804200"/>
            <a:ext cx="4791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10" name="Google Shape;110;p12"/>
          <p:cNvSpPr txBox="1">
            <a:spLocks noGrp="1"/>
          </p:cNvSpPr>
          <p:nvPr>
            <p:ph type="title" idx="6"/>
          </p:nvPr>
        </p:nvSpPr>
        <p:spPr>
          <a:xfrm>
            <a:off x="5317417" y="2804200"/>
            <a:ext cx="4791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11" name="Google Shape;111;p12"/>
          <p:cNvSpPr txBox="1">
            <a:spLocks noGrp="1"/>
          </p:cNvSpPr>
          <p:nvPr>
            <p:ph type="title" idx="7"/>
          </p:nvPr>
        </p:nvSpPr>
        <p:spPr>
          <a:xfrm>
            <a:off x="7280750" y="2804200"/>
            <a:ext cx="4791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12" name="Google Shape;112;p12"/>
          <p:cNvSpPr txBox="1">
            <a:spLocks noGrp="1"/>
          </p:cNvSpPr>
          <p:nvPr>
            <p:ph type="title" idx="8"/>
          </p:nvPr>
        </p:nvSpPr>
        <p:spPr>
          <a:xfrm>
            <a:off x="1390750" y="2804200"/>
            <a:ext cx="4791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2">
  <p:cSld name="CUSTOM_2">
    <p:spTree>
      <p:nvGrpSpPr>
        <p:cNvPr id="1" name="Shape 113"/>
        <p:cNvGrpSpPr/>
        <p:nvPr/>
      </p:nvGrpSpPr>
      <p:grpSpPr>
        <a:xfrm>
          <a:off x="0" y="0"/>
          <a:ext cx="0" cy="0"/>
          <a:chOff x="0" y="0"/>
          <a:chExt cx="0" cy="0"/>
        </a:xfrm>
      </p:grpSpPr>
      <p:sp>
        <p:nvSpPr>
          <p:cNvPr id="114" name="Google Shape;114;p13"/>
          <p:cNvSpPr txBox="1">
            <a:spLocks noGrp="1"/>
          </p:cNvSpPr>
          <p:nvPr>
            <p:ph type="title"/>
          </p:nvPr>
        </p:nvSpPr>
        <p:spPr>
          <a:xfrm>
            <a:off x="2980925" y="539500"/>
            <a:ext cx="30549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Font typeface="Oswald"/>
              <a:buNone/>
              <a:defRPr sz="3500" b="0">
                <a:latin typeface="Oswald"/>
                <a:ea typeface="Oswald"/>
                <a:cs typeface="Oswald"/>
                <a:sym typeface="Oswald"/>
              </a:defRPr>
            </a:lvl1pPr>
            <a:lvl2pPr lvl="1" algn="l">
              <a:lnSpc>
                <a:spcPct val="100000"/>
              </a:lnSpc>
              <a:spcBef>
                <a:spcPts val="0"/>
              </a:spcBef>
              <a:spcAft>
                <a:spcPts val="0"/>
              </a:spcAft>
              <a:buSzPts val="4000"/>
              <a:buFont typeface="Oswald"/>
              <a:buNone/>
              <a:defRPr sz="4000" b="0">
                <a:latin typeface="Oswald"/>
                <a:ea typeface="Oswald"/>
                <a:cs typeface="Oswald"/>
                <a:sym typeface="Oswald"/>
              </a:defRPr>
            </a:lvl2pPr>
            <a:lvl3pPr lvl="2" algn="l">
              <a:lnSpc>
                <a:spcPct val="100000"/>
              </a:lnSpc>
              <a:spcBef>
                <a:spcPts val="0"/>
              </a:spcBef>
              <a:spcAft>
                <a:spcPts val="0"/>
              </a:spcAft>
              <a:buSzPts val="4000"/>
              <a:buFont typeface="Oswald"/>
              <a:buNone/>
              <a:defRPr sz="4000" b="0">
                <a:latin typeface="Oswald"/>
                <a:ea typeface="Oswald"/>
                <a:cs typeface="Oswald"/>
                <a:sym typeface="Oswald"/>
              </a:defRPr>
            </a:lvl3pPr>
            <a:lvl4pPr lvl="3" algn="l">
              <a:lnSpc>
                <a:spcPct val="100000"/>
              </a:lnSpc>
              <a:spcBef>
                <a:spcPts val="0"/>
              </a:spcBef>
              <a:spcAft>
                <a:spcPts val="0"/>
              </a:spcAft>
              <a:buSzPts val="4000"/>
              <a:buFont typeface="Oswald"/>
              <a:buNone/>
              <a:defRPr sz="4000" b="0">
                <a:latin typeface="Oswald"/>
                <a:ea typeface="Oswald"/>
                <a:cs typeface="Oswald"/>
                <a:sym typeface="Oswald"/>
              </a:defRPr>
            </a:lvl4pPr>
            <a:lvl5pPr lvl="4" algn="l">
              <a:lnSpc>
                <a:spcPct val="100000"/>
              </a:lnSpc>
              <a:spcBef>
                <a:spcPts val="0"/>
              </a:spcBef>
              <a:spcAft>
                <a:spcPts val="0"/>
              </a:spcAft>
              <a:buSzPts val="4000"/>
              <a:buFont typeface="Oswald"/>
              <a:buNone/>
              <a:defRPr sz="4000" b="0">
                <a:latin typeface="Oswald"/>
                <a:ea typeface="Oswald"/>
                <a:cs typeface="Oswald"/>
                <a:sym typeface="Oswald"/>
              </a:defRPr>
            </a:lvl5pPr>
            <a:lvl6pPr lvl="5" algn="l">
              <a:lnSpc>
                <a:spcPct val="100000"/>
              </a:lnSpc>
              <a:spcBef>
                <a:spcPts val="0"/>
              </a:spcBef>
              <a:spcAft>
                <a:spcPts val="0"/>
              </a:spcAft>
              <a:buSzPts val="4000"/>
              <a:buFont typeface="Oswald"/>
              <a:buNone/>
              <a:defRPr sz="4000" b="0">
                <a:latin typeface="Oswald"/>
                <a:ea typeface="Oswald"/>
                <a:cs typeface="Oswald"/>
                <a:sym typeface="Oswald"/>
              </a:defRPr>
            </a:lvl6pPr>
            <a:lvl7pPr lvl="6" algn="l">
              <a:lnSpc>
                <a:spcPct val="100000"/>
              </a:lnSpc>
              <a:spcBef>
                <a:spcPts val="0"/>
              </a:spcBef>
              <a:spcAft>
                <a:spcPts val="0"/>
              </a:spcAft>
              <a:buSzPts val="4000"/>
              <a:buFont typeface="Oswald"/>
              <a:buNone/>
              <a:defRPr sz="4000" b="0">
                <a:latin typeface="Oswald"/>
                <a:ea typeface="Oswald"/>
                <a:cs typeface="Oswald"/>
                <a:sym typeface="Oswald"/>
              </a:defRPr>
            </a:lvl7pPr>
            <a:lvl8pPr lvl="7" algn="l">
              <a:lnSpc>
                <a:spcPct val="100000"/>
              </a:lnSpc>
              <a:spcBef>
                <a:spcPts val="0"/>
              </a:spcBef>
              <a:spcAft>
                <a:spcPts val="0"/>
              </a:spcAft>
              <a:buSzPts val="4000"/>
              <a:buFont typeface="Oswald"/>
              <a:buNone/>
              <a:defRPr sz="4000" b="0">
                <a:latin typeface="Oswald"/>
                <a:ea typeface="Oswald"/>
                <a:cs typeface="Oswald"/>
                <a:sym typeface="Oswald"/>
              </a:defRPr>
            </a:lvl8pPr>
            <a:lvl9pPr lvl="8" algn="l">
              <a:lnSpc>
                <a:spcPct val="100000"/>
              </a:lnSpc>
              <a:spcBef>
                <a:spcPts val="0"/>
              </a:spcBef>
              <a:spcAft>
                <a:spcPts val="0"/>
              </a:spcAft>
              <a:buSzPts val="4000"/>
              <a:buFont typeface="Oswald"/>
              <a:buNone/>
              <a:defRPr sz="4000" b="0">
                <a:latin typeface="Oswald"/>
                <a:ea typeface="Oswald"/>
                <a:cs typeface="Oswald"/>
                <a:sym typeface="Oswald"/>
              </a:defRPr>
            </a:lvl9pPr>
          </a:lstStyle>
          <a:p>
            <a:endParaRPr/>
          </a:p>
        </p:txBody>
      </p:sp>
      <p:sp>
        <p:nvSpPr>
          <p:cNvPr id="115" name="Google Shape;115;p13"/>
          <p:cNvSpPr txBox="1">
            <a:spLocks noGrp="1"/>
          </p:cNvSpPr>
          <p:nvPr>
            <p:ph type="subTitle" idx="1"/>
          </p:nvPr>
        </p:nvSpPr>
        <p:spPr>
          <a:xfrm>
            <a:off x="2980925" y="1857414"/>
            <a:ext cx="36420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2"/>
              </a:buClr>
              <a:buSzPts val="1800"/>
              <a:buNone/>
              <a:defRPr sz="1800">
                <a:solidFill>
                  <a:schemeClr val="accent2"/>
                </a:solidFill>
              </a:defRPr>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116" name="Google Shape;116;p13"/>
          <p:cNvSpPr txBox="1">
            <a:spLocks noGrp="1"/>
          </p:cNvSpPr>
          <p:nvPr>
            <p:ph type="subTitle" idx="2"/>
          </p:nvPr>
        </p:nvSpPr>
        <p:spPr>
          <a:xfrm>
            <a:off x="2980925" y="2557364"/>
            <a:ext cx="3642000" cy="1919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2"/>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117" name="Google Shape;117;p13"/>
          <p:cNvSpPr/>
          <p:nvPr/>
        </p:nvSpPr>
        <p:spPr>
          <a:xfrm>
            <a:off x="7772608" y="25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3"/>
          <p:cNvSpPr/>
          <p:nvPr/>
        </p:nvSpPr>
        <p:spPr>
          <a:xfrm rot="5400000" flipH="1">
            <a:off x="39374"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1983725" y="1243250"/>
            <a:ext cx="2721300" cy="18759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200"/>
              <a:buNone/>
              <a:defRPr sz="8500" b="0">
                <a:solidFill>
                  <a:schemeClr val="accent2"/>
                </a:solidFill>
                <a:latin typeface="Oswald"/>
                <a:ea typeface="Oswald"/>
                <a:cs typeface="Oswald"/>
                <a:sym typeface="Oswald"/>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1" name="Google Shape;121;p14"/>
          <p:cNvSpPr txBox="1">
            <a:spLocks noGrp="1"/>
          </p:cNvSpPr>
          <p:nvPr>
            <p:ph type="subTitle" idx="1"/>
          </p:nvPr>
        </p:nvSpPr>
        <p:spPr>
          <a:xfrm>
            <a:off x="1983725" y="3423550"/>
            <a:ext cx="2721300" cy="47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22" name="Google Shape;122;p14"/>
          <p:cNvSpPr/>
          <p:nvPr/>
        </p:nvSpPr>
        <p:spPr>
          <a:xfrm>
            <a:off x="5613832" y="250"/>
            <a:ext cx="4014681" cy="5143361"/>
          </a:xfrm>
          <a:custGeom>
            <a:avLst/>
            <a:gdLst/>
            <a:ahLst/>
            <a:cxnLst/>
            <a:rect l="l" t="t" r="r" b="b"/>
            <a:pathLst>
              <a:path w="159836" h="204772" extrusionOk="0">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6485336" y="25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7353952" y="680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2641200" y="539500"/>
            <a:ext cx="38616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500" b="0">
                <a:latin typeface="Oswald"/>
                <a:ea typeface="Oswald"/>
                <a:cs typeface="Oswald"/>
                <a:sym typeface="Oswa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7" name="Google Shape;127;p15"/>
          <p:cNvSpPr/>
          <p:nvPr/>
        </p:nvSpPr>
        <p:spPr>
          <a:xfrm rot="-5400000">
            <a:off x="5987499" y="-325970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rot="5400000">
            <a:off x="105352" y="286791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CUSTOM_4">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2170200" y="539500"/>
            <a:ext cx="48036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Font typeface="Oswald"/>
              <a:buNone/>
              <a:defRPr sz="3500" b="0">
                <a:latin typeface="Oswald"/>
                <a:ea typeface="Oswald"/>
                <a:cs typeface="Oswald"/>
                <a:sym typeface="Oswald"/>
              </a:defRPr>
            </a:lvl1pPr>
            <a:lvl2pPr lvl="1" algn="l">
              <a:lnSpc>
                <a:spcPct val="100000"/>
              </a:lnSpc>
              <a:spcBef>
                <a:spcPts val="0"/>
              </a:spcBef>
              <a:spcAft>
                <a:spcPts val="0"/>
              </a:spcAft>
              <a:buSzPts val="4000"/>
              <a:buFont typeface="Oswald"/>
              <a:buNone/>
              <a:defRPr sz="4000" b="0">
                <a:latin typeface="Oswald"/>
                <a:ea typeface="Oswald"/>
                <a:cs typeface="Oswald"/>
                <a:sym typeface="Oswald"/>
              </a:defRPr>
            </a:lvl2pPr>
            <a:lvl3pPr lvl="2" algn="l">
              <a:lnSpc>
                <a:spcPct val="100000"/>
              </a:lnSpc>
              <a:spcBef>
                <a:spcPts val="0"/>
              </a:spcBef>
              <a:spcAft>
                <a:spcPts val="0"/>
              </a:spcAft>
              <a:buSzPts val="4000"/>
              <a:buFont typeface="Oswald"/>
              <a:buNone/>
              <a:defRPr sz="4000" b="0">
                <a:latin typeface="Oswald"/>
                <a:ea typeface="Oswald"/>
                <a:cs typeface="Oswald"/>
                <a:sym typeface="Oswald"/>
              </a:defRPr>
            </a:lvl3pPr>
            <a:lvl4pPr lvl="3" algn="l">
              <a:lnSpc>
                <a:spcPct val="100000"/>
              </a:lnSpc>
              <a:spcBef>
                <a:spcPts val="0"/>
              </a:spcBef>
              <a:spcAft>
                <a:spcPts val="0"/>
              </a:spcAft>
              <a:buSzPts val="4000"/>
              <a:buFont typeface="Oswald"/>
              <a:buNone/>
              <a:defRPr sz="4000" b="0">
                <a:latin typeface="Oswald"/>
                <a:ea typeface="Oswald"/>
                <a:cs typeface="Oswald"/>
                <a:sym typeface="Oswald"/>
              </a:defRPr>
            </a:lvl4pPr>
            <a:lvl5pPr lvl="4" algn="l">
              <a:lnSpc>
                <a:spcPct val="100000"/>
              </a:lnSpc>
              <a:spcBef>
                <a:spcPts val="0"/>
              </a:spcBef>
              <a:spcAft>
                <a:spcPts val="0"/>
              </a:spcAft>
              <a:buSzPts val="4000"/>
              <a:buFont typeface="Oswald"/>
              <a:buNone/>
              <a:defRPr sz="4000" b="0">
                <a:latin typeface="Oswald"/>
                <a:ea typeface="Oswald"/>
                <a:cs typeface="Oswald"/>
                <a:sym typeface="Oswald"/>
              </a:defRPr>
            </a:lvl5pPr>
            <a:lvl6pPr lvl="5" algn="l">
              <a:lnSpc>
                <a:spcPct val="100000"/>
              </a:lnSpc>
              <a:spcBef>
                <a:spcPts val="0"/>
              </a:spcBef>
              <a:spcAft>
                <a:spcPts val="0"/>
              </a:spcAft>
              <a:buSzPts val="4000"/>
              <a:buFont typeface="Oswald"/>
              <a:buNone/>
              <a:defRPr sz="4000" b="0">
                <a:latin typeface="Oswald"/>
                <a:ea typeface="Oswald"/>
                <a:cs typeface="Oswald"/>
                <a:sym typeface="Oswald"/>
              </a:defRPr>
            </a:lvl6pPr>
            <a:lvl7pPr lvl="6" algn="l">
              <a:lnSpc>
                <a:spcPct val="100000"/>
              </a:lnSpc>
              <a:spcBef>
                <a:spcPts val="0"/>
              </a:spcBef>
              <a:spcAft>
                <a:spcPts val="0"/>
              </a:spcAft>
              <a:buSzPts val="4000"/>
              <a:buFont typeface="Oswald"/>
              <a:buNone/>
              <a:defRPr sz="4000" b="0">
                <a:latin typeface="Oswald"/>
                <a:ea typeface="Oswald"/>
                <a:cs typeface="Oswald"/>
                <a:sym typeface="Oswald"/>
              </a:defRPr>
            </a:lvl7pPr>
            <a:lvl8pPr lvl="7" algn="l">
              <a:lnSpc>
                <a:spcPct val="100000"/>
              </a:lnSpc>
              <a:spcBef>
                <a:spcPts val="0"/>
              </a:spcBef>
              <a:spcAft>
                <a:spcPts val="0"/>
              </a:spcAft>
              <a:buSzPts val="4000"/>
              <a:buFont typeface="Oswald"/>
              <a:buNone/>
              <a:defRPr sz="4000" b="0">
                <a:latin typeface="Oswald"/>
                <a:ea typeface="Oswald"/>
                <a:cs typeface="Oswald"/>
                <a:sym typeface="Oswald"/>
              </a:defRPr>
            </a:lvl8pPr>
            <a:lvl9pPr lvl="8" algn="l">
              <a:lnSpc>
                <a:spcPct val="100000"/>
              </a:lnSpc>
              <a:spcBef>
                <a:spcPts val="0"/>
              </a:spcBef>
              <a:spcAft>
                <a:spcPts val="0"/>
              </a:spcAft>
              <a:buSzPts val="4000"/>
              <a:buFont typeface="Oswald"/>
              <a:buNone/>
              <a:defRPr sz="4000" b="0">
                <a:latin typeface="Oswald"/>
                <a:ea typeface="Oswald"/>
                <a:cs typeface="Oswald"/>
                <a:sym typeface="Oswald"/>
              </a:defRPr>
            </a:lvl9pPr>
          </a:lstStyle>
          <a:p>
            <a:endParaRPr/>
          </a:p>
        </p:txBody>
      </p:sp>
      <p:sp>
        <p:nvSpPr>
          <p:cNvPr id="131" name="Google Shape;131;p16"/>
          <p:cNvSpPr txBox="1">
            <a:spLocks noGrp="1"/>
          </p:cNvSpPr>
          <p:nvPr>
            <p:ph type="subTitle" idx="1"/>
          </p:nvPr>
        </p:nvSpPr>
        <p:spPr>
          <a:xfrm>
            <a:off x="2793900" y="1857414"/>
            <a:ext cx="20883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2"/>
              </a:buClr>
              <a:buSzPts val="1800"/>
              <a:buNone/>
              <a:defRPr sz="1800">
                <a:solidFill>
                  <a:schemeClr val="accent5"/>
                </a:solidFill>
              </a:defRPr>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132" name="Google Shape;132;p16"/>
          <p:cNvSpPr txBox="1">
            <a:spLocks noGrp="1"/>
          </p:cNvSpPr>
          <p:nvPr>
            <p:ph type="subTitle" idx="2"/>
          </p:nvPr>
        </p:nvSpPr>
        <p:spPr>
          <a:xfrm flipH="1">
            <a:off x="5286913" y="2557364"/>
            <a:ext cx="2088300" cy="116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5"/>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133" name="Google Shape;133;p16"/>
          <p:cNvSpPr txBox="1">
            <a:spLocks noGrp="1"/>
          </p:cNvSpPr>
          <p:nvPr>
            <p:ph type="subTitle" idx="3"/>
          </p:nvPr>
        </p:nvSpPr>
        <p:spPr>
          <a:xfrm flipH="1">
            <a:off x="2793900" y="2557364"/>
            <a:ext cx="2088300" cy="116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5"/>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134" name="Google Shape;134;p16"/>
          <p:cNvSpPr/>
          <p:nvPr/>
        </p:nvSpPr>
        <p:spPr>
          <a:xfrm rot="5400000" flipH="1">
            <a:off x="308683" y="-214935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p:nvPr/>
        </p:nvSpPr>
        <p:spPr>
          <a:xfrm>
            <a:off x="7906633" y="644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p:nvPr/>
        </p:nvSpPr>
        <p:spPr>
          <a:xfrm>
            <a:off x="8287633" y="1442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1129883" y="1793850"/>
            <a:ext cx="3789000" cy="15558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500" b="0">
                <a:latin typeface="Oswald"/>
                <a:ea typeface="Oswald"/>
                <a:cs typeface="Oswald"/>
                <a:sym typeface="Oswald"/>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9" name="Google Shape;13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 3">
  <p:cSld name="CUSTOM_11">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2671800" y="539500"/>
            <a:ext cx="38004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Font typeface="Oswald"/>
              <a:buNone/>
              <a:defRPr sz="3500" b="0">
                <a:latin typeface="Oswald"/>
                <a:ea typeface="Oswald"/>
                <a:cs typeface="Oswald"/>
                <a:sym typeface="Oswald"/>
              </a:defRPr>
            </a:lvl1pPr>
            <a:lvl2pPr lvl="1" algn="ctr">
              <a:lnSpc>
                <a:spcPct val="100000"/>
              </a:lnSpc>
              <a:spcBef>
                <a:spcPts val="0"/>
              </a:spcBef>
              <a:spcAft>
                <a:spcPts val="0"/>
              </a:spcAft>
              <a:buSzPts val="3500"/>
              <a:buFont typeface="Oswald"/>
              <a:buNone/>
              <a:defRPr sz="3500" b="0">
                <a:latin typeface="Oswald"/>
                <a:ea typeface="Oswald"/>
                <a:cs typeface="Oswald"/>
                <a:sym typeface="Oswald"/>
              </a:defRPr>
            </a:lvl2pPr>
            <a:lvl3pPr lvl="2" algn="ctr">
              <a:lnSpc>
                <a:spcPct val="100000"/>
              </a:lnSpc>
              <a:spcBef>
                <a:spcPts val="0"/>
              </a:spcBef>
              <a:spcAft>
                <a:spcPts val="0"/>
              </a:spcAft>
              <a:buSzPts val="3500"/>
              <a:buFont typeface="Oswald"/>
              <a:buNone/>
              <a:defRPr sz="3500" b="0">
                <a:latin typeface="Oswald"/>
                <a:ea typeface="Oswald"/>
                <a:cs typeface="Oswald"/>
                <a:sym typeface="Oswald"/>
              </a:defRPr>
            </a:lvl3pPr>
            <a:lvl4pPr lvl="3" algn="ctr">
              <a:lnSpc>
                <a:spcPct val="100000"/>
              </a:lnSpc>
              <a:spcBef>
                <a:spcPts val="0"/>
              </a:spcBef>
              <a:spcAft>
                <a:spcPts val="0"/>
              </a:spcAft>
              <a:buSzPts val="3500"/>
              <a:buFont typeface="Oswald"/>
              <a:buNone/>
              <a:defRPr sz="3500" b="0">
                <a:latin typeface="Oswald"/>
                <a:ea typeface="Oswald"/>
                <a:cs typeface="Oswald"/>
                <a:sym typeface="Oswald"/>
              </a:defRPr>
            </a:lvl4pPr>
            <a:lvl5pPr lvl="4" algn="ctr">
              <a:lnSpc>
                <a:spcPct val="100000"/>
              </a:lnSpc>
              <a:spcBef>
                <a:spcPts val="0"/>
              </a:spcBef>
              <a:spcAft>
                <a:spcPts val="0"/>
              </a:spcAft>
              <a:buSzPts val="3500"/>
              <a:buFont typeface="Oswald"/>
              <a:buNone/>
              <a:defRPr sz="3500" b="0">
                <a:latin typeface="Oswald"/>
                <a:ea typeface="Oswald"/>
                <a:cs typeface="Oswald"/>
                <a:sym typeface="Oswald"/>
              </a:defRPr>
            </a:lvl5pPr>
            <a:lvl6pPr lvl="5" algn="ctr">
              <a:lnSpc>
                <a:spcPct val="100000"/>
              </a:lnSpc>
              <a:spcBef>
                <a:spcPts val="0"/>
              </a:spcBef>
              <a:spcAft>
                <a:spcPts val="0"/>
              </a:spcAft>
              <a:buSzPts val="3500"/>
              <a:buFont typeface="Oswald"/>
              <a:buNone/>
              <a:defRPr sz="3500" b="0">
                <a:latin typeface="Oswald"/>
                <a:ea typeface="Oswald"/>
                <a:cs typeface="Oswald"/>
                <a:sym typeface="Oswald"/>
              </a:defRPr>
            </a:lvl6pPr>
            <a:lvl7pPr lvl="6" algn="ctr">
              <a:lnSpc>
                <a:spcPct val="100000"/>
              </a:lnSpc>
              <a:spcBef>
                <a:spcPts val="0"/>
              </a:spcBef>
              <a:spcAft>
                <a:spcPts val="0"/>
              </a:spcAft>
              <a:buSzPts val="3500"/>
              <a:buFont typeface="Oswald"/>
              <a:buNone/>
              <a:defRPr sz="3500" b="0">
                <a:latin typeface="Oswald"/>
                <a:ea typeface="Oswald"/>
                <a:cs typeface="Oswald"/>
                <a:sym typeface="Oswald"/>
              </a:defRPr>
            </a:lvl7pPr>
            <a:lvl8pPr lvl="7" algn="ctr">
              <a:lnSpc>
                <a:spcPct val="100000"/>
              </a:lnSpc>
              <a:spcBef>
                <a:spcPts val="0"/>
              </a:spcBef>
              <a:spcAft>
                <a:spcPts val="0"/>
              </a:spcAft>
              <a:buSzPts val="3500"/>
              <a:buFont typeface="Oswald"/>
              <a:buNone/>
              <a:defRPr sz="3500" b="0">
                <a:latin typeface="Oswald"/>
                <a:ea typeface="Oswald"/>
                <a:cs typeface="Oswald"/>
                <a:sym typeface="Oswald"/>
              </a:defRPr>
            </a:lvl8pPr>
            <a:lvl9pPr lvl="8" algn="ctr">
              <a:lnSpc>
                <a:spcPct val="100000"/>
              </a:lnSpc>
              <a:spcBef>
                <a:spcPts val="0"/>
              </a:spcBef>
              <a:spcAft>
                <a:spcPts val="0"/>
              </a:spcAft>
              <a:buSzPts val="3500"/>
              <a:buFont typeface="Oswald"/>
              <a:buNone/>
              <a:defRPr sz="3500" b="0">
                <a:latin typeface="Oswald"/>
                <a:ea typeface="Oswald"/>
                <a:cs typeface="Oswald"/>
                <a:sym typeface="Oswald"/>
              </a:defRPr>
            </a:lvl9pPr>
          </a:lstStyle>
          <a:p>
            <a:endParaRPr/>
          </a:p>
        </p:txBody>
      </p:sp>
      <p:sp>
        <p:nvSpPr>
          <p:cNvPr id="142" name="Google Shape;142;p18"/>
          <p:cNvSpPr txBox="1">
            <a:spLocks noGrp="1"/>
          </p:cNvSpPr>
          <p:nvPr>
            <p:ph type="subTitle" idx="1"/>
          </p:nvPr>
        </p:nvSpPr>
        <p:spPr>
          <a:xfrm>
            <a:off x="1101919" y="2677750"/>
            <a:ext cx="1557300" cy="17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a:endParaRPr/>
          </a:p>
        </p:txBody>
      </p:sp>
      <p:sp>
        <p:nvSpPr>
          <p:cNvPr id="143" name="Google Shape;143;p18"/>
          <p:cNvSpPr txBox="1">
            <a:spLocks noGrp="1"/>
          </p:cNvSpPr>
          <p:nvPr>
            <p:ph type="subTitle" idx="2"/>
          </p:nvPr>
        </p:nvSpPr>
        <p:spPr>
          <a:xfrm>
            <a:off x="1101919" y="3134359"/>
            <a:ext cx="1557300" cy="68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44" name="Google Shape;144;p18"/>
          <p:cNvSpPr txBox="1">
            <a:spLocks noGrp="1"/>
          </p:cNvSpPr>
          <p:nvPr>
            <p:ph type="subTitle" idx="3"/>
          </p:nvPr>
        </p:nvSpPr>
        <p:spPr>
          <a:xfrm>
            <a:off x="2956919" y="2677750"/>
            <a:ext cx="1557300" cy="17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a:endParaRPr/>
          </a:p>
        </p:txBody>
      </p:sp>
      <p:sp>
        <p:nvSpPr>
          <p:cNvPr id="145" name="Google Shape;145;p18"/>
          <p:cNvSpPr txBox="1">
            <a:spLocks noGrp="1"/>
          </p:cNvSpPr>
          <p:nvPr>
            <p:ph type="subTitle" idx="4"/>
          </p:nvPr>
        </p:nvSpPr>
        <p:spPr>
          <a:xfrm>
            <a:off x="2956919" y="3134359"/>
            <a:ext cx="1557300" cy="68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46" name="Google Shape;146;p18"/>
          <p:cNvSpPr txBox="1">
            <a:spLocks noGrp="1"/>
          </p:cNvSpPr>
          <p:nvPr>
            <p:ph type="subTitle" idx="5"/>
          </p:nvPr>
        </p:nvSpPr>
        <p:spPr>
          <a:xfrm>
            <a:off x="4811906" y="2677750"/>
            <a:ext cx="1557300" cy="17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a:endParaRPr/>
          </a:p>
        </p:txBody>
      </p:sp>
      <p:sp>
        <p:nvSpPr>
          <p:cNvPr id="147" name="Google Shape;147;p18"/>
          <p:cNvSpPr txBox="1">
            <a:spLocks noGrp="1"/>
          </p:cNvSpPr>
          <p:nvPr>
            <p:ph type="subTitle" idx="6"/>
          </p:nvPr>
        </p:nvSpPr>
        <p:spPr>
          <a:xfrm>
            <a:off x="4811906" y="3134359"/>
            <a:ext cx="1557300" cy="68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48" name="Google Shape;148;p18"/>
          <p:cNvSpPr txBox="1">
            <a:spLocks noGrp="1"/>
          </p:cNvSpPr>
          <p:nvPr>
            <p:ph type="subTitle" idx="7"/>
          </p:nvPr>
        </p:nvSpPr>
        <p:spPr>
          <a:xfrm>
            <a:off x="6666894" y="2677750"/>
            <a:ext cx="1557300" cy="17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a:endParaRPr/>
          </a:p>
        </p:txBody>
      </p:sp>
      <p:sp>
        <p:nvSpPr>
          <p:cNvPr id="149" name="Google Shape;149;p18"/>
          <p:cNvSpPr txBox="1">
            <a:spLocks noGrp="1"/>
          </p:cNvSpPr>
          <p:nvPr>
            <p:ph type="subTitle" idx="8"/>
          </p:nvPr>
        </p:nvSpPr>
        <p:spPr>
          <a:xfrm>
            <a:off x="6666894" y="3134359"/>
            <a:ext cx="1557300" cy="68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50" name="Google Shape;150;p18"/>
          <p:cNvSpPr/>
          <p:nvPr/>
        </p:nvSpPr>
        <p:spPr>
          <a:xfrm rot="-5400000">
            <a:off x="6520596" y="-2181640"/>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8"/>
          <p:cNvSpPr/>
          <p:nvPr/>
        </p:nvSpPr>
        <p:spPr>
          <a:xfrm rot="5400000">
            <a:off x="629321" y="281343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8"/>
          <p:cNvSpPr/>
          <p:nvPr/>
        </p:nvSpPr>
        <p:spPr>
          <a:xfrm rot="-5400000">
            <a:off x="5302321" y="-253601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 1">
  <p:cSld name="CUSTOM_12">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2128500" y="539500"/>
            <a:ext cx="48870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Font typeface="Oswald"/>
              <a:buNone/>
              <a:defRPr sz="3500" b="0">
                <a:latin typeface="Oswald"/>
                <a:ea typeface="Oswald"/>
                <a:cs typeface="Oswald"/>
                <a:sym typeface="Oswald"/>
              </a:defRPr>
            </a:lvl1pPr>
            <a:lvl2pPr lvl="1" algn="ctr">
              <a:lnSpc>
                <a:spcPct val="100000"/>
              </a:lnSpc>
              <a:spcBef>
                <a:spcPts val="0"/>
              </a:spcBef>
              <a:spcAft>
                <a:spcPts val="0"/>
              </a:spcAft>
              <a:buSzPts val="3500"/>
              <a:buFont typeface="Oswald"/>
              <a:buNone/>
              <a:defRPr sz="3500" b="0">
                <a:latin typeface="Oswald"/>
                <a:ea typeface="Oswald"/>
                <a:cs typeface="Oswald"/>
                <a:sym typeface="Oswald"/>
              </a:defRPr>
            </a:lvl2pPr>
            <a:lvl3pPr lvl="2" algn="ctr">
              <a:lnSpc>
                <a:spcPct val="100000"/>
              </a:lnSpc>
              <a:spcBef>
                <a:spcPts val="0"/>
              </a:spcBef>
              <a:spcAft>
                <a:spcPts val="0"/>
              </a:spcAft>
              <a:buSzPts val="3500"/>
              <a:buFont typeface="Oswald"/>
              <a:buNone/>
              <a:defRPr sz="3500" b="0">
                <a:latin typeface="Oswald"/>
                <a:ea typeface="Oswald"/>
                <a:cs typeface="Oswald"/>
                <a:sym typeface="Oswald"/>
              </a:defRPr>
            </a:lvl3pPr>
            <a:lvl4pPr lvl="3" algn="ctr">
              <a:lnSpc>
                <a:spcPct val="100000"/>
              </a:lnSpc>
              <a:spcBef>
                <a:spcPts val="0"/>
              </a:spcBef>
              <a:spcAft>
                <a:spcPts val="0"/>
              </a:spcAft>
              <a:buSzPts val="3500"/>
              <a:buFont typeface="Oswald"/>
              <a:buNone/>
              <a:defRPr sz="3500" b="0">
                <a:latin typeface="Oswald"/>
                <a:ea typeface="Oswald"/>
                <a:cs typeface="Oswald"/>
                <a:sym typeface="Oswald"/>
              </a:defRPr>
            </a:lvl4pPr>
            <a:lvl5pPr lvl="4" algn="ctr">
              <a:lnSpc>
                <a:spcPct val="100000"/>
              </a:lnSpc>
              <a:spcBef>
                <a:spcPts val="0"/>
              </a:spcBef>
              <a:spcAft>
                <a:spcPts val="0"/>
              </a:spcAft>
              <a:buSzPts val="3500"/>
              <a:buFont typeface="Oswald"/>
              <a:buNone/>
              <a:defRPr sz="3500" b="0">
                <a:latin typeface="Oswald"/>
                <a:ea typeface="Oswald"/>
                <a:cs typeface="Oswald"/>
                <a:sym typeface="Oswald"/>
              </a:defRPr>
            </a:lvl5pPr>
            <a:lvl6pPr lvl="5" algn="ctr">
              <a:lnSpc>
                <a:spcPct val="100000"/>
              </a:lnSpc>
              <a:spcBef>
                <a:spcPts val="0"/>
              </a:spcBef>
              <a:spcAft>
                <a:spcPts val="0"/>
              </a:spcAft>
              <a:buSzPts val="3500"/>
              <a:buFont typeface="Oswald"/>
              <a:buNone/>
              <a:defRPr sz="3500" b="0">
                <a:latin typeface="Oswald"/>
                <a:ea typeface="Oswald"/>
                <a:cs typeface="Oswald"/>
                <a:sym typeface="Oswald"/>
              </a:defRPr>
            </a:lvl6pPr>
            <a:lvl7pPr lvl="6" algn="ctr">
              <a:lnSpc>
                <a:spcPct val="100000"/>
              </a:lnSpc>
              <a:spcBef>
                <a:spcPts val="0"/>
              </a:spcBef>
              <a:spcAft>
                <a:spcPts val="0"/>
              </a:spcAft>
              <a:buSzPts val="3500"/>
              <a:buFont typeface="Oswald"/>
              <a:buNone/>
              <a:defRPr sz="3500" b="0">
                <a:latin typeface="Oswald"/>
                <a:ea typeface="Oswald"/>
                <a:cs typeface="Oswald"/>
                <a:sym typeface="Oswald"/>
              </a:defRPr>
            </a:lvl7pPr>
            <a:lvl8pPr lvl="7" algn="ctr">
              <a:lnSpc>
                <a:spcPct val="100000"/>
              </a:lnSpc>
              <a:spcBef>
                <a:spcPts val="0"/>
              </a:spcBef>
              <a:spcAft>
                <a:spcPts val="0"/>
              </a:spcAft>
              <a:buSzPts val="3500"/>
              <a:buFont typeface="Oswald"/>
              <a:buNone/>
              <a:defRPr sz="3500" b="0">
                <a:latin typeface="Oswald"/>
                <a:ea typeface="Oswald"/>
                <a:cs typeface="Oswald"/>
                <a:sym typeface="Oswald"/>
              </a:defRPr>
            </a:lvl8pPr>
            <a:lvl9pPr lvl="8" algn="ctr">
              <a:lnSpc>
                <a:spcPct val="100000"/>
              </a:lnSpc>
              <a:spcBef>
                <a:spcPts val="0"/>
              </a:spcBef>
              <a:spcAft>
                <a:spcPts val="0"/>
              </a:spcAft>
              <a:buSzPts val="3500"/>
              <a:buFont typeface="Oswald"/>
              <a:buNone/>
              <a:defRPr sz="3500" b="0">
                <a:latin typeface="Oswald"/>
                <a:ea typeface="Oswald"/>
                <a:cs typeface="Oswald"/>
                <a:sym typeface="Oswald"/>
              </a:defRPr>
            </a:lvl9pPr>
          </a:lstStyle>
          <a:p>
            <a:endParaRPr/>
          </a:p>
        </p:txBody>
      </p:sp>
      <p:sp>
        <p:nvSpPr>
          <p:cNvPr id="155" name="Google Shape;155;p19"/>
          <p:cNvSpPr/>
          <p:nvPr/>
        </p:nvSpPr>
        <p:spPr>
          <a:xfrm rot="5400000" flipH="1">
            <a:off x="1243333" y="-245564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rot="5400000" flipH="1">
            <a:off x="47633" y="-223069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rot="-5400000" flipH="1">
            <a:off x="6937658" y="3176828"/>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mall numbers">
  <p:cSld name="CUSTOM_18">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2988750" y="539500"/>
            <a:ext cx="31665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Oswald"/>
              <a:buNone/>
              <a:defRPr sz="3500" b="0">
                <a:latin typeface="Oswald"/>
                <a:ea typeface="Oswald"/>
                <a:cs typeface="Oswald"/>
                <a:sym typeface="Oswald"/>
              </a:defRPr>
            </a:lvl1pPr>
            <a:lvl2pPr lvl="1" algn="l">
              <a:lnSpc>
                <a:spcPct val="100000"/>
              </a:lnSpc>
              <a:spcBef>
                <a:spcPts val="0"/>
              </a:spcBef>
              <a:spcAft>
                <a:spcPts val="0"/>
              </a:spcAft>
              <a:buSzPts val="2800"/>
              <a:buFont typeface="Oswald"/>
              <a:buNone/>
              <a:defRPr b="0">
                <a:latin typeface="Oswald"/>
                <a:ea typeface="Oswald"/>
                <a:cs typeface="Oswald"/>
                <a:sym typeface="Oswald"/>
              </a:defRPr>
            </a:lvl2pPr>
            <a:lvl3pPr lvl="2" algn="l">
              <a:lnSpc>
                <a:spcPct val="100000"/>
              </a:lnSpc>
              <a:spcBef>
                <a:spcPts val="0"/>
              </a:spcBef>
              <a:spcAft>
                <a:spcPts val="0"/>
              </a:spcAft>
              <a:buSzPts val="2800"/>
              <a:buFont typeface="Oswald"/>
              <a:buNone/>
              <a:defRPr b="0">
                <a:latin typeface="Oswald"/>
                <a:ea typeface="Oswald"/>
                <a:cs typeface="Oswald"/>
                <a:sym typeface="Oswald"/>
              </a:defRPr>
            </a:lvl3pPr>
            <a:lvl4pPr lvl="3" algn="l">
              <a:lnSpc>
                <a:spcPct val="100000"/>
              </a:lnSpc>
              <a:spcBef>
                <a:spcPts val="0"/>
              </a:spcBef>
              <a:spcAft>
                <a:spcPts val="0"/>
              </a:spcAft>
              <a:buSzPts val="2800"/>
              <a:buFont typeface="Oswald"/>
              <a:buNone/>
              <a:defRPr b="0">
                <a:latin typeface="Oswald"/>
                <a:ea typeface="Oswald"/>
                <a:cs typeface="Oswald"/>
                <a:sym typeface="Oswald"/>
              </a:defRPr>
            </a:lvl4pPr>
            <a:lvl5pPr lvl="4" algn="l">
              <a:lnSpc>
                <a:spcPct val="100000"/>
              </a:lnSpc>
              <a:spcBef>
                <a:spcPts val="0"/>
              </a:spcBef>
              <a:spcAft>
                <a:spcPts val="0"/>
              </a:spcAft>
              <a:buSzPts val="2800"/>
              <a:buFont typeface="Oswald"/>
              <a:buNone/>
              <a:defRPr b="0">
                <a:latin typeface="Oswald"/>
                <a:ea typeface="Oswald"/>
                <a:cs typeface="Oswald"/>
                <a:sym typeface="Oswald"/>
              </a:defRPr>
            </a:lvl5pPr>
            <a:lvl6pPr lvl="5" algn="l">
              <a:lnSpc>
                <a:spcPct val="100000"/>
              </a:lnSpc>
              <a:spcBef>
                <a:spcPts val="0"/>
              </a:spcBef>
              <a:spcAft>
                <a:spcPts val="0"/>
              </a:spcAft>
              <a:buSzPts val="2800"/>
              <a:buFont typeface="Oswald"/>
              <a:buNone/>
              <a:defRPr b="0">
                <a:latin typeface="Oswald"/>
                <a:ea typeface="Oswald"/>
                <a:cs typeface="Oswald"/>
                <a:sym typeface="Oswald"/>
              </a:defRPr>
            </a:lvl6pPr>
            <a:lvl7pPr lvl="6" algn="l">
              <a:lnSpc>
                <a:spcPct val="100000"/>
              </a:lnSpc>
              <a:spcBef>
                <a:spcPts val="0"/>
              </a:spcBef>
              <a:spcAft>
                <a:spcPts val="0"/>
              </a:spcAft>
              <a:buSzPts val="2800"/>
              <a:buFont typeface="Oswald"/>
              <a:buNone/>
              <a:defRPr b="0">
                <a:latin typeface="Oswald"/>
                <a:ea typeface="Oswald"/>
                <a:cs typeface="Oswald"/>
                <a:sym typeface="Oswald"/>
              </a:defRPr>
            </a:lvl7pPr>
            <a:lvl8pPr lvl="7" algn="l">
              <a:lnSpc>
                <a:spcPct val="100000"/>
              </a:lnSpc>
              <a:spcBef>
                <a:spcPts val="0"/>
              </a:spcBef>
              <a:spcAft>
                <a:spcPts val="0"/>
              </a:spcAft>
              <a:buSzPts val="2800"/>
              <a:buFont typeface="Oswald"/>
              <a:buNone/>
              <a:defRPr b="0">
                <a:latin typeface="Oswald"/>
                <a:ea typeface="Oswald"/>
                <a:cs typeface="Oswald"/>
                <a:sym typeface="Oswald"/>
              </a:defRPr>
            </a:lvl8pPr>
            <a:lvl9pPr lvl="8" algn="l">
              <a:lnSpc>
                <a:spcPct val="100000"/>
              </a:lnSpc>
              <a:spcBef>
                <a:spcPts val="0"/>
              </a:spcBef>
              <a:spcAft>
                <a:spcPts val="0"/>
              </a:spcAft>
              <a:buSzPts val="2800"/>
              <a:buFont typeface="Oswald"/>
              <a:buNone/>
              <a:defRPr b="0">
                <a:latin typeface="Oswald"/>
                <a:ea typeface="Oswald"/>
                <a:cs typeface="Oswald"/>
                <a:sym typeface="Oswald"/>
              </a:defRPr>
            </a:lvl9pPr>
          </a:lstStyle>
          <a:p>
            <a:endParaRPr/>
          </a:p>
        </p:txBody>
      </p:sp>
      <p:sp>
        <p:nvSpPr>
          <p:cNvPr id="160" name="Google Shape;160;p20"/>
          <p:cNvSpPr txBox="1">
            <a:spLocks noGrp="1"/>
          </p:cNvSpPr>
          <p:nvPr>
            <p:ph type="title" idx="2"/>
          </p:nvPr>
        </p:nvSpPr>
        <p:spPr>
          <a:xfrm>
            <a:off x="1646031" y="2213851"/>
            <a:ext cx="879300" cy="58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100" b="0">
                <a:solidFill>
                  <a:schemeClr val="accent4"/>
                </a:solidFill>
                <a:latin typeface="Oswald"/>
                <a:ea typeface="Oswald"/>
                <a:cs typeface="Oswald"/>
                <a:sym typeface="Oswa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1" name="Google Shape;161;p20"/>
          <p:cNvSpPr txBox="1">
            <a:spLocks noGrp="1"/>
          </p:cNvSpPr>
          <p:nvPr>
            <p:ph type="subTitle" idx="1"/>
          </p:nvPr>
        </p:nvSpPr>
        <p:spPr>
          <a:xfrm>
            <a:off x="1271275" y="3335951"/>
            <a:ext cx="1608600" cy="7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62" name="Google Shape;162;p20"/>
          <p:cNvSpPr txBox="1">
            <a:spLocks noGrp="1"/>
          </p:cNvSpPr>
          <p:nvPr>
            <p:ph type="title" idx="3"/>
          </p:nvPr>
        </p:nvSpPr>
        <p:spPr>
          <a:xfrm>
            <a:off x="4136972" y="2213851"/>
            <a:ext cx="879300" cy="58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100" b="0">
                <a:solidFill>
                  <a:schemeClr val="accent2"/>
                </a:solidFill>
                <a:latin typeface="Oswald"/>
                <a:ea typeface="Oswald"/>
                <a:cs typeface="Oswald"/>
                <a:sym typeface="Oswa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3" name="Google Shape;163;p20"/>
          <p:cNvSpPr txBox="1">
            <a:spLocks noGrp="1"/>
          </p:cNvSpPr>
          <p:nvPr>
            <p:ph type="subTitle" idx="4"/>
          </p:nvPr>
        </p:nvSpPr>
        <p:spPr>
          <a:xfrm>
            <a:off x="3777213" y="3335951"/>
            <a:ext cx="1608600" cy="7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64" name="Google Shape;164;p20"/>
          <p:cNvSpPr txBox="1">
            <a:spLocks noGrp="1"/>
          </p:cNvSpPr>
          <p:nvPr>
            <p:ph type="title" idx="5"/>
          </p:nvPr>
        </p:nvSpPr>
        <p:spPr>
          <a:xfrm>
            <a:off x="6628779" y="2213851"/>
            <a:ext cx="879300" cy="58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100" b="0">
                <a:solidFill>
                  <a:schemeClr val="accent5"/>
                </a:solidFill>
                <a:latin typeface="Oswald"/>
                <a:ea typeface="Oswald"/>
                <a:cs typeface="Oswald"/>
                <a:sym typeface="Oswa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5" name="Google Shape;165;p20"/>
          <p:cNvSpPr txBox="1">
            <a:spLocks noGrp="1"/>
          </p:cNvSpPr>
          <p:nvPr>
            <p:ph type="subTitle" idx="6"/>
          </p:nvPr>
        </p:nvSpPr>
        <p:spPr>
          <a:xfrm>
            <a:off x="6264125" y="3335951"/>
            <a:ext cx="1608600" cy="7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66" name="Google Shape;166;p20"/>
          <p:cNvSpPr/>
          <p:nvPr/>
        </p:nvSpPr>
        <p:spPr>
          <a:xfrm rot="5400000" flipH="1">
            <a:off x="907046" y="-2105440"/>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0"/>
          <p:cNvSpPr/>
          <p:nvPr/>
        </p:nvSpPr>
        <p:spPr>
          <a:xfrm rot="-5400000" flipH="1">
            <a:off x="6682621" y="280963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13275" y="539500"/>
            <a:ext cx="56448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Font typeface="Roboto"/>
              <a:buNone/>
              <a:defRPr sz="3500" b="0">
                <a:latin typeface="Oswald"/>
                <a:ea typeface="Oswald"/>
                <a:cs typeface="Oswald"/>
                <a:sym typeface="Oswald"/>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1" name="Google Shape;21;p3"/>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ctr" anchorCtr="0">
            <a:noAutofit/>
          </a:bodyPr>
          <a:lstStyle>
            <a:lvl1pPr marL="457200" lvl="0" indent="-304800" algn="l">
              <a:lnSpc>
                <a:spcPct val="100000"/>
              </a:lnSpc>
              <a:spcBef>
                <a:spcPts val="0"/>
              </a:spcBef>
              <a:spcAft>
                <a:spcPts val="0"/>
              </a:spcAft>
              <a:buSzPts val="1200"/>
              <a:buFont typeface="Livvic"/>
              <a:buAutoNum type="arabicPeriod"/>
              <a:defRPr sz="1200"/>
            </a:lvl1pPr>
            <a:lvl2pPr marL="914400" lvl="1" indent="-304800" algn="l">
              <a:lnSpc>
                <a:spcPct val="115000"/>
              </a:lnSpc>
              <a:spcBef>
                <a:spcPts val="1600"/>
              </a:spcBef>
              <a:spcAft>
                <a:spcPts val="0"/>
              </a:spcAft>
              <a:buSzPts val="1200"/>
              <a:buFont typeface="Roboto Condensed Light"/>
              <a:buAutoNum type="alphaLcPeriod"/>
              <a:defRPr sz="1200"/>
            </a:lvl2pPr>
            <a:lvl3pPr marL="1371600" lvl="2" indent="-304800" algn="l">
              <a:lnSpc>
                <a:spcPct val="115000"/>
              </a:lnSpc>
              <a:spcBef>
                <a:spcPts val="1600"/>
              </a:spcBef>
              <a:spcAft>
                <a:spcPts val="0"/>
              </a:spcAft>
              <a:buSzPts val="1200"/>
              <a:buFont typeface="Roboto Condensed Light"/>
              <a:buAutoNum type="romanLcPeriod"/>
              <a:defRPr sz="1200"/>
            </a:lvl3pPr>
            <a:lvl4pPr marL="1828800" lvl="3" indent="-304800" algn="l">
              <a:lnSpc>
                <a:spcPct val="115000"/>
              </a:lnSpc>
              <a:spcBef>
                <a:spcPts val="1600"/>
              </a:spcBef>
              <a:spcAft>
                <a:spcPts val="0"/>
              </a:spcAft>
              <a:buSzPts val="1200"/>
              <a:buFont typeface="Roboto Condensed Light"/>
              <a:buAutoNum type="arabicPeriod"/>
              <a:defRPr sz="1200"/>
            </a:lvl4pPr>
            <a:lvl5pPr marL="2286000" lvl="4" indent="-304800" algn="l">
              <a:lnSpc>
                <a:spcPct val="115000"/>
              </a:lnSpc>
              <a:spcBef>
                <a:spcPts val="1600"/>
              </a:spcBef>
              <a:spcAft>
                <a:spcPts val="0"/>
              </a:spcAft>
              <a:buSzPts val="1200"/>
              <a:buFont typeface="Roboto Condensed Light"/>
              <a:buAutoNum type="alphaLcPeriod"/>
              <a:defRPr sz="1200"/>
            </a:lvl5pPr>
            <a:lvl6pPr marL="2743200" lvl="5" indent="-304800" algn="l">
              <a:lnSpc>
                <a:spcPct val="115000"/>
              </a:lnSpc>
              <a:spcBef>
                <a:spcPts val="1600"/>
              </a:spcBef>
              <a:spcAft>
                <a:spcPts val="0"/>
              </a:spcAft>
              <a:buSzPts val="1200"/>
              <a:buFont typeface="Roboto Condensed Light"/>
              <a:buAutoNum type="romanLcPeriod"/>
              <a:defRPr sz="1200"/>
            </a:lvl6pPr>
            <a:lvl7pPr marL="3200400" lvl="6" indent="-304800" algn="l">
              <a:lnSpc>
                <a:spcPct val="115000"/>
              </a:lnSpc>
              <a:spcBef>
                <a:spcPts val="1600"/>
              </a:spcBef>
              <a:spcAft>
                <a:spcPts val="0"/>
              </a:spcAft>
              <a:buSzPts val="1200"/>
              <a:buFont typeface="Roboto Condensed Light"/>
              <a:buAutoNum type="arabicPeriod"/>
              <a:defRPr sz="1200"/>
            </a:lvl7pPr>
            <a:lvl8pPr marL="3657600" lvl="7" indent="-304800" algn="l">
              <a:lnSpc>
                <a:spcPct val="115000"/>
              </a:lnSpc>
              <a:spcBef>
                <a:spcPts val="1600"/>
              </a:spcBef>
              <a:spcAft>
                <a:spcPts val="0"/>
              </a:spcAft>
              <a:buSzPts val="1200"/>
              <a:buFont typeface="Roboto Condensed Light"/>
              <a:buAutoNum type="alphaLcPeriod"/>
              <a:defRPr sz="1200"/>
            </a:lvl8pPr>
            <a:lvl9pPr marL="4114800" lvl="8" indent="-304800" algn="l">
              <a:lnSpc>
                <a:spcPct val="115000"/>
              </a:lnSpc>
              <a:spcBef>
                <a:spcPts val="1600"/>
              </a:spcBef>
              <a:spcAft>
                <a:spcPts val="1600"/>
              </a:spcAft>
              <a:buSzPts val="1200"/>
              <a:buFont typeface="Roboto Condensed Light"/>
              <a:buAutoNum type="romanLcPeriod"/>
              <a:defRPr sz="1200"/>
            </a:lvl9pPr>
          </a:lstStyle>
          <a:p>
            <a:endParaRPr/>
          </a:p>
        </p:txBody>
      </p:sp>
      <p:sp>
        <p:nvSpPr>
          <p:cNvPr id="22" name="Google Shape;22;p3"/>
          <p:cNvSpPr/>
          <p:nvPr/>
        </p:nvSpPr>
        <p:spPr>
          <a:xfrm flipH="1">
            <a:off x="-1793748" y="-1972014"/>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8430777" y="145011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21"/>
          <p:cNvSpPr txBox="1">
            <a:spLocks noGrp="1"/>
          </p:cNvSpPr>
          <p:nvPr>
            <p:ph type="title" hasCustomPrompt="1"/>
          </p:nvPr>
        </p:nvSpPr>
        <p:spPr>
          <a:xfrm>
            <a:off x="3628575" y="1699700"/>
            <a:ext cx="3276300" cy="165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5000" b="0">
                <a:solidFill>
                  <a:schemeClr val="accent4"/>
                </a:solidFill>
                <a:latin typeface="Oswald"/>
                <a:ea typeface="Oswald"/>
                <a:cs typeface="Oswald"/>
                <a:sym typeface="Oswa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0" name="Google Shape;170;p21"/>
          <p:cNvSpPr txBox="1">
            <a:spLocks noGrp="1"/>
          </p:cNvSpPr>
          <p:nvPr>
            <p:ph type="subTitle" idx="1"/>
          </p:nvPr>
        </p:nvSpPr>
        <p:spPr>
          <a:xfrm>
            <a:off x="3628575" y="3530250"/>
            <a:ext cx="3276300" cy="51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71" name="Google Shape;171;p21"/>
          <p:cNvSpPr/>
          <p:nvPr/>
        </p:nvSpPr>
        <p:spPr>
          <a:xfrm rot="-5400000">
            <a:off x="6403852"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1"/>
          <p:cNvSpPr/>
          <p:nvPr/>
        </p:nvSpPr>
        <p:spPr>
          <a:xfrm flipH="1">
            <a:off x="-1283643" y="250"/>
            <a:ext cx="4014681" cy="5143361"/>
          </a:xfrm>
          <a:custGeom>
            <a:avLst/>
            <a:gdLst/>
            <a:ahLst/>
            <a:cxnLst/>
            <a:rect l="l" t="t" r="r" b="b"/>
            <a:pathLst>
              <a:path w="159836" h="204772" extrusionOk="0">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1"/>
          <p:cNvSpPr/>
          <p:nvPr/>
        </p:nvSpPr>
        <p:spPr>
          <a:xfrm flipH="1">
            <a:off x="-1283620" y="25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1"/>
          <p:cNvSpPr/>
          <p:nvPr/>
        </p:nvSpPr>
        <p:spPr>
          <a:xfrm flipH="1">
            <a:off x="-1283598" y="680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15">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2610450" y="539500"/>
            <a:ext cx="39231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Font typeface="Oswald"/>
              <a:buNone/>
              <a:defRPr sz="3500" b="0">
                <a:latin typeface="Oswald"/>
                <a:ea typeface="Oswald"/>
                <a:cs typeface="Oswald"/>
                <a:sym typeface="Oswald"/>
              </a:defRPr>
            </a:lvl1pPr>
            <a:lvl2pPr lvl="1" algn="ctr">
              <a:lnSpc>
                <a:spcPct val="100000"/>
              </a:lnSpc>
              <a:spcBef>
                <a:spcPts val="0"/>
              </a:spcBef>
              <a:spcAft>
                <a:spcPts val="0"/>
              </a:spcAft>
              <a:buSzPts val="3500"/>
              <a:buFont typeface="Oswald"/>
              <a:buNone/>
              <a:defRPr sz="3500" b="0">
                <a:latin typeface="Oswald"/>
                <a:ea typeface="Oswald"/>
                <a:cs typeface="Oswald"/>
                <a:sym typeface="Oswald"/>
              </a:defRPr>
            </a:lvl2pPr>
            <a:lvl3pPr lvl="2" algn="ctr">
              <a:lnSpc>
                <a:spcPct val="100000"/>
              </a:lnSpc>
              <a:spcBef>
                <a:spcPts val="0"/>
              </a:spcBef>
              <a:spcAft>
                <a:spcPts val="0"/>
              </a:spcAft>
              <a:buSzPts val="3500"/>
              <a:buFont typeface="Oswald"/>
              <a:buNone/>
              <a:defRPr sz="3500" b="0">
                <a:latin typeface="Oswald"/>
                <a:ea typeface="Oswald"/>
                <a:cs typeface="Oswald"/>
                <a:sym typeface="Oswald"/>
              </a:defRPr>
            </a:lvl3pPr>
            <a:lvl4pPr lvl="3" algn="ctr">
              <a:lnSpc>
                <a:spcPct val="100000"/>
              </a:lnSpc>
              <a:spcBef>
                <a:spcPts val="0"/>
              </a:spcBef>
              <a:spcAft>
                <a:spcPts val="0"/>
              </a:spcAft>
              <a:buSzPts val="3500"/>
              <a:buFont typeface="Oswald"/>
              <a:buNone/>
              <a:defRPr sz="3500" b="0">
                <a:latin typeface="Oswald"/>
                <a:ea typeface="Oswald"/>
                <a:cs typeface="Oswald"/>
                <a:sym typeface="Oswald"/>
              </a:defRPr>
            </a:lvl4pPr>
            <a:lvl5pPr lvl="4" algn="ctr">
              <a:lnSpc>
                <a:spcPct val="100000"/>
              </a:lnSpc>
              <a:spcBef>
                <a:spcPts val="0"/>
              </a:spcBef>
              <a:spcAft>
                <a:spcPts val="0"/>
              </a:spcAft>
              <a:buSzPts val="3500"/>
              <a:buFont typeface="Oswald"/>
              <a:buNone/>
              <a:defRPr sz="3500" b="0">
                <a:latin typeface="Oswald"/>
                <a:ea typeface="Oswald"/>
                <a:cs typeface="Oswald"/>
                <a:sym typeface="Oswald"/>
              </a:defRPr>
            </a:lvl5pPr>
            <a:lvl6pPr lvl="5" algn="ctr">
              <a:lnSpc>
                <a:spcPct val="100000"/>
              </a:lnSpc>
              <a:spcBef>
                <a:spcPts val="0"/>
              </a:spcBef>
              <a:spcAft>
                <a:spcPts val="0"/>
              </a:spcAft>
              <a:buSzPts val="3500"/>
              <a:buFont typeface="Oswald"/>
              <a:buNone/>
              <a:defRPr sz="3500" b="0">
                <a:latin typeface="Oswald"/>
                <a:ea typeface="Oswald"/>
                <a:cs typeface="Oswald"/>
                <a:sym typeface="Oswald"/>
              </a:defRPr>
            </a:lvl6pPr>
            <a:lvl7pPr lvl="6" algn="ctr">
              <a:lnSpc>
                <a:spcPct val="100000"/>
              </a:lnSpc>
              <a:spcBef>
                <a:spcPts val="0"/>
              </a:spcBef>
              <a:spcAft>
                <a:spcPts val="0"/>
              </a:spcAft>
              <a:buSzPts val="3500"/>
              <a:buFont typeface="Oswald"/>
              <a:buNone/>
              <a:defRPr sz="3500" b="0">
                <a:latin typeface="Oswald"/>
                <a:ea typeface="Oswald"/>
                <a:cs typeface="Oswald"/>
                <a:sym typeface="Oswald"/>
              </a:defRPr>
            </a:lvl7pPr>
            <a:lvl8pPr lvl="7" algn="ctr">
              <a:lnSpc>
                <a:spcPct val="100000"/>
              </a:lnSpc>
              <a:spcBef>
                <a:spcPts val="0"/>
              </a:spcBef>
              <a:spcAft>
                <a:spcPts val="0"/>
              </a:spcAft>
              <a:buSzPts val="3500"/>
              <a:buFont typeface="Oswald"/>
              <a:buNone/>
              <a:defRPr sz="3500" b="0">
                <a:latin typeface="Oswald"/>
                <a:ea typeface="Oswald"/>
                <a:cs typeface="Oswald"/>
                <a:sym typeface="Oswald"/>
              </a:defRPr>
            </a:lvl8pPr>
            <a:lvl9pPr lvl="8" algn="ctr">
              <a:lnSpc>
                <a:spcPct val="100000"/>
              </a:lnSpc>
              <a:spcBef>
                <a:spcPts val="0"/>
              </a:spcBef>
              <a:spcAft>
                <a:spcPts val="0"/>
              </a:spcAft>
              <a:buSzPts val="3500"/>
              <a:buFont typeface="Oswald"/>
              <a:buNone/>
              <a:defRPr sz="3500" b="0">
                <a:latin typeface="Oswald"/>
                <a:ea typeface="Oswald"/>
                <a:cs typeface="Oswald"/>
                <a:sym typeface="Oswald"/>
              </a:defRPr>
            </a:lvl9pPr>
          </a:lstStyle>
          <a:p>
            <a:endParaRPr/>
          </a:p>
        </p:txBody>
      </p:sp>
      <p:sp>
        <p:nvSpPr>
          <p:cNvPr id="177" name="Google Shape;177;p22"/>
          <p:cNvSpPr txBox="1">
            <a:spLocks noGrp="1"/>
          </p:cNvSpPr>
          <p:nvPr>
            <p:ph type="subTitle" idx="1"/>
          </p:nvPr>
        </p:nvSpPr>
        <p:spPr>
          <a:xfrm>
            <a:off x="637025" y="3443000"/>
            <a:ext cx="2335800" cy="23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78" name="Google Shape;178;p22"/>
          <p:cNvSpPr txBox="1">
            <a:spLocks noGrp="1"/>
          </p:cNvSpPr>
          <p:nvPr>
            <p:ph type="subTitle" idx="2"/>
          </p:nvPr>
        </p:nvSpPr>
        <p:spPr>
          <a:xfrm>
            <a:off x="637025" y="3754550"/>
            <a:ext cx="2335800" cy="46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79" name="Google Shape;179;p22"/>
          <p:cNvSpPr txBox="1">
            <a:spLocks noGrp="1"/>
          </p:cNvSpPr>
          <p:nvPr>
            <p:ph type="subTitle" idx="3"/>
          </p:nvPr>
        </p:nvSpPr>
        <p:spPr>
          <a:xfrm>
            <a:off x="3404100" y="3443000"/>
            <a:ext cx="2335800" cy="23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5"/>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80" name="Google Shape;180;p22"/>
          <p:cNvSpPr txBox="1">
            <a:spLocks noGrp="1"/>
          </p:cNvSpPr>
          <p:nvPr>
            <p:ph type="subTitle" idx="4"/>
          </p:nvPr>
        </p:nvSpPr>
        <p:spPr>
          <a:xfrm>
            <a:off x="3404100" y="3754550"/>
            <a:ext cx="2335800" cy="46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81" name="Google Shape;181;p22"/>
          <p:cNvSpPr txBox="1">
            <a:spLocks noGrp="1"/>
          </p:cNvSpPr>
          <p:nvPr>
            <p:ph type="subTitle" idx="5"/>
          </p:nvPr>
        </p:nvSpPr>
        <p:spPr>
          <a:xfrm>
            <a:off x="6171175" y="3443000"/>
            <a:ext cx="2335800" cy="23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82" name="Google Shape;182;p22"/>
          <p:cNvSpPr txBox="1">
            <a:spLocks noGrp="1"/>
          </p:cNvSpPr>
          <p:nvPr>
            <p:ph type="subTitle" idx="6"/>
          </p:nvPr>
        </p:nvSpPr>
        <p:spPr>
          <a:xfrm>
            <a:off x="6171175" y="3754550"/>
            <a:ext cx="2335800" cy="46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83" name="Google Shape;183;p22"/>
          <p:cNvSpPr/>
          <p:nvPr/>
        </p:nvSpPr>
        <p:spPr>
          <a:xfrm rot="5400000" flipH="1">
            <a:off x="949452" y="-2429214"/>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2"/>
          <p:cNvSpPr/>
          <p:nvPr/>
        </p:nvSpPr>
        <p:spPr>
          <a:xfrm rot="10800000" flipH="1">
            <a:off x="8102871" y="-215990"/>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 5">
  <p:cSld name="CUSTOM_13">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2512050" y="539500"/>
            <a:ext cx="41199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Font typeface="Oswald"/>
              <a:buNone/>
              <a:defRPr sz="3500" b="0">
                <a:latin typeface="Oswald"/>
                <a:ea typeface="Oswald"/>
                <a:cs typeface="Oswald"/>
                <a:sym typeface="Oswald"/>
              </a:defRPr>
            </a:lvl1pPr>
            <a:lvl2pPr lvl="1" algn="ctr">
              <a:lnSpc>
                <a:spcPct val="100000"/>
              </a:lnSpc>
              <a:spcBef>
                <a:spcPts val="0"/>
              </a:spcBef>
              <a:spcAft>
                <a:spcPts val="0"/>
              </a:spcAft>
              <a:buSzPts val="3500"/>
              <a:buFont typeface="Oswald"/>
              <a:buNone/>
              <a:defRPr sz="3500" b="0">
                <a:latin typeface="Oswald"/>
                <a:ea typeface="Oswald"/>
                <a:cs typeface="Oswald"/>
                <a:sym typeface="Oswald"/>
              </a:defRPr>
            </a:lvl2pPr>
            <a:lvl3pPr lvl="2" algn="ctr">
              <a:lnSpc>
                <a:spcPct val="100000"/>
              </a:lnSpc>
              <a:spcBef>
                <a:spcPts val="0"/>
              </a:spcBef>
              <a:spcAft>
                <a:spcPts val="0"/>
              </a:spcAft>
              <a:buSzPts val="3500"/>
              <a:buFont typeface="Oswald"/>
              <a:buNone/>
              <a:defRPr sz="3500" b="0">
                <a:latin typeface="Oswald"/>
                <a:ea typeface="Oswald"/>
                <a:cs typeface="Oswald"/>
                <a:sym typeface="Oswald"/>
              </a:defRPr>
            </a:lvl3pPr>
            <a:lvl4pPr lvl="3" algn="ctr">
              <a:lnSpc>
                <a:spcPct val="100000"/>
              </a:lnSpc>
              <a:spcBef>
                <a:spcPts val="0"/>
              </a:spcBef>
              <a:spcAft>
                <a:spcPts val="0"/>
              </a:spcAft>
              <a:buSzPts val="3500"/>
              <a:buFont typeface="Oswald"/>
              <a:buNone/>
              <a:defRPr sz="3500" b="0">
                <a:latin typeface="Oswald"/>
                <a:ea typeface="Oswald"/>
                <a:cs typeface="Oswald"/>
                <a:sym typeface="Oswald"/>
              </a:defRPr>
            </a:lvl4pPr>
            <a:lvl5pPr lvl="4" algn="ctr">
              <a:lnSpc>
                <a:spcPct val="100000"/>
              </a:lnSpc>
              <a:spcBef>
                <a:spcPts val="0"/>
              </a:spcBef>
              <a:spcAft>
                <a:spcPts val="0"/>
              </a:spcAft>
              <a:buSzPts val="3500"/>
              <a:buFont typeface="Oswald"/>
              <a:buNone/>
              <a:defRPr sz="3500" b="0">
                <a:latin typeface="Oswald"/>
                <a:ea typeface="Oswald"/>
                <a:cs typeface="Oswald"/>
                <a:sym typeface="Oswald"/>
              </a:defRPr>
            </a:lvl5pPr>
            <a:lvl6pPr lvl="5" algn="ctr">
              <a:lnSpc>
                <a:spcPct val="100000"/>
              </a:lnSpc>
              <a:spcBef>
                <a:spcPts val="0"/>
              </a:spcBef>
              <a:spcAft>
                <a:spcPts val="0"/>
              </a:spcAft>
              <a:buSzPts val="3500"/>
              <a:buFont typeface="Oswald"/>
              <a:buNone/>
              <a:defRPr sz="3500" b="0">
                <a:latin typeface="Oswald"/>
                <a:ea typeface="Oswald"/>
                <a:cs typeface="Oswald"/>
                <a:sym typeface="Oswald"/>
              </a:defRPr>
            </a:lvl6pPr>
            <a:lvl7pPr lvl="6" algn="ctr">
              <a:lnSpc>
                <a:spcPct val="100000"/>
              </a:lnSpc>
              <a:spcBef>
                <a:spcPts val="0"/>
              </a:spcBef>
              <a:spcAft>
                <a:spcPts val="0"/>
              </a:spcAft>
              <a:buSzPts val="3500"/>
              <a:buFont typeface="Oswald"/>
              <a:buNone/>
              <a:defRPr sz="3500" b="0">
                <a:latin typeface="Oswald"/>
                <a:ea typeface="Oswald"/>
                <a:cs typeface="Oswald"/>
                <a:sym typeface="Oswald"/>
              </a:defRPr>
            </a:lvl7pPr>
            <a:lvl8pPr lvl="7" algn="ctr">
              <a:lnSpc>
                <a:spcPct val="100000"/>
              </a:lnSpc>
              <a:spcBef>
                <a:spcPts val="0"/>
              </a:spcBef>
              <a:spcAft>
                <a:spcPts val="0"/>
              </a:spcAft>
              <a:buSzPts val="3500"/>
              <a:buFont typeface="Oswald"/>
              <a:buNone/>
              <a:defRPr sz="3500" b="0">
                <a:latin typeface="Oswald"/>
                <a:ea typeface="Oswald"/>
                <a:cs typeface="Oswald"/>
                <a:sym typeface="Oswald"/>
              </a:defRPr>
            </a:lvl8pPr>
            <a:lvl9pPr lvl="8" algn="ctr">
              <a:lnSpc>
                <a:spcPct val="100000"/>
              </a:lnSpc>
              <a:spcBef>
                <a:spcPts val="0"/>
              </a:spcBef>
              <a:spcAft>
                <a:spcPts val="0"/>
              </a:spcAft>
              <a:buSzPts val="3500"/>
              <a:buFont typeface="Oswald"/>
              <a:buNone/>
              <a:defRPr sz="3500" b="0">
                <a:latin typeface="Oswald"/>
                <a:ea typeface="Oswald"/>
                <a:cs typeface="Oswald"/>
                <a:sym typeface="Oswald"/>
              </a:defRPr>
            </a:lvl9pPr>
          </a:lstStyle>
          <a:p>
            <a:endParaRPr/>
          </a:p>
        </p:txBody>
      </p:sp>
      <p:sp>
        <p:nvSpPr>
          <p:cNvPr id="187" name="Google Shape;187;p23"/>
          <p:cNvSpPr txBox="1">
            <a:spLocks noGrp="1"/>
          </p:cNvSpPr>
          <p:nvPr>
            <p:ph type="subTitle" idx="1"/>
          </p:nvPr>
        </p:nvSpPr>
        <p:spPr>
          <a:xfrm>
            <a:off x="996700" y="1906588"/>
            <a:ext cx="2207400" cy="225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solidFill>
                  <a:schemeClr val="lt2"/>
                </a:solidFill>
                <a:latin typeface="Roboto Black"/>
                <a:ea typeface="Roboto Black"/>
                <a:cs typeface="Roboto Black"/>
                <a:sym typeface="Roboto Black"/>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a:endParaRPr/>
          </a:p>
        </p:txBody>
      </p:sp>
      <p:sp>
        <p:nvSpPr>
          <p:cNvPr id="188" name="Google Shape;188;p23"/>
          <p:cNvSpPr txBox="1">
            <a:spLocks noGrp="1"/>
          </p:cNvSpPr>
          <p:nvPr>
            <p:ph type="subTitle" idx="2"/>
          </p:nvPr>
        </p:nvSpPr>
        <p:spPr>
          <a:xfrm>
            <a:off x="996700" y="2232138"/>
            <a:ext cx="2207400" cy="483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89" name="Google Shape;189;p23"/>
          <p:cNvSpPr txBox="1">
            <a:spLocks noGrp="1"/>
          </p:cNvSpPr>
          <p:nvPr>
            <p:ph type="subTitle" idx="3"/>
          </p:nvPr>
        </p:nvSpPr>
        <p:spPr>
          <a:xfrm>
            <a:off x="996700" y="3342450"/>
            <a:ext cx="2207400" cy="225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a:endParaRPr/>
          </a:p>
        </p:txBody>
      </p:sp>
      <p:sp>
        <p:nvSpPr>
          <p:cNvPr id="190" name="Google Shape;190;p23"/>
          <p:cNvSpPr txBox="1">
            <a:spLocks noGrp="1"/>
          </p:cNvSpPr>
          <p:nvPr>
            <p:ph type="subTitle" idx="4"/>
          </p:nvPr>
        </p:nvSpPr>
        <p:spPr>
          <a:xfrm>
            <a:off x="996700" y="3668000"/>
            <a:ext cx="2207400" cy="483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91" name="Google Shape;191;p23"/>
          <p:cNvSpPr txBox="1">
            <a:spLocks noGrp="1"/>
          </p:cNvSpPr>
          <p:nvPr>
            <p:ph type="subTitle" idx="5"/>
          </p:nvPr>
        </p:nvSpPr>
        <p:spPr>
          <a:xfrm>
            <a:off x="5939900" y="1906588"/>
            <a:ext cx="2207400" cy="2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a:endParaRPr/>
          </a:p>
        </p:txBody>
      </p:sp>
      <p:sp>
        <p:nvSpPr>
          <p:cNvPr id="192" name="Google Shape;192;p23"/>
          <p:cNvSpPr txBox="1">
            <a:spLocks noGrp="1"/>
          </p:cNvSpPr>
          <p:nvPr>
            <p:ph type="subTitle" idx="6"/>
          </p:nvPr>
        </p:nvSpPr>
        <p:spPr>
          <a:xfrm>
            <a:off x="5939900" y="2232138"/>
            <a:ext cx="2207400" cy="48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93" name="Google Shape;193;p23"/>
          <p:cNvSpPr txBox="1">
            <a:spLocks noGrp="1"/>
          </p:cNvSpPr>
          <p:nvPr>
            <p:ph type="subTitle" idx="7"/>
          </p:nvPr>
        </p:nvSpPr>
        <p:spPr>
          <a:xfrm>
            <a:off x="5939900" y="3342450"/>
            <a:ext cx="2207400" cy="22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5"/>
                </a:solidFill>
                <a:latin typeface="Roboto Black"/>
                <a:ea typeface="Roboto Black"/>
                <a:cs typeface="Roboto Black"/>
                <a:sym typeface="Roboto Black"/>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a:endParaRPr/>
          </a:p>
        </p:txBody>
      </p:sp>
      <p:sp>
        <p:nvSpPr>
          <p:cNvPr id="194" name="Google Shape;194;p23"/>
          <p:cNvSpPr txBox="1">
            <a:spLocks noGrp="1"/>
          </p:cNvSpPr>
          <p:nvPr>
            <p:ph type="subTitle" idx="8"/>
          </p:nvPr>
        </p:nvSpPr>
        <p:spPr>
          <a:xfrm>
            <a:off x="5939900" y="3668000"/>
            <a:ext cx="2207400" cy="48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95" name="Google Shape;195;p23"/>
          <p:cNvSpPr/>
          <p:nvPr/>
        </p:nvSpPr>
        <p:spPr>
          <a:xfrm rot="-5400000">
            <a:off x="5686433" y="-245564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3"/>
          <p:cNvSpPr/>
          <p:nvPr/>
        </p:nvSpPr>
        <p:spPr>
          <a:xfrm rot="-5400000">
            <a:off x="6882133" y="-223069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3"/>
          <p:cNvSpPr/>
          <p:nvPr/>
        </p:nvSpPr>
        <p:spPr>
          <a:xfrm rot="5400000" flipH="1">
            <a:off x="141227"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4">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3117750" y="539500"/>
            <a:ext cx="29085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Font typeface="Oswald"/>
              <a:buNone/>
              <a:defRPr sz="3500" b="0">
                <a:latin typeface="Oswald"/>
                <a:ea typeface="Oswald"/>
                <a:cs typeface="Oswald"/>
                <a:sym typeface="Oswald"/>
              </a:defRPr>
            </a:lvl1pPr>
            <a:lvl2pPr lvl="1" algn="ctr">
              <a:lnSpc>
                <a:spcPct val="100000"/>
              </a:lnSpc>
              <a:spcBef>
                <a:spcPts val="0"/>
              </a:spcBef>
              <a:spcAft>
                <a:spcPts val="0"/>
              </a:spcAft>
              <a:buSzPts val="3500"/>
              <a:buFont typeface="Oswald"/>
              <a:buNone/>
              <a:defRPr sz="3500" b="0">
                <a:latin typeface="Oswald"/>
                <a:ea typeface="Oswald"/>
                <a:cs typeface="Oswald"/>
                <a:sym typeface="Oswald"/>
              </a:defRPr>
            </a:lvl2pPr>
            <a:lvl3pPr lvl="2" algn="ctr">
              <a:lnSpc>
                <a:spcPct val="100000"/>
              </a:lnSpc>
              <a:spcBef>
                <a:spcPts val="0"/>
              </a:spcBef>
              <a:spcAft>
                <a:spcPts val="0"/>
              </a:spcAft>
              <a:buSzPts val="3500"/>
              <a:buFont typeface="Oswald"/>
              <a:buNone/>
              <a:defRPr sz="3500" b="0">
                <a:latin typeface="Oswald"/>
                <a:ea typeface="Oswald"/>
                <a:cs typeface="Oswald"/>
                <a:sym typeface="Oswald"/>
              </a:defRPr>
            </a:lvl3pPr>
            <a:lvl4pPr lvl="3" algn="ctr">
              <a:lnSpc>
                <a:spcPct val="100000"/>
              </a:lnSpc>
              <a:spcBef>
                <a:spcPts val="0"/>
              </a:spcBef>
              <a:spcAft>
                <a:spcPts val="0"/>
              </a:spcAft>
              <a:buSzPts val="3500"/>
              <a:buFont typeface="Oswald"/>
              <a:buNone/>
              <a:defRPr sz="3500" b="0">
                <a:latin typeface="Oswald"/>
                <a:ea typeface="Oswald"/>
                <a:cs typeface="Oswald"/>
                <a:sym typeface="Oswald"/>
              </a:defRPr>
            </a:lvl4pPr>
            <a:lvl5pPr lvl="4" algn="ctr">
              <a:lnSpc>
                <a:spcPct val="100000"/>
              </a:lnSpc>
              <a:spcBef>
                <a:spcPts val="0"/>
              </a:spcBef>
              <a:spcAft>
                <a:spcPts val="0"/>
              </a:spcAft>
              <a:buSzPts val="3500"/>
              <a:buFont typeface="Oswald"/>
              <a:buNone/>
              <a:defRPr sz="3500" b="0">
                <a:latin typeface="Oswald"/>
                <a:ea typeface="Oswald"/>
                <a:cs typeface="Oswald"/>
                <a:sym typeface="Oswald"/>
              </a:defRPr>
            </a:lvl5pPr>
            <a:lvl6pPr lvl="5" algn="ctr">
              <a:lnSpc>
                <a:spcPct val="100000"/>
              </a:lnSpc>
              <a:spcBef>
                <a:spcPts val="0"/>
              </a:spcBef>
              <a:spcAft>
                <a:spcPts val="0"/>
              </a:spcAft>
              <a:buSzPts val="3500"/>
              <a:buFont typeface="Oswald"/>
              <a:buNone/>
              <a:defRPr sz="3500" b="0">
                <a:latin typeface="Oswald"/>
                <a:ea typeface="Oswald"/>
                <a:cs typeface="Oswald"/>
                <a:sym typeface="Oswald"/>
              </a:defRPr>
            </a:lvl6pPr>
            <a:lvl7pPr lvl="6" algn="ctr">
              <a:lnSpc>
                <a:spcPct val="100000"/>
              </a:lnSpc>
              <a:spcBef>
                <a:spcPts val="0"/>
              </a:spcBef>
              <a:spcAft>
                <a:spcPts val="0"/>
              </a:spcAft>
              <a:buSzPts val="3500"/>
              <a:buFont typeface="Oswald"/>
              <a:buNone/>
              <a:defRPr sz="3500" b="0">
                <a:latin typeface="Oswald"/>
                <a:ea typeface="Oswald"/>
                <a:cs typeface="Oswald"/>
                <a:sym typeface="Oswald"/>
              </a:defRPr>
            </a:lvl7pPr>
            <a:lvl8pPr lvl="7" algn="ctr">
              <a:lnSpc>
                <a:spcPct val="100000"/>
              </a:lnSpc>
              <a:spcBef>
                <a:spcPts val="0"/>
              </a:spcBef>
              <a:spcAft>
                <a:spcPts val="0"/>
              </a:spcAft>
              <a:buSzPts val="3500"/>
              <a:buFont typeface="Oswald"/>
              <a:buNone/>
              <a:defRPr sz="3500" b="0">
                <a:latin typeface="Oswald"/>
                <a:ea typeface="Oswald"/>
                <a:cs typeface="Oswald"/>
                <a:sym typeface="Oswald"/>
              </a:defRPr>
            </a:lvl8pPr>
            <a:lvl9pPr lvl="8" algn="ctr">
              <a:lnSpc>
                <a:spcPct val="100000"/>
              </a:lnSpc>
              <a:spcBef>
                <a:spcPts val="0"/>
              </a:spcBef>
              <a:spcAft>
                <a:spcPts val="0"/>
              </a:spcAft>
              <a:buSzPts val="3500"/>
              <a:buFont typeface="Oswald"/>
              <a:buNone/>
              <a:defRPr sz="3500" b="0">
                <a:latin typeface="Oswald"/>
                <a:ea typeface="Oswald"/>
                <a:cs typeface="Oswald"/>
                <a:sym typeface="Oswald"/>
              </a:defRPr>
            </a:lvl9pPr>
          </a:lstStyle>
          <a:p>
            <a:endParaRPr/>
          </a:p>
        </p:txBody>
      </p:sp>
      <p:sp>
        <p:nvSpPr>
          <p:cNvPr id="200" name="Google Shape;200;p24"/>
          <p:cNvSpPr txBox="1">
            <a:spLocks noGrp="1"/>
          </p:cNvSpPr>
          <p:nvPr>
            <p:ph type="subTitle" idx="1"/>
          </p:nvPr>
        </p:nvSpPr>
        <p:spPr>
          <a:xfrm>
            <a:off x="637025" y="1914525"/>
            <a:ext cx="2306400" cy="24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1" name="Google Shape;201;p24"/>
          <p:cNvSpPr txBox="1">
            <a:spLocks noGrp="1"/>
          </p:cNvSpPr>
          <p:nvPr>
            <p:ph type="subTitle" idx="2"/>
          </p:nvPr>
        </p:nvSpPr>
        <p:spPr>
          <a:xfrm>
            <a:off x="637025" y="2265424"/>
            <a:ext cx="2306400" cy="51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2" name="Google Shape;202;p24"/>
          <p:cNvSpPr txBox="1">
            <a:spLocks noGrp="1"/>
          </p:cNvSpPr>
          <p:nvPr>
            <p:ph type="subTitle" idx="3"/>
          </p:nvPr>
        </p:nvSpPr>
        <p:spPr>
          <a:xfrm>
            <a:off x="3418800" y="1914525"/>
            <a:ext cx="2306400" cy="24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3" name="Google Shape;203;p24"/>
          <p:cNvSpPr txBox="1">
            <a:spLocks noGrp="1"/>
          </p:cNvSpPr>
          <p:nvPr>
            <p:ph type="subTitle" idx="4"/>
          </p:nvPr>
        </p:nvSpPr>
        <p:spPr>
          <a:xfrm>
            <a:off x="3418800" y="2265424"/>
            <a:ext cx="2306400" cy="51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4" name="Google Shape;204;p24"/>
          <p:cNvSpPr txBox="1">
            <a:spLocks noGrp="1"/>
          </p:cNvSpPr>
          <p:nvPr>
            <p:ph type="subTitle" idx="5"/>
          </p:nvPr>
        </p:nvSpPr>
        <p:spPr>
          <a:xfrm>
            <a:off x="6200575" y="1914525"/>
            <a:ext cx="2306400" cy="24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5" name="Google Shape;205;p24"/>
          <p:cNvSpPr txBox="1">
            <a:spLocks noGrp="1"/>
          </p:cNvSpPr>
          <p:nvPr>
            <p:ph type="subTitle" idx="6"/>
          </p:nvPr>
        </p:nvSpPr>
        <p:spPr>
          <a:xfrm>
            <a:off x="6200575" y="2265424"/>
            <a:ext cx="2306400" cy="51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6" name="Google Shape;206;p24"/>
          <p:cNvSpPr txBox="1">
            <a:spLocks noGrp="1"/>
          </p:cNvSpPr>
          <p:nvPr>
            <p:ph type="subTitle" idx="7"/>
          </p:nvPr>
        </p:nvSpPr>
        <p:spPr>
          <a:xfrm>
            <a:off x="637025" y="3740100"/>
            <a:ext cx="2306400" cy="24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7" name="Google Shape;207;p24"/>
          <p:cNvSpPr txBox="1">
            <a:spLocks noGrp="1"/>
          </p:cNvSpPr>
          <p:nvPr>
            <p:ph type="subTitle" idx="8"/>
          </p:nvPr>
        </p:nvSpPr>
        <p:spPr>
          <a:xfrm>
            <a:off x="637025" y="4090999"/>
            <a:ext cx="2306400" cy="51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8" name="Google Shape;208;p24"/>
          <p:cNvSpPr txBox="1">
            <a:spLocks noGrp="1"/>
          </p:cNvSpPr>
          <p:nvPr>
            <p:ph type="subTitle" idx="9"/>
          </p:nvPr>
        </p:nvSpPr>
        <p:spPr>
          <a:xfrm>
            <a:off x="3418800" y="3740100"/>
            <a:ext cx="2306400" cy="24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09" name="Google Shape;209;p24"/>
          <p:cNvSpPr txBox="1">
            <a:spLocks noGrp="1"/>
          </p:cNvSpPr>
          <p:nvPr>
            <p:ph type="subTitle" idx="13"/>
          </p:nvPr>
        </p:nvSpPr>
        <p:spPr>
          <a:xfrm>
            <a:off x="3418800" y="4090999"/>
            <a:ext cx="2306400" cy="51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10" name="Google Shape;210;p24"/>
          <p:cNvSpPr txBox="1">
            <a:spLocks noGrp="1"/>
          </p:cNvSpPr>
          <p:nvPr>
            <p:ph type="subTitle" idx="14"/>
          </p:nvPr>
        </p:nvSpPr>
        <p:spPr>
          <a:xfrm>
            <a:off x="6200575" y="3740100"/>
            <a:ext cx="2306400" cy="24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11" name="Google Shape;211;p24"/>
          <p:cNvSpPr txBox="1">
            <a:spLocks noGrp="1"/>
          </p:cNvSpPr>
          <p:nvPr>
            <p:ph type="subTitle" idx="15"/>
          </p:nvPr>
        </p:nvSpPr>
        <p:spPr>
          <a:xfrm>
            <a:off x="6200575" y="4090999"/>
            <a:ext cx="2306400" cy="51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12" name="Google Shape;212;p24"/>
          <p:cNvSpPr/>
          <p:nvPr/>
        </p:nvSpPr>
        <p:spPr>
          <a:xfrm rot="5400000" flipH="1">
            <a:off x="568452" y="-2353014"/>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a:off x="8430777" y="-2359889"/>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 3">
  <p:cSld name="CUSTOM_7">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1289100" y="1763125"/>
            <a:ext cx="2538300" cy="501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000"/>
              <a:buFont typeface="Oswald"/>
              <a:buNone/>
              <a:defRPr sz="4000" b="0">
                <a:solidFill>
                  <a:schemeClr val="accent2"/>
                </a:solidFill>
                <a:latin typeface="Oswald"/>
                <a:ea typeface="Oswald"/>
                <a:cs typeface="Oswald"/>
                <a:sym typeface="Oswald"/>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16" name="Google Shape;216;p25"/>
          <p:cNvSpPr txBox="1">
            <a:spLocks noGrp="1"/>
          </p:cNvSpPr>
          <p:nvPr>
            <p:ph type="subTitle" idx="1"/>
          </p:nvPr>
        </p:nvSpPr>
        <p:spPr>
          <a:xfrm>
            <a:off x="1288960" y="2426388"/>
            <a:ext cx="2538300" cy="1335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17" name="Google Shape;217;p25"/>
          <p:cNvSpPr/>
          <p:nvPr/>
        </p:nvSpPr>
        <p:spPr>
          <a:xfrm rot="5400000" flipH="1">
            <a:off x="1624333" y="-245564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5"/>
          <p:cNvSpPr/>
          <p:nvPr/>
        </p:nvSpPr>
        <p:spPr>
          <a:xfrm rot="5400000" flipH="1">
            <a:off x="428633" y="-223069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5"/>
          <p:cNvSpPr/>
          <p:nvPr/>
        </p:nvSpPr>
        <p:spPr>
          <a:xfrm rot="-5400000" flipH="1">
            <a:off x="6937658" y="3176828"/>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 6">
  <p:cSld name="CUSTOM_16">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3429600" y="539500"/>
            <a:ext cx="22848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Font typeface="Oswald"/>
              <a:buNone/>
              <a:defRPr sz="3500" b="0">
                <a:latin typeface="Oswald"/>
                <a:ea typeface="Oswald"/>
                <a:cs typeface="Oswald"/>
                <a:sym typeface="Oswald"/>
              </a:defRPr>
            </a:lvl1pPr>
            <a:lvl2pPr lvl="1" algn="ctr">
              <a:lnSpc>
                <a:spcPct val="100000"/>
              </a:lnSpc>
              <a:spcBef>
                <a:spcPts val="0"/>
              </a:spcBef>
              <a:spcAft>
                <a:spcPts val="0"/>
              </a:spcAft>
              <a:buSzPts val="3500"/>
              <a:buFont typeface="Oswald"/>
              <a:buNone/>
              <a:defRPr sz="3500" b="0">
                <a:latin typeface="Oswald"/>
                <a:ea typeface="Oswald"/>
                <a:cs typeface="Oswald"/>
                <a:sym typeface="Oswald"/>
              </a:defRPr>
            </a:lvl2pPr>
            <a:lvl3pPr lvl="2" algn="ctr">
              <a:lnSpc>
                <a:spcPct val="100000"/>
              </a:lnSpc>
              <a:spcBef>
                <a:spcPts val="0"/>
              </a:spcBef>
              <a:spcAft>
                <a:spcPts val="0"/>
              </a:spcAft>
              <a:buSzPts val="3500"/>
              <a:buFont typeface="Oswald"/>
              <a:buNone/>
              <a:defRPr sz="3500" b="0">
                <a:latin typeface="Oswald"/>
                <a:ea typeface="Oswald"/>
                <a:cs typeface="Oswald"/>
                <a:sym typeface="Oswald"/>
              </a:defRPr>
            </a:lvl3pPr>
            <a:lvl4pPr lvl="3" algn="ctr">
              <a:lnSpc>
                <a:spcPct val="100000"/>
              </a:lnSpc>
              <a:spcBef>
                <a:spcPts val="0"/>
              </a:spcBef>
              <a:spcAft>
                <a:spcPts val="0"/>
              </a:spcAft>
              <a:buSzPts val="3500"/>
              <a:buFont typeface="Oswald"/>
              <a:buNone/>
              <a:defRPr sz="3500" b="0">
                <a:latin typeface="Oswald"/>
                <a:ea typeface="Oswald"/>
                <a:cs typeface="Oswald"/>
                <a:sym typeface="Oswald"/>
              </a:defRPr>
            </a:lvl4pPr>
            <a:lvl5pPr lvl="4" algn="ctr">
              <a:lnSpc>
                <a:spcPct val="100000"/>
              </a:lnSpc>
              <a:spcBef>
                <a:spcPts val="0"/>
              </a:spcBef>
              <a:spcAft>
                <a:spcPts val="0"/>
              </a:spcAft>
              <a:buSzPts val="3500"/>
              <a:buFont typeface="Oswald"/>
              <a:buNone/>
              <a:defRPr sz="3500" b="0">
                <a:latin typeface="Oswald"/>
                <a:ea typeface="Oswald"/>
                <a:cs typeface="Oswald"/>
                <a:sym typeface="Oswald"/>
              </a:defRPr>
            </a:lvl5pPr>
            <a:lvl6pPr lvl="5" algn="ctr">
              <a:lnSpc>
                <a:spcPct val="100000"/>
              </a:lnSpc>
              <a:spcBef>
                <a:spcPts val="0"/>
              </a:spcBef>
              <a:spcAft>
                <a:spcPts val="0"/>
              </a:spcAft>
              <a:buSzPts val="3500"/>
              <a:buFont typeface="Oswald"/>
              <a:buNone/>
              <a:defRPr sz="3500" b="0">
                <a:latin typeface="Oswald"/>
                <a:ea typeface="Oswald"/>
                <a:cs typeface="Oswald"/>
                <a:sym typeface="Oswald"/>
              </a:defRPr>
            </a:lvl6pPr>
            <a:lvl7pPr lvl="6" algn="ctr">
              <a:lnSpc>
                <a:spcPct val="100000"/>
              </a:lnSpc>
              <a:spcBef>
                <a:spcPts val="0"/>
              </a:spcBef>
              <a:spcAft>
                <a:spcPts val="0"/>
              </a:spcAft>
              <a:buSzPts val="3500"/>
              <a:buFont typeface="Oswald"/>
              <a:buNone/>
              <a:defRPr sz="3500" b="0">
                <a:latin typeface="Oswald"/>
                <a:ea typeface="Oswald"/>
                <a:cs typeface="Oswald"/>
                <a:sym typeface="Oswald"/>
              </a:defRPr>
            </a:lvl7pPr>
            <a:lvl8pPr lvl="7" algn="ctr">
              <a:lnSpc>
                <a:spcPct val="100000"/>
              </a:lnSpc>
              <a:spcBef>
                <a:spcPts val="0"/>
              </a:spcBef>
              <a:spcAft>
                <a:spcPts val="0"/>
              </a:spcAft>
              <a:buSzPts val="3500"/>
              <a:buFont typeface="Oswald"/>
              <a:buNone/>
              <a:defRPr sz="3500" b="0">
                <a:latin typeface="Oswald"/>
                <a:ea typeface="Oswald"/>
                <a:cs typeface="Oswald"/>
                <a:sym typeface="Oswald"/>
              </a:defRPr>
            </a:lvl8pPr>
            <a:lvl9pPr lvl="8" algn="ctr">
              <a:lnSpc>
                <a:spcPct val="100000"/>
              </a:lnSpc>
              <a:spcBef>
                <a:spcPts val="0"/>
              </a:spcBef>
              <a:spcAft>
                <a:spcPts val="0"/>
              </a:spcAft>
              <a:buSzPts val="3500"/>
              <a:buFont typeface="Oswald"/>
              <a:buNone/>
              <a:defRPr sz="3500" b="0">
                <a:latin typeface="Oswald"/>
                <a:ea typeface="Oswald"/>
                <a:cs typeface="Oswald"/>
                <a:sym typeface="Oswald"/>
              </a:defRPr>
            </a:lvl9pPr>
          </a:lstStyle>
          <a:p>
            <a:endParaRPr/>
          </a:p>
        </p:txBody>
      </p:sp>
      <p:sp>
        <p:nvSpPr>
          <p:cNvPr id="222" name="Google Shape;222;p26"/>
          <p:cNvSpPr txBox="1">
            <a:spLocks noGrp="1"/>
          </p:cNvSpPr>
          <p:nvPr>
            <p:ph type="subTitle" idx="1"/>
          </p:nvPr>
        </p:nvSpPr>
        <p:spPr>
          <a:xfrm>
            <a:off x="2231855" y="1921851"/>
            <a:ext cx="2073000" cy="21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5"/>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23" name="Google Shape;223;p26"/>
          <p:cNvSpPr txBox="1">
            <a:spLocks noGrp="1"/>
          </p:cNvSpPr>
          <p:nvPr>
            <p:ph type="subTitle" idx="2"/>
          </p:nvPr>
        </p:nvSpPr>
        <p:spPr>
          <a:xfrm>
            <a:off x="2231855" y="2214801"/>
            <a:ext cx="2073000" cy="26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24" name="Google Shape;224;p26"/>
          <p:cNvSpPr txBox="1">
            <a:spLocks noGrp="1"/>
          </p:cNvSpPr>
          <p:nvPr>
            <p:ph type="subTitle" idx="3"/>
          </p:nvPr>
        </p:nvSpPr>
        <p:spPr>
          <a:xfrm>
            <a:off x="5850905" y="1921851"/>
            <a:ext cx="2073000" cy="21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25" name="Google Shape;225;p26"/>
          <p:cNvSpPr txBox="1">
            <a:spLocks noGrp="1"/>
          </p:cNvSpPr>
          <p:nvPr>
            <p:ph type="subTitle" idx="4"/>
          </p:nvPr>
        </p:nvSpPr>
        <p:spPr>
          <a:xfrm>
            <a:off x="5850905" y="2214801"/>
            <a:ext cx="2073000" cy="26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26" name="Google Shape;226;p26"/>
          <p:cNvSpPr txBox="1">
            <a:spLocks noGrp="1"/>
          </p:cNvSpPr>
          <p:nvPr>
            <p:ph type="subTitle" idx="5"/>
          </p:nvPr>
        </p:nvSpPr>
        <p:spPr>
          <a:xfrm>
            <a:off x="2231855" y="3574001"/>
            <a:ext cx="2073000" cy="21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27" name="Google Shape;227;p26"/>
          <p:cNvSpPr txBox="1">
            <a:spLocks noGrp="1"/>
          </p:cNvSpPr>
          <p:nvPr>
            <p:ph type="subTitle" idx="6"/>
          </p:nvPr>
        </p:nvSpPr>
        <p:spPr>
          <a:xfrm>
            <a:off x="2231855" y="3866951"/>
            <a:ext cx="2073000" cy="26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28" name="Google Shape;228;p26"/>
          <p:cNvSpPr txBox="1">
            <a:spLocks noGrp="1"/>
          </p:cNvSpPr>
          <p:nvPr>
            <p:ph type="subTitle" idx="7"/>
          </p:nvPr>
        </p:nvSpPr>
        <p:spPr>
          <a:xfrm>
            <a:off x="5850905" y="3574001"/>
            <a:ext cx="2073000" cy="21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5"/>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29" name="Google Shape;229;p26"/>
          <p:cNvSpPr txBox="1">
            <a:spLocks noGrp="1"/>
          </p:cNvSpPr>
          <p:nvPr>
            <p:ph type="subTitle" idx="8"/>
          </p:nvPr>
        </p:nvSpPr>
        <p:spPr>
          <a:xfrm>
            <a:off x="5850905" y="3866951"/>
            <a:ext cx="2073000" cy="26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30" name="Google Shape;230;p26"/>
          <p:cNvSpPr/>
          <p:nvPr/>
        </p:nvSpPr>
        <p:spPr>
          <a:xfrm>
            <a:off x="7951158" y="680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6"/>
          <p:cNvSpPr/>
          <p:nvPr/>
        </p:nvSpPr>
        <p:spPr>
          <a:xfrm rot="5400000" flipH="1">
            <a:off x="720852" y="-2200614"/>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32"/>
        <p:cNvGrpSpPr/>
        <p:nvPr/>
      </p:nvGrpSpPr>
      <p:grpSpPr>
        <a:xfrm>
          <a:off x="0" y="0"/>
          <a:ext cx="0" cy="0"/>
          <a:chOff x="0" y="0"/>
          <a:chExt cx="0" cy="0"/>
        </a:xfrm>
      </p:grpSpPr>
      <p:sp>
        <p:nvSpPr>
          <p:cNvPr id="233" name="Google Shape;233;p27"/>
          <p:cNvSpPr txBox="1">
            <a:spLocks noGrp="1"/>
          </p:cNvSpPr>
          <p:nvPr>
            <p:ph type="subTitle" idx="1"/>
          </p:nvPr>
        </p:nvSpPr>
        <p:spPr>
          <a:xfrm>
            <a:off x="2857500" y="1688238"/>
            <a:ext cx="3429000" cy="12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defRPr>
            </a:lvl1pPr>
            <a:lvl2pPr lvl="1"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sp>
        <p:nvSpPr>
          <p:cNvPr id="234" name="Google Shape;234;p27"/>
          <p:cNvSpPr txBox="1">
            <a:spLocks noGrp="1"/>
          </p:cNvSpPr>
          <p:nvPr>
            <p:ph type="ctrTitle"/>
          </p:nvPr>
        </p:nvSpPr>
        <p:spPr>
          <a:xfrm>
            <a:off x="2722350" y="539500"/>
            <a:ext cx="3699300" cy="9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5200"/>
              <a:buNone/>
              <a:defRPr sz="7500" b="0">
                <a:latin typeface="Oswald"/>
                <a:ea typeface="Oswald"/>
                <a:cs typeface="Oswald"/>
                <a:sym typeface="Oswald"/>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a:endParaRPr/>
          </a:p>
        </p:txBody>
      </p:sp>
      <p:sp>
        <p:nvSpPr>
          <p:cNvPr id="235" name="Google Shape;235;p27"/>
          <p:cNvSpPr txBox="1"/>
          <p:nvPr/>
        </p:nvSpPr>
        <p:spPr>
          <a:xfrm>
            <a:off x="2875650" y="3751013"/>
            <a:ext cx="3392700" cy="61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accent2"/>
                </a:solidFill>
                <a:latin typeface="Roboto"/>
                <a:ea typeface="Roboto"/>
                <a:cs typeface="Roboto"/>
                <a:sym typeface="Roboto"/>
              </a:rPr>
              <a:t>CREDITS</a:t>
            </a:r>
            <a:r>
              <a:rPr lang="en" sz="1200" b="0" i="0" u="none" strike="noStrike" cap="none">
                <a:solidFill>
                  <a:schemeClr val="accent2"/>
                </a:solidFill>
                <a:latin typeface="Roboto"/>
                <a:ea typeface="Roboto"/>
                <a:cs typeface="Roboto"/>
                <a:sym typeface="Roboto"/>
              </a:rPr>
              <a:t>: This presentation template was created by </a:t>
            </a:r>
            <a:r>
              <a:rPr lang="en" sz="1200" b="1" i="0" u="none" strike="noStrike" cap="none">
                <a:solidFill>
                  <a:schemeClr val="hlink"/>
                </a:solidFill>
                <a:uFill>
                  <a:noFill/>
                </a:uFill>
                <a:latin typeface="Roboto"/>
                <a:ea typeface="Roboto"/>
                <a:cs typeface="Roboto"/>
                <a:sym typeface="Roboto"/>
                <a:hlinkClick r:id="rId2"/>
              </a:rPr>
              <a:t>Slidesgo</a:t>
            </a:r>
            <a:r>
              <a:rPr lang="en" sz="1200" b="0" i="0" u="none" strike="noStrike" cap="none">
                <a:solidFill>
                  <a:schemeClr val="accent2"/>
                </a:solidFill>
                <a:latin typeface="Roboto"/>
                <a:ea typeface="Roboto"/>
                <a:cs typeface="Roboto"/>
                <a:sym typeface="Roboto"/>
              </a:rPr>
              <a:t>, including icons by </a:t>
            </a:r>
            <a:r>
              <a:rPr lang="en" sz="1200" b="1" i="0" u="none" strike="noStrike" cap="none">
                <a:solidFill>
                  <a:schemeClr val="hlink"/>
                </a:solidFill>
                <a:uFill>
                  <a:noFill/>
                </a:uFill>
                <a:latin typeface="Roboto"/>
                <a:ea typeface="Roboto"/>
                <a:cs typeface="Roboto"/>
                <a:sym typeface="Roboto"/>
                <a:hlinkClick r:id="rId3"/>
              </a:rPr>
              <a:t>Flaticon</a:t>
            </a:r>
            <a:r>
              <a:rPr lang="en" sz="1200" b="0" i="0" u="none" strike="noStrike" cap="none">
                <a:solidFill>
                  <a:schemeClr val="accent2"/>
                </a:solidFill>
                <a:latin typeface="Roboto"/>
                <a:ea typeface="Roboto"/>
                <a:cs typeface="Roboto"/>
                <a:sym typeface="Roboto"/>
              </a:rPr>
              <a:t>, and infographics &amp; images by </a:t>
            </a:r>
            <a:r>
              <a:rPr lang="en" sz="1200" b="1" i="0" u="none" strike="noStrike" cap="none">
                <a:solidFill>
                  <a:schemeClr val="hlink"/>
                </a:solidFill>
                <a:uFill>
                  <a:noFill/>
                </a:uFill>
                <a:latin typeface="Roboto"/>
                <a:ea typeface="Roboto"/>
                <a:cs typeface="Roboto"/>
                <a:sym typeface="Roboto"/>
                <a:hlinkClick r:id="rId4"/>
              </a:rPr>
              <a:t>Freepik</a:t>
            </a:r>
            <a:endParaRPr sz="1200" b="1" i="0" u="none" strike="noStrike" cap="none">
              <a:solidFill>
                <a:schemeClr val="accent2"/>
              </a:solidFill>
              <a:latin typeface="Roboto"/>
              <a:ea typeface="Roboto"/>
              <a:cs typeface="Roboto"/>
              <a:sym typeface="Roboto"/>
            </a:endParaRPr>
          </a:p>
        </p:txBody>
      </p:sp>
      <p:sp>
        <p:nvSpPr>
          <p:cNvPr id="236" name="Google Shape;236;p27"/>
          <p:cNvSpPr/>
          <p:nvPr/>
        </p:nvSpPr>
        <p:spPr>
          <a:xfrm flipH="1">
            <a:off x="-1817020" y="25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7"/>
          <p:cNvSpPr/>
          <p:nvPr/>
        </p:nvSpPr>
        <p:spPr>
          <a:xfrm rot="-5400000">
            <a:off x="6784852"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 2">
  <p:cSld name="CUSTOM_17">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3219150" y="539500"/>
            <a:ext cx="27057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Font typeface="Oswald"/>
              <a:buNone/>
              <a:defRPr sz="3500" b="0">
                <a:latin typeface="Oswald"/>
                <a:ea typeface="Oswald"/>
                <a:cs typeface="Oswald"/>
                <a:sym typeface="Oswald"/>
              </a:defRPr>
            </a:lvl1pPr>
            <a:lvl2pPr lvl="1" algn="ctr">
              <a:lnSpc>
                <a:spcPct val="100000"/>
              </a:lnSpc>
              <a:spcBef>
                <a:spcPts val="0"/>
              </a:spcBef>
              <a:spcAft>
                <a:spcPts val="0"/>
              </a:spcAft>
              <a:buSzPts val="3500"/>
              <a:buFont typeface="Oswald"/>
              <a:buNone/>
              <a:defRPr sz="3500" b="0">
                <a:latin typeface="Oswald"/>
                <a:ea typeface="Oswald"/>
                <a:cs typeface="Oswald"/>
                <a:sym typeface="Oswald"/>
              </a:defRPr>
            </a:lvl2pPr>
            <a:lvl3pPr lvl="2" algn="ctr">
              <a:lnSpc>
                <a:spcPct val="100000"/>
              </a:lnSpc>
              <a:spcBef>
                <a:spcPts val="0"/>
              </a:spcBef>
              <a:spcAft>
                <a:spcPts val="0"/>
              </a:spcAft>
              <a:buSzPts val="3500"/>
              <a:buFont typeface="Oswald"/>
              <a:buNone/>
              <a:defRPr sz="3500" b="0">
                <a:latin typeface="Oswald"/>
                <a:ea typeface="Oswald"/>
                <a:cs typeface="Oswald"/>
                <a:sym typeface="Oswald"/>
              </a:defRPr>
            </a:lvl3pPr>
            <a:lvl4pPr lvl="3" algn="ctr">
              <a:lnSpc>
                <a:spcPct val="100000"/>
              </a:lnSpc>
              <a:spcBef>
                <a:spcPts val="0"/>
              </a:spcBef>
              <a:spcAft>
                <a:spcPts val="0"/>
              </a:spcAft>
              <a:buSzPts val="3500"/>
              <a:buFont typeface="Oswald"/>
              <a:buNone/>
              <a:defRPr sz="3500" b="0">
                <a:latin typeface="Oswald"/>
                <a:ea typeface="Oswald"/>
                <a:cs typeface="Oswald"/>
                <a:sym typeface="Oswald"/>
              </a:defRPr>
            </a:lvl4pPr>
            <a:lvl5pPr lvl="4" algn="ctr">
              <a:lnSpc>
                <a:spcPct val="100000"/>
              </a:lnSpc>
              <a:spcBef>
                <a:spcPts val="0"/>
              </a:spcBef>
              <a:spcAft>
                <a:spcPts val="0"/>
              </a:spcAft>
              <a:buSzPts val="3500"/>
              <a:buFont typeface="Oswald"/>
              <a:buNone/>
              <a:defRPr sz="3500" b="0">
                <a:latin typeface="Oswald"/>
                <a:ea typeface="Oswald"/>
                <a:cs typeface="Oswald"/>
                <a:sym typeface="Oswald"/>
              </a:defRPr>
            </a:lvl5pPr>
            <a:lvl6pPr lvl="5" algn="ctr">
              <a:lnSpc>
                <a:spcPct val="100000"/>
              </a:lnSpc>
              <a:spcBef>
                <a:spcPts val="0"/>
              </a:spcBef>
              <a:spcAft>
                <a:spcPts val="0"/>
              </a:spcAft>
              <a:buSzPts val="3500"/>
              <a:buFont typeface="Oswald"/>
              <a:buNone/>
              <a:defRPr sz="3500" b="0">
                <a:latin typeface="Oswald"/>
                <a:ea typeface="Oswald"/>
                <a:cs typeface="Oswald"/>
                <a:sym typeface="Oswald"/>
              </a:defRPr>
            </a:lvl6pPr>
            <a:lvl7pPr lvl="6" algn="ctr">
              <a:lnSpc>
                <a:spcPct val="100000"/>
              </a:lnSpc>
              <a:spcBef>
                <a:spcPts val="0"/>
              </a:spcBef>
              <a:spcAft>
                <a:spcPts val="0"/>
              </a:spcAft>
              <a:buSzPts val="3500"/>
              <a:buFont typeface="Oswald"/>
              <a:buNone/>
              <a:defRPr sz="3500" b="0">
                <a:latin typeface="Oswald"/>
                <a:ea typeface="Oswald"/>
                <a:cs typeface="Oswald"/>
                <a:sym typeface="Oswald"/>
              </a:defRPr>
            </a:lvl7pPr>
            <a:lvl8pPr lvl="7" algn="ctr">
              <a:lnSpc>
                <a:spcPct val="100000"/>
              </a:lnSpc>
              <a:spcBef>
                <a:spcPts val="0"/>
              </a:spcBef>
              <a:spcAft>
                <a:spcPts val="0"/>
              </a:spcAft>
              <a:buSzPts val="3500"/>
              <a:buFont typeface="Oswald"/>
              <a:buNone/>
              <a:defRPr sz="3500" b="0">
                <a:latin typeface="Oswald"/>
                <a:ea typeface="Oswald"/>
                <a:cs typeface="Oswald"/>
                <a:sym typeface="Oswald"/>
              </a:defRPr>
            </a:lvl8pPr>
            <a:lvl9pPr lvl="8" algn="ctr">
              <a:lnSpc>
                <a:spcPct val="100000"/>
              </a:lnSpc>
              <a:spcBef>
                <a:spcPts val="0"/>
              </a:spcBef>
              <a:spcAft>
                <a:spcPts val="0"/>
              </a:spcAft>
              <a:buSzPts val="3500"/>
              <a:buFont typeface="Oswald"/>
              <a:buNone/>
              <a:defRPr sz="3500" b="0">
                <a:latin typeface="Oswald"/>
                <a:ea typeface="Oswald"/>
                <a:cs typeface="Oswald"/>
                <a:sym typeface="Oswald"/>
              </a:defRPr>
            </a:lvl9pPr>
          </a:lstStyle>
          <a:p>
            <a:endParaRPr/>
          </a:p>
        </p:txBody>
      </p:sp>
      <p:sp>
        <p:nvSpPr>
          <p:cNvPr id="240" name="Google Shape;240;p28"/>
          <p:cNvSpPr txBox="1">
            <a:spLocks noGrp="1"/>
          </p:cNvSpPr>
          <p:nvPr>
            <p:ph type="subTitle" idx="1"/>
          </p:nvPr>
        </p:nvSpPr>
        <p:spPr>
          <a:xfrm>
            <a:off x="1278525" y="1572838"/>
            <a:ext cx="2976000" cy="23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41" name="Google Shape;241;p28"/>
          <p:cNvSpPr txBox="1">
            <a:spLocks noGrp="1"/>
          </p:cNvSpPr>
          <p:nvPr>
            <p:ph type="subTitle" idx="2"/>
          </p:nvPr>
        </p:nvSpPr>
        <p:spPr>
          <a:xfrm>
            <a:off x="1278525" y="1915563"/>
            <a:ext cx="2976000" cy="151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1400"/>
              <a:buChar char="●"/>
              <a:defRPr/>
            </a:lvl1pPr>
            <a:lvl2pPr lvl="1" algn="l">
              <a:lnSpc>
                <a:spcPct val="115000"/>
              </a:lnSpc>
              <a:spcBef>
                <a:spcPts val="0"/>
              </a:spcBef>
              <a:spcAft>
                <a:spcPts val="0"/>
              </a:spcAft>
              <a:buSzPts val="1600"/>
              <a:buChar char="○"/>
              <a:defRPr/>
            </a:lvl2pPr>
            <a:lvl3pPr lvl="2" algn="l">
              <a:lnSpc>
                <a:spcPct val="115000"/>
              </a:lnSpc>
              <a:spcBef>
                <a:spcPts val="1600"/>
              </a:spcBef>
              <a:spcAft>
                <a:spcPts val="0"/>
              </a:spcAft>
              <a:buSzPts val="1600"/>
              <a:buChar char="■"/>
              <a:defRPr/>
            </a:lvl3pPr>
            <a:lvl4pPr lvl="3" algn="l">
              <a:lnSpc>
                <a:spcPct val="115000"/>
              </a:lnSpc>
              <a:spcBef>
                <a:spcPts val="1600"/>
              </a:spcBef>
              <a:spcAft>
                <a:spcPts val="0"/>
              </a:spcAft>
              <a:buSzPts val="1600"/>
              <a:buChar char="●"/>
              <a:defRPr/>
            </a:lvl4pPr>
            <a:lvl5pPr lvl="4" algn="l">
              <a:lnSpc>
                <a:spcPct val="115000"/>
              </a:lnSpc>
              <a:spcBef>
                <a:spcPts val="1600"/>
              </a:spcBef>
              <a:spcAft>
                <a:spcPts val="0"/>
              </a:spcAft>
              <a:buSzPts val="1600"/>
              <a:buChar char="○"/>
              <a:defRPr/>
            </a:lvl5pPr>
            <a:lvl6pPr lvl="5" algn="l">
              <a:lnSpc>
                <a:spcPct val="115000"/>
              </a:lnSpc>
              <a:spcBef>
                <a:spcPts val="1600"/>
              </a:spcBef>
              <a:spcAft>
                <a:spcPts val="0"/>
              </a:spcAft>
              <a:buSzPts val="1600"/>
              <a:buChar char="■"/>
              <a:defRPr/>
            </a:lvl6pPr>
            <a:lvl7pPr lvl="6" algn="l">
              <a:lnSpc>
                <a:spcPct val="115000"/>
              </a:lnSpc>
              <a:spcBef>
                <a:spcPts val="1600"/>
              </a:spcBef>
              <a:spcAft>
                <a:spcPts val="0"/>
              </a:spcAft>
              <a:buSzPts val="1600"/>
              <a:buChar char="●"/>
              <a:defRPr/>
            </a:lvl7pPr>
            <a:lvl8pPr lvl="7" algn="l">
              <a:lnSpc>
                <a:spcPct val="115000"/>
              </a:lnSpc>
              <a:spcBef>
                <a:spcPts val="1600"/>
              </a:spcBef>
              <a:spcAft>
                <a:spcPts val="0"/>
              </a:spcAft>
              <a:buSzPts val="1600"/>
              <a:buChar char="○"/>
              <a:defRPr/>
            </a:lvl8pPr>
            <a:lvl9pPr lvl="8" algn="l">
              <a:lnSpc>
                <a:spcPct val="115000"/>
              </a:lnSpc>
              <a:spcBef>
                <a:spcPts val="1600"/>
              </a:spcBef>
              <a:spcAft>
                <a:spcPts val="1600"/>
              </a:spcAft>
              <a:buSzPts val="1600"/>
              <a:buChar char="■"/>
              <a:defRPr/>
            </a:lvl9pPr>
          </a:lstStyle>
          <a:p>
            <a:endParaRPr/>
          </a:p>
        </p:txBody>
      </p:sp>
      <p:sp>
        <p:nvSpPr>
          <p:cNvPr id="242" name="Google Shape;242;p28"/>
          <p:cNvSpPr txBox="1">
            <a:spLocks noGrp="1"/>
          </p:cNvSpPr>
          <p:nvPr>
            <p:ph type="subTitle" idx="3"/>
          </p:nvPr>
        </p:nvSpPr>
        <p:spPr>
          <a:xfrm>
            <a:off x="4889475" y="1572838"/>
            <a:ext cx="2976000" cy="23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43" name="Google Shape;243;p28"/>
          <p:cNvSpPr txBox="1">
            <a:spLocks noGrp="1"/>
          </p:cNvSpPr>
          <p:nvPr>
            <p:ph type="subTitle" idx="4"/>
          </p:nvPr>
        </p:nvSpPr>
        <p:spPr>
          <a:xfrm>
            <a:off x="4889475" y="1915563"/>
            <a:ext cx="29760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1400"/>
              <a:buChar char="●"/>
              <a:defRPr/>
            </a:lvl1pPr>
            <a:lvl2pPr lvl="1" algn="l">
              <a:lnSpc>
                <a:spcPct val="115000"/>
              </a:lnSpc>
              <a:spcBef>
                <a:spcPts val="0"/>
              </a:spcBef>
              <a:spcAft>
                <a:spcPts val="0"/>
              </a:spcAft>
              <a:buSzPts val="1600"/>
              <a:buChar char="○"/>
              <a:defRPr/>
            </a:lvl2pPr>
            <a:lvl3pPr lvl="2" algn="l">
              <a:lnSpc>
                <a:spcPct val="115000"/>
              </a:lnSpc>
              <a:spcBef>
                <a:spcPts val="1600"/>
              </a:spcBef>
              <a:spcAft>
                <a:spcPts val="0"/>
              </a:spcAft>
              <a:buSzPts val="1600"/>
              <a:buChar char="■"/>
              <a:defRPr/>
            </a:lvl3pPr>
            <a:lvl4pPr lvl="3" algn="l">
              <a:lnSpc>
                <a:spcPct val="115000"/>
              </a:lnSpc>
              <a:spcBef>
                <a:spcPts val="1600"/>
              </a:spcBef>
              <a:spcAft>
                <a:spcPts val="0"/>
              </a:spcAft>
              <a:buSzPts val="1600"/>
              <a:buChar char="●"/>
              <a:defRPr/>
            </a:lvl4pPr>
            <a:lvl5pPr lvl="4" algn="l">
              <a:lnSpc>
                <a:spcPct val="115000"/>
              </a:lnSpc>
              <a:spcBef>
                <a:spcPts val="1600"/>
              </a:spcBef>
              <a:spcAft>
                <a:spcPts val="0"/>
              </a:spcAft>
              <a:buSzPts val="1600"/>
              <a:buChar char="○"/>
              <a:defRPr/>
            </a:lvl5pPr>
            <a:lvl6pPr lvl="5" algn="l">
              <a:lnSpc>
                <a:spcPct val="115000"/>
              </a:lnSpc>
              <a:spcBef>
                <a:spcPts val="1600"/>
              </a:spcBef>
              <a:spcAft>
                <a:spcPts val="0"/>
              </a:spcAft>
              <a:buSzPts val="1600"/>
              <a:buChar char="■"/>
              <a:defRPr/>
            </a:lvl6pPr>
            <a:lvl7pPr lvl="6" algn="l">
              <a:lnSpc>
                <a:spcPct val="115000"/>
              </a:lnSpc>
              <a:spcBef>
                <a:spcPts val="1600"/>
              </a:spcBef>
              <a:spcAft>
                <a:spcPts val="0"/>
              </a:spcAft>
              <a:buSzPts val="1600"/>
              <a:buChar char="●"/>
              <a:defRPr/>
            </a:lvl7pPr>
            <a:lvl8pPr lvl="7" algn="l">
              <a:lnSpc>
                <a:spcPct val="115000"/>
              </a:lnSpc>
              <a:spcBef>
                <a:spcPts val="1600"/>
              </a:spcBef>
              <a:spcAft>
                <a:spcPts val="0"/>
              </a:spcAft>
              <a:buSzPts val="1600"/>
              <a:buChar char="○"/>
              <a:defRPr/>
            </a:lvl8pPr>
            <a:lvl9pPr lvl="8" algn="l">
              <a:lnSpc>
                <a:spcPct val="115000"/>
              </a:lnSpc>
              <a:spcBef>
                <a:spcPts val="1600"/>
              </a:spcBef>
              <a:spcAft>
                <a:spcPts val="1600"/>
              </a:spcAft>
              <a:buSzPts val="1600"/>
              <a:buChar char="■"/>
              <a:defRPr/>
            </a:lvl9pPr>
          </a:lstStyle>
          <a:p>
            <a:endParaRPr/>
          </a:p>
        </p:txBody>
      </p:sp>
      <p:sp>
        <p:nvSpPr>
          <p:cNvPr id="244" name="Google Shape;244;p28"/>
          <p:cNvSpPr txBox="1">
            <a:spLocks noGrp="1"/>
          </p:cNvSpPr>
          <p:nvPr>
            <p:ph type="subTitle" idx="5"/>
          </p:nvPr>
        </p:nvSpPr>
        <p:spPr>
          <a:xfrm>
            <a:off x="4889475" y="2832838"/>
            <a:ext cx="2976000" cy="23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45" name="Google Shape;245;p28"/>
          <p:cNvSpPr txBox="1">
            <a:spLocks noGrp="1"/>
          </p:cNvSpPr>
          <p:nvPr>
            <p:ph type="subTitle" idx="6"/>
          </p:nvPr>
        </p:nvSpPr>
        <p:spPr>
          <a:xfrm>
            <a:off x="4889475" y="3175563"/>
            <a:ext cx="2976000" cy="1004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1400"/>
              <a:buChar char="●"/>
              <a:defRPr/>
            </a:lvl1pPr>
            <a:lvl2pPr lvl="1" algn="l">
              <a:lnSpc>
                <a:spcPct val="115000"/>
              </a:lnSpc>
              <a:spcBef>
                <a:spcPts val="0"/>
              </a:spcBef>
              <a:spcAft>
                <a:spcPts val="0"/>
              </a:spcAft>
              <a:buSzPts val="1600"/>
              <a:buChar char="○"/>
              <a:defRPr/>
            </a:lvl2pPr>
            <a:lvl3pPr lvl="2" algn="l">
              <a:lnSpc>
                <a:spcPct val="115000"/>
              </a:lnSpc>
              <a:spcBef>
                <a:spcPts val="1600"/>
              </a:spcBef>
              <a:spcAft>
                <a:spcPts val="0"/>
              </a:spcAft>
              <a:buSzPts val="1600"/>
              <a:buChar char="■"/>
              <a:defRPr/>
            </a:lvl3pPr>
            <a:lvl4pPr lvl="3" algn="l">
              <a:lnSpc>
                <a:spcPct val="115000"/>
              </a:lnSpc>
              <a:spcBef>
                <a:spcPts val="1600"/>
              </a:spcBef>
              <a:spcAft>
                <a:spcPts val="0"/>
              </a:spcAft>
              <a:buSzPts val="1600"/>
              <a:buChar char="●"/>
              <a:defRPr/>
            </a:lvl4pPr>
            <a:lvl5pPr lvl="4" algn="l">
              <a:lnSpc>
                <a:spcPct val="115000"/>
              </a:lnSpc>
              <a:spcBef>
                <a:spcPts val="1600"/>
              </a:spcBef>
              <a:spcAft>
                <a:spcPts val="0"/>
              </a:spcAft>
              <a:buSzPts val="1600"/>
              <a:buChar char="○"/>
              <a:defRPr/>
            </a:lvl5pPr>
            <a:lvl6pPr lvl="5" algn="l">
              <a:lnSpc>
                <a:spcPct val="115000"/>
              </a:lnSpc>
              <a:spcBef>
                <a:spcPts val="1600"/>
              </a:spcBef>
              <a:spcAft>
                <a:spcPts val="0"/>
              </a:spcAft>
              <a:buSzPts val="1600"/>
              <a:buChar char="■"/>
              <a:defRPr/>
            </a:lvl6pPr>
            <a:lvl7pPr lvl="6" algn="l">
              <a:lnSpc>
                <a:spcPct val="115000"/>
              </a:lnSpc>
              <a:spcBef>
                <a:spcPts val="1600"/>
              </a:spcBef>
              <a:spcAft>
                <a:spcPts val="0"/>
              </a:spcAft>
              <a:buSzPts val="1600"/>
              <a:buChar char="●"/>
              <a:defRPr/>
            </a:lvl7pPr>
            <a:lvl8pPr lvl="7" algn="l">
              <a:lnSpc>
                <a:spcPct val="115000"/>
              </a:lnSpc>
              <a:spcBef>
                <a:spcPts val="1600"/>
              </a:spcBef>
              <a:spcAft>
                <a:spcPts val="0"/>
              </a:spcAft>
              <a:buSzPts val="1600"/>
              <a:buChar char="○"/>
              <a:defRPr/>
            </a:lvl8pPr>
            <a:lvl9pPr lvl="8" algn="l">
              <a:lnSpc>
                <a:spcPct val="115000"/>
              </a:lnSpc>
              <a:spcBef>
                <a:spcPts val="1600"/>
              </a:spcBef>
              <a:spcAft>
                <a:spcPts val="1600"/>
              </a:spcAft>
              <a:buSzPts val="1600"/>
              <a:buChar char="■"/>
              <a:defRPr/>
            </a:lvl9pPr>
          </a:lstStyle>
          <a:p>
            <a:endParaRPr/>
          </a:p>
        </p:txBody>
      </p:sp>
      <p:sp>
        <p:nvSpPr>
          <p:cNvPr id="246" name="Google Shape;246;p28"/>
          <p:cNvSpPr/>
          <p:nvPr/>
        </p:nvSpPr>
        <p:spPr>
          <a:xfrm rot="-5400000">
            <a:off x="5686433" y="-245564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8"/>
          <p:cNvSpPr/>
          <p:nvPr/>
        </p:nvSpPr>
        <p:spPr>
          <a:xfrm rot="-5400000">
            <a:off x="6882133" y="-223069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8"/>
          <p:cNvSpPr/>
          <p:nvPr/>
        </p:nvSpPr>
        <p:spPr>
          <a:xfrm rot="5400000">
            <a:off x="921983" y="2771603"/>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4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
    <p:spTree>
      <p:nvGrpSpPr>
        <p:cNvPr id="1" name="Shape 24"/>
        <p:cNvGrpSpPr/>
        <p:nvPr/>
      </p:nvGrpSpPr>
      <p:grpSpPr>
        <a:xfrm>
          <a:off x="0" y="0"/>
          <a:ext cx="0" cy="0"/>
          <a:chOff x="0" y="0"/>
          <a:chExt cx="0" cy="0"/>
        </a:xfrm>
      </p:grpSpPr>
      <p:sp>
        <p:nvSpPr>
          <p:cNvPr id="25" name="Google Shape;25;p4"/>
          <p:cNvSpPr txBox="1">
            <a:spLocks noGrp="1"/>
          </p:cNvSpPr>
          <p:nvPr>
            <p:ph type="subTitle" idx="1"/>
          </p:nvPr>
        </p:nvSpPr>
        <p:spPr>
          <a:xfrm>
            <a:off x="713225" y="2277575"/>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b="1"/>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6" name="Google Shape;26;p4"/>
          <p:cNvSpPr txBox="1">
            <a:spLocks noGrp="1"/>
          </p:cNvSpPr>
          <p:nvPr>
            <p:ph type="subTitle" idx="2"/>
          </p:nvPr>
        </p:nvSpPr>
        <p:spPr>
          <a:xfrm>
            <a:off x="713225" y="2647618"/>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7" name="Google Shape;27;p4"/>
          <p:cNvSpPr txBox="1">
            <a:spLocks noGrp="1"/>
          </p:cNvSpPr>
          <p:nvPr>
            <p:ph type="subTitle" idx="3"/>
          </p:nvPr>
        </p:nvSpPr>
        <p:spPr>
          <a:xfrm>
            <a:off x="3719050" y="2277575"/>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b="1"/>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8" name="Google Shape;28;p4"/>
          <p:cNvSpPr txBox="1">
            <a:spLocks noGrp="1"/>
          </p:cNvSpPr>
          <p:nvPr>
            <p:ph type="subTitle" idx="4"/>
          </p:nvPr>
        </p:nvSpPr>
        <p:spPr>
          <a:xfrm>
            <a:off x="3719050" y="2647618"/>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29" name="Google Shape;29;p4"/>
          <p:cNvSpPr txBox="1">
            <a:spLocks noGrp="1"/>
          </p:cNvSpPr>
          <p:nvPr>
            <p:ph type="subTitle" idx="5"/>
          </p:nvPr>
        </p:nvSpPr>
        <p:spPr>
          <a:xfrm>
            <a:off x="713225" y="3950750"/>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b="1"/>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30" name="Google Shape;30;p4"/>
          <p:cNvSpPr txBox="1">
            <a:spLocks noGrp="1"/>
          </p:cNvSpPr>
          <p:nvPr>
            <p:ph type="subTitle" idx="6"/>
          </p:nvPr>
        </p:nvSpPr>
        <p:spPr>
          <a:xfrm>
            <a:off x="713225" y="4320803"/>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31" name="Google Shape;31;p4"/>
          <p:cNvSpPr txBox="1">
            <a:spLocks noGrp="1"/>
          </p:cNvSpPr>
          <p:nvPr>
            <p:ph type="subTitle" idx="7"/>
          </p:nvPr>
        </p:nvSpPr>
        <p:spPr>
          <a:xfrm>
            <a:off x="3719050" y="3950750"/>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b="1"/>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32" name="Google Shape;32;p4"/>
          <p:cNvSpPr txBox="1">
            <a:spLocks noGrp="1"/>
          </p:cNvSpPr>
          <p:nvPr>
            <p:ph type="subTitle" idx="8"/>
          </p:nvPr>
        </p:nvSpPr>
        <p:spPr>
          <a:xfrm>
            <a:off x="3719050" y="4320798"/>
            <a:ext cx="2584800" cy="28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33" name="Google Shape;33;p4"/>
          <p:cNvSpPr txBox="1">
            <a:spLocks noGrp="1"/>
          </p:cNvSpPr>
          <p:nvPr>
            <p:ph type="title"/>
          </p:nvPr>
        </p:nvSpPr>
        <p:spPr>
          <a:xfrm>
            <a:off x="713225" y="1789775"/>
            <a:ext cx="7128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100"/>
              <a:buNone/>
              <a:defRPr sz="4100" b="0">
                <a:solidFill>
                  <a:schemeClr val="accent2"/>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34" name="Google Shape;34;p4"/>
          <p:cNvSpPr txBox="1">
            <a:spLocks noGrp="1"/>
          </p:cNvSpPr>
          <p:nvPr>
            <p:ph type="title" idx="9"/>
          </p:nvPr>
        </p:nvSpPr>
        <p:spPr>
          <a:xfrm>
            <a:off x="3719050" y="1789775"/>
            <a:ext cx="7128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100"/>
              <a:buNone/>
              <a:defRPr sz="4100" b="0">
                <a:solidFill>
                  <a:schemeClr val="accent5"/>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35" name="Google Shape;35;p4"/>
          <p:cNvSpPr txBox="1">
            <a:spLocks noGrp="1"/>
          </p:cNvSpPr>
          <p:nvPr>
            <p:ph type="title" idx="13"/>
          </p:nvPr>
        </p:nvSpPr>
        <p:spPr>
          <a:xfrm>
            <a:off x="713225" y="3462950"/>
            <a:ext cx="7128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100"/>
              <a:buNone/>
              <a:defRPr sz="4100" b="0">
                <a:solidFill>
                  <a:schemeClr val="accent4"/>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36" name="Google Shape;36;p4"/>
          <p:cNvSpPr txBox="1">
            <a:spLocks noGrp="1"/>
          </p:cNvSpPr>
          <p:nvPr>
            <p:ph type="title" idx="14"/>
          </p:nvPr>
        </p:nvSpPr>
        <p:spPr>
          <a:xfrm>
            <a:off x="3719050" y="3462950"/>
            <a:ext cx="7128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100"/>
              <a:buNone/>
              <a:defRPr sz="4100" b="0">
                <a:solidFill>
                  <a:schemeClr val="accent2"/>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37" name="Google Shape;37;p4"/>
          <p:cNvSpPr/>
          <p:nvPr/>
        </p:nvSpPr>
        <p:spPr>
          <a:xfrm>
            <a:off x="6604432" y="250"/>
            <a:ext cx="4014681" cy="5143361"/>
          </a:xfrm>
          <a:custGeom>
            <a:avLst/>
            <a:gdLst/>
            <a:ahLst/>
            <a:cxnLst/>
            <a:rect l="l" t="t" r="r" b="b"/>
            <a:pathLst>
              <a:path w="159836" h="204772" extrusionOk="0">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a:off x="7475936" y="25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a:off x="8344552" y="680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rot="5400000" flipH="1">
            <a:off x="141227"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txBox="1">
            <a:spLocks noGrp="1"/>
          </p:cNvSpPr>
          <p:nvPr>
            <p:ph type="title" idx="15"/>
          </p:nvPr>
        </p:nvSpPr>
        <p:spPr>
          <a:xfrm>
            <a:off x="3094834" y="539500"/>
            <a:ext cx="39249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Roboto"/>
              <a:buNone/>
              <a:defRPr sz="3500" b="0">
                <a:latin typeface="Oswald"/>
                <a:ea typeface="Oswald"/>
                <a:cs typeface="Oswald"/>
                <a:sym typeface="Oswald"/>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9">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2745150" y="3382800"/>
            <a:ext cx="3653700" cy="27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Roboto"/>
              <a:buNone/>
              <a:defRPr sz="1600" b="0">
                <a:solidFill>
                  <a:schemeClr val="accent5"/>
                </a:solidFill>
              </a:defRPr>
            </a:lvl1pPr>
            <a:lvl2pPr lvl="1" algn="ctr">
              <a:lnSpc>
                <a:spcPct val="100000"/>
              </a:lnSpc>
              <a:spcBef>
                <a:spcPts val="0"/>
              </a:spcBef>
              <a:spcAft>
                <a:spcPts val="0"/>
              </a:spcAft>
              <a:buSzPts val="1600"/>
              <a:buFont typeface="Roboto"/>
              <a:buNone/>
              <a:defRPr sz="1600">
                <a:latin typeface="Roboto"/>
                <a:ea typeface="Roboto"/>
                <a:cs typeface="Roboto"/>
                <a:sym typeface="Roboto"/>
              </a:defRPr>
            </a:lvl2pPr>
            <a:lvl3pPr lvl="2" algn="ctr">
              <a:lnSpc>
                <a:spcPct val="100000"/>
              </a:lnSpc>
              <a:spcBef>
                <a:spcPts val="0"/>
              </a:spcBef>
              <a:spcAft>
                <a:spcPts val="0"/>
              </a:spcAft>
              <a:buSzPts val="1600"/>
              <a:buFont typeface="Roboto"/>
              <a:buNone/>
              <a:defRPr sz="1600">
                <a:latin typeface="Roboto"/>
                <a:ea typeface="Roboto"/>
                <a:cs typeface="Roboto"/>
                <a:sym typeface="Roboto"/>
              </a:defRPr>
            </a:lvl3pPr>
            <a:lvl4pPr lvl="3" algn="ctr">
              <a:lnSpc>
                <a:spcPct val="100000"/>
              </a:lnSpc>
              <a:spcBef>
                <a:spcPts val="0"/>
              </a:spcBef>
              <a:spcAft>
                <a:spcPts val="0"/>
              </a:spcAft>
              <a:buSzPts val="1600"/>
              <a:buFont typeface="Roboto"/>
              <a:buNone/>
              <a:defRPr sz="1600">
                <a:latin typeface="Roboto"/>
                <a:ea typeface="Roboto"/>
                <a:cs typeface="Roboto"/>
                <a:sym typeface="Roboto"/>
              </a:defRPr>
            </a:lvl4pPr>
            <a:lvl5pPr lvl="4" algn="ctr">
              <a:lnSpc>
                <a:spcPct val="100000"/>
              </a:lnSpc>
              <a:spcBef>
                <a:spcPts val="0"/>
              </a:spcBef>
              <a:spcAft>
                <a:spcPts val="0"/>
              </a:spcAft>
              <a:buSzPts val="1600"/>
              <a:buFont typeface="Roboto"/>
              <a:buNone/>
              <a:defRPr sz="1600">
                <a:latin typeface="Roboto"/>
                <a:ea typeface="Roboto"/>
                <a:cs typeface="Roboto"/>
                <a:sym typeface="Roboto"/>
              </a:defRPr>
            </a:lvl5pPr>
            <a:lvl6pPr lvl="5" algn="ctr">
              <a:lnSpc>
                <a:spcPct val="100000"/>
              </a:lnSpc>
              <a:spcBef>
                <a:spcPts val="0"/>
              </a:spcBef>
              <a:spcAft>
                <a:spcPts val="0"/>
              </a:spcAft>
              <a:buSzPts val="1600"/>
              <a:buFont typeface="Roboto"/>
              <a:buNone/>
              <a:defRPr sz="1600">
                <a:latin typeface="Roboto"/>
                <a:ea typeface="Roboto"/>
                <a:cs typeface="Roboto"/>
                <a:sym typeface="Roboto"/>
              </a:defRPr>
            </a:lvl6pPr>
            <a:lvl7pPr lvl="6" algn="ctr">
              <a:lnSpc>
                <a:spcPct val="100000"/>
              </a:lnSpc>
              <a:spcBef>
                <a:spcPts val="0"/>
              </a:spcBef>
              <a:spcAft>
                <a:spcPts val="0"/>
              </a:spcAft>
              <a:buSzPts val="1600"/>
              <a:buFont typeface="Roboto"/>
              <a:buNone/>
              <a:defRPr sz="1600">
                <a:latin typeface="Roboto"/>
                <a:ea typeface="Roboto"/>
                <a:cs typeface="Roboto"/>
                <a:sym typeface="Roboto"/>
              </a:defRPr>
            </a:lvl7pPr>
            <a:lvl8pPr lvl="7" algn="ctr">
              <a:lnSpc>
                <a:spcPct val="100000"/>
              </a:lnSpc>
              <a:spcBef>
                <a:spcPts val="0"/>
              </a:spcBef>
              <a:spcAft>
                <a:spcPts val="0"/>
              </a:spcAft>
              <a:buSzPts val="1600"/>
              <a:buFont typeface="Roboto"/>
              <a:buNone/>
              <a:defRPr sz="1600">
                <a:latin typeface="Roboto"/>
                <a:ea typeface="Roboto"/>
                <a:cs typeface="Roboto"/>
                <a:sym typeface="Roboto"/>
              </a:defRPr>
            </a:lvl8pPr>
            <a:lvl9pPr lvl="8" algn="ctr">
              <a:lnSpc>
                <a:spcPct val="100000"/>
              </a:lnSpc>
              <a:spcBef>
                <a:spcPts val="0"/>
              </a:spcBef>
              <a:spcAft>
                <a:spcPts val="0"/>
              </a:spcAft>
              <a:buSzPts val="1600"/>
              <a:buFont typeface="Roboto"/>
              <a:buNone/>
              <a:defRPr sz="1600">
                <a:latin typeface="Roboto"/>
                <a:ea typeface="Roboto"/>
                <a:cs typeface="Roboto"/>
                <a:sym typeface="Roboto"/>
              </a:defRPr>
            </a:lvl9pPr>
          </a:lstStyle>
          <a:p>
            <a:endParaRPr/>
          </a:p>
        </p:txBody>
      </p:sp>
      <p:sp>
        <p:nvSpPr>
          <p:cNvPr id="44" name="Google Shape;44;p5"/>
          <p:cNvSpPr txBox="1">
            <a:spLocks noGrp="1"/>
          </p:cNvSpPr>
          <p:nvPr>
            <p:ph type="subTitle" idx="1"/>
          </p:nvPr>
        </p:nvSpPr>
        <p:spPr>
          <a:xfrm>
            <a:off x="1711650" y="1945499"/>
            <a:ext cx="5720700" cy="109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500">
                <a:latin typeface="Roboto Medium"/>
                <a:ea typeface="Roboto Medium"/>
                <a:cs typeface="Roboto Medium"/>
                <a:sym typeface="Roboto Medium"/>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45" name="Google Shape;45;p5"/>
          <p:cNvSpPr/>
          <p:nvPr/>
        </p:nvSpPr>
        <p:spPr>
          <a:xfrm rot="5400000" flipH="1">
            <a:off x="2252021" y="-218531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p:nvPr/>
        </p:nvSpPr>
        <p:spPr>
          <a:xfrm rot="5400000" flipH="1">
            <a:off x="195546" y="-1734540"/>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
          <p:cNvSpPr/>
          <p:nvPr/>
        </p:nvSpPr>
        <p:spPr>
          <a:xfrm rot="-5400000" flipH="1">
            <a:off x="6065671" y="259471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2641650" y="2965984"/>
            <a:ext cx="3860700" cy="62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b="0">
                <a:latin typeface="Oswald"/>
                <a:ea typeface="Oswald"/>
                <a:cs typeface="Oswald"/>
                <a:sym typeface="Oswa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0" name="Google Shape;50;p6"/>
          <p:cNvSpPr txBox="1">
            <a:spLocks noGrp="1"/>
          </p:cNvSpPr>
          <p:nvPr>
            <p:ph type="subTitle" idx="1"/>
          </p:nvPr>
        </p:nvSpPr>
        <p:spPr>
          <a:xfrm>
            <a:off x="2641650" y="3749959"/>
            <a:ext cx="3860700" cy="2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51" name="Google Shape;51;p6"/>
          <p:cNvSpPr txBox="1">
            <a:spLocks noGrp="1"/>
          </p:cNvSpPr>
          <p:nvPr>
            <p:ph type="title" idx="2"/>
          </p:nvPr>
        </p:nvSpPr>
        <p:spPr>
          <a:xfrm>
            <a:off x="4124100" y="1460463"/>
            <a:ext cx="895800" cy="62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Font typeface="Oswald"/>
              <a:buNone/>
              <a:defRPr sz="6000" b="0"/>
            </a:lvl1pPr>
            <a:lvl2pPr lvl="1" algn="ctr">
              <a:lnSpc>
                <a:spcPct val="100000"/>
              </a:lnSpc>
              <a:spcBef>
                <a:spcPts val="0"/>
              </a:spcBef>
              <a:spcAft>
                <a:spcPts val="0"/>
              </a:spcAft>
              <a:buSzPts val="2500"/>
              <a:buFont typeface="Oswald"/>
              <a:buNone/>
              <a:defRPr sz="2500" b="0">
                <a:latin typeface="Oswald"/>
                <a:ea typeface="Oswald"/>
                <a:cs typeface="Oswald"/>
                <a:sym typeface="Oswald"/>
              </a:defRPr>
            </a:lvl2pPr>
            <a:lvl3pPr lvl="2" algn="ctr">
              <a:lnSpc>
                <a:spcPct val="100000"/>
              </a:lnSpc>
              <a:spcBef>
                <a:spcPts val="0"/>
              </a:spcBef>
              <a:spcAft>
                <a:spcPts val="0"/>
              </a:spcAft>
              <a:buSzPts val="2500"/>
              <a:buFont typeface="Oswald"/>
              <a:buNone/>
              <a:defRPr sz="2500" b="0">
                <a:latin typeface="Oswald"/>
                <a:ea typeface="Oswald"/>
                <a:cs typeface="Oswald"/>
                <a:sym typeface="Oswald"/>
              </a:defRPr>
            </a:lvl3pPr>
            <a:lvl4pPr lvl="3" algn="ctr">
              <a:lnSpc>
                <a:spcPct val="100000"/>
              </a:lnSpc>
              <a:spcBef>
                <a:spcPts val="0"/>
              </a:spcBef>
              <a:spcAft>
                <a:spcPts val="0"/>
              </a:spcAft>
              <a:buSzPts val="2500"/>
              <a:buFont typeface="Oswald"/>
              <a:buNone/>
              <a:defRPr sz="2500" b="0">
                <a:latin typeface="Oswald"/>
                <a:ea typeface="Oswald"/>
                <a:cs typeface="Oswald"/>
                <a:sym typeface="Oswald"/>
              </a:defRPr>
            </a:lvl4pPr>
            <a:lvl5pPr lvl="4" algn="ctr">
              <a:lnSpc>
                <a:spcPct val="100000"/>
              </a:lnSpc>
              <a:spcBef>
                <a:spcPts val="0"/>
              </a:spcBef>
              <a:spcAft>
                <a:spcPts val="0"/>
              </a:spcAft>
              <a:buSzPts val="2500"/>
              <a:buFont typeface="Oswald"/>
              <a:buNone/>
              <a:defRPr sz="2500" b="0">
                <a:latin typeface="Oswald"/>
                <a:ea typeface="Oswald"/>
                <a:cs typeface="Oswald"/>
                <a:sym typeface="Oswald"/>
              </a:defRPr>
            </a:lvl5pPr>
            <a:lvl6pPr lvl="5" algn="ctr">
              <a:lnSpc>
                <a:spcPct val="100000"/>
              </a:lnSpc>
              <a:spcBef>
                <a:spcPts val="0"/>
              </a:spcBef>
              <a:spcAft>
                <a:spcPts val="0"/>
              </a:spcAft>
              <a:buSzPts val="2500"/>
              <a:buFont typeface="Oswald"/>
              <a:buNone/>
              <a:defRPr sz="2500" b="0">
                <a:latin typeface="Oswald"/>
                <a:ea typeface="Oswald"/>
                <a:cs typeface="Oswald"/>
                <a:sym typeface="Oswald"/>
              </a:defRPr>
            </a:lvl6pPr>
            <a:lvl7pPr lvl="6" algn="ctr">
              <a:lnSpc>
                <a:spcPct val="100000"/>
              </a:lnSpc>
              <a:spcBef>
                <a:spcPts val="0"/>
              </a:spcBef>
              <a:spcAft>
                <a:spcPts val="0"/>
              </a:spcAft>
              <a:buSzPts val="2500"/>
              <a:buFont typeface="Oswald"/>
              <a:buNone/>
              <a:defRPr sz="2500" b="0">
                <a:latin typeface="Oswald"/>
                <a:ea typeface="Oswald"/>
                <a:cs typeface="Oswald"/>
                <a:sym typeface="Oswald"/>
              </a:defRPr>
            </a:lvl7pPr>
            <a:lvl8pPr lvl="7" algn="ctr">
              <a:lnSpc>
                <a:spcPct val="100000"/>
              </a:lnSpc>
              <a:spcBef>
                <a:spcPts val="0"/>
              </a:spcBef>
              <a:spcAft>
                <a:spcPts val="0"/>
              </a:spcAft>
              <a:buSzPts val="2500"/>
              <a:buFont typeface="Oswald"/>
              <a:buNone/>
              <a:defRPr sz="2500" b="0">
                <a:latin typeface="Oswald"/>
                <a:ea typeface="Oswald"/>
                <a:cs typeface="Oswald"/>
                <a:sym typeface="Oswald"/>
              </a:defRPr>
            </a:lvl8pPr>
            <a:lvl9pPr lvl="8" algn="ctr">
              <a:lnSpc>
                <a:spcPct val="100000"/>
              </a:lnSpc>
              <a:spcBef>
                <a:spcPts val="0"/>
              </a:spcBef>
              <a:spcAft>
                <a:spcPts val="0"/>
              </a:spcAft>
              <a:buSzPts val="2500"/>
              <a:buFont typeface="Oswald"/>
              <a:buNone/>
              <a:defRPr sz="2500" b="0">
                <a:latin typeface="Oswald"/>
                <a:ea typeface="Oswald"/>
                <a:cs typeface="Oswald"/>
                <a:sym typeface="Oswald"/>
              </a:defRPr>
            </a:lvl9pPr>
          </a:lstStyle>
          <a:p>
            <a:endParaRPr/>
          </a:p>
        </p:txBody>
      </p:sp>
      <p:sp>
        <p:nvSpPr>
          <p:cNvPr id="52" name="Google Shape;52;p6"/>
          <p:cNvSpPr/>
          <p:nvPr/>
        </p:nvSpPr>
        <p:spPr>
          <a:xfrm flipH="1">
            <a:off x="-1817043" y="250"/>
            <a:ext cx="4014681" cy="5143361"/>
          </a:xfrm>
          <a:custGeom>
            <a:avLst/>
            <a:gdLst/>
            <a:ahLst/>
            <a:cxnLst/>
            <a:rect l="l" t="t" r="r" b="b"/>
            <a:pathLst>
              <a:path w="159836" h="204772" extrusionOk="0">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flipH="1">
            <a:off x="-1817020" y="25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p:nvPr/>
        </p:nvSpPr>
        <p:spPr>
          <a:xfrm flipH="1">
            <a:off x="-1816998" y="680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6"/>
          <p:cNvSpPr/>
          <p:nvPr/>
        </p:nvSpPr>
        <p:spPr>
          <a:xfrm rot="-5400000">
            <a:off x="6784852"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4395600" y="1513825"/>
            <a:ext cx="35736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sz="4000" b="0">
                <a:solidFill>
                  <a:schemeClr val="accent4"/>
                </a:solidFill>
                <a:latin typeface="Oswald"/>
                <a:ea typeface="Oswald"/>
                <a:cs typeface="Oswald"/>
                <a:sym typeface="Oswald"/>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8" name="Google Shape;58;p7"/>
          <p:cNvSpPr txBox="1">
            <a:spLocks noGrp="1"/>
          </p:cNvSpPr>
          <p:nvPr>
            <p:ph type="subTitle" idx="1"/>
          </p:nvPr>
        </p:nvSpPr>
        <p:spPr>
          <a:xfrm>
            <a:off x="4395600" y="2293775"/>
            <a:ext cx="3573600" cy="133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 2">
  <p:cSld name="CUSTOM_1">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2846700" y="539500"/>
            <a:ext cx="3450600" cy="50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500" b="0">
                <a:latin typeface="Oswald"/>
                <a:ea typeface="Oswald"/>
                <a:cs typeface="Oswald"/>
                <a:sym typeface="Oswald"/>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61" name="Google Shape;61;p8"/>
          <p:cNvSpPr txBox="1">
            <a:spLocks noGrp="1"/>
          </p:cNvSpPr>
          <p:nvPr>
            <p:ph type="subTitle" idx="1"/>
          </p:nvPr>
        </p:nvSpPr>
        <p:spPr>
          <a:xfrm>
            <a:off x="865689" y="1675300"/>
            <a:ext cx="2469600" cy="233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2" name="Google Shape;62;p8"/>
          <p:cNvSpPr txBox="1">
            <a:spLocks noGrp="1"/>
          </p:cNvSpPr>
          <p:nvPr>
            <p:ph type="subTitle" idx="2"/>
          </p:nvPr>
        </p:nvSpPr>
        <p:spPr>
          <a:xfrm>
            <a:off x="865689" y="1983543"/>
            <a:ext cx="2469600" cy="501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3" name="Google Shape;63;p8"/>
          <p:cNvSpPr txBox="1">
            <a:spLocks noGrp="1"/>
          </p:cNvSpPr>
          <p:nvPr>
            <p:ph type="subTitle" idx="3"/>
          </p:nvPr>
        </p:nvSpPr>
        <p:spPr>
          <a:xfrm>
            <a:off x="865689" y="3115550"/>
            <a:ext cx="2469600" cy="233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4" name="Google Shape;64;p8"/>
          <p:cNvSpPr txBox="1">
            <a:spLocks noGrp="1"/>
          </p:cNvSpPr>
          <p:nvPr>
            <p:ph type="subTitle" idx="4"/>
          </p:nvPr>
        </p:nvSpPr>
        <p:spPr>
          <a:xfrm>
            <a:off x="865689" y="3423804"/>
            <a:ext cx="2469600" cy="501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5" name="Google Shape;65;p8"/>
          <p:cNvSpPr txBox="1">
            <a:spLocks noGrp="1"/>
          </p:cNvSpPr>
          <p:nvPr>
            <p:ph type="subTitle" idx="5"/>
          </p:nvPr>
        </p:nvSpPr>
        <p:spPr>
          <a:xfrm>
            <a:off x="5808711" y="1675300"/>
            <a:ext cx="2469600" cy="233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6" name="Google Shape;66;p8"/>
          <p:cNvSpPr txBox="1">
            <a:spLocks noGrp="1"/>
          </p:cNvSpPr>
          <p:nvPr>
            <p:ph type="subTitle" idx="6"/>
          </p:nvPr>
        </p:nvSpPr>
        <p:spPr>
          <a:xfrm>
            <a:off x="5808711" y="1983543"/>
            <a:ext cx="24696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7" name="Google Shape;67;p8"/>
          <p:cNvSpPr txBox="1">
            <a:spLocks noGrp="1"/>
          </p:cNvSpPr>
          <p:nvPr>
            <p:ph type="subTitle" idx="7"/>
          </p:nvPr>
        </p:nvSpPr>
        <p:spPr>
          <a:xfrm>
            <a:off x="5808711" y="3115550"/>
            <a:ext cx="2469600" cy="233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8" name="Google Shape;68;p8"/>
          <p:cNvSpPr txBox="1">
            <a:spLocks noGrp="1"/>
          </p:cNvSpPr>
          <p:nvPr>
            <p:ph type="subTitle" idx="8"/>
          </p:nvPr>
        </p:nvSpPr>
        <p:spPr>
          <a:xfrm>
            <a:off x="5808711" y="3423804"/>
            <a:ext cx="24696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69" name="Google Shape;69;p8"/>
          <p:cNvSpPr/>
          <p:nvPr/>
        </p:nvSpPr>
        <p:spPr>
          <a:xfrm>
            <a:off x="0" y="4351000"/>
            <a:ext cx="607375" cy="792500"/>
          </a:xfrm>
          <a:custGeom>
            <a:avLst/>
            <a:gdLst/>
            <a:ahLst/>
            <a:cxnLst/>
            <a:rect l="l" t="t" r="r" b="b"/>
            <a:pathLst>
              <a:path w="24295" h="31700" extrusionOk="0">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a:off x="126450" y="4297500"/>
            <a:ext cx="3700600" cy="846000"/>
          </a:xfrm>
          <a:custGeom>
            <a:avLst/>
            <a:gdLst/>
            <a:ahLst/>
            <a:cxnLst/>
            <a:rect l="l" t="t" r="r" b="b"/>
            <a:pathLst>
              <a:path w="148024" h="33840" extrusionOk="0">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p:nvPr/>
        </p:nvSpPr>
        <p:spPr>
          <a:xfrm>
            <a:off x="8536631" y="0"/>
            <a:ext cx="607375" cy="792500"/>
          </a:xfrm>
          <a:custGeom>
            <a:avLst/>
            <a:gdLst/>
            <a:ahLst/>
            <a:cxnLst/>
            <a:rect l="l" t="t" r="r" b="b"/>
            <a:pathLst>
              <a:path w="24295" h="31700" extrusionOk="0">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a:off x="5304525" y="0"/>
            <a:ext cx="3700600" cy="846000"/>
          </a:xfrm>
          <a:custGeom>
            <a:avLst/>
            <a:gdLst/>
            <a:ahLst/>
            <a:cxnLst/>
            <a:rect l="l" t="t" r="r" b="b"/>
            <a:pathLst>
              <a:path w="148024" h="33840" extrusionOk="0">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txBox="1">
            <a:spLocks noGrp="1"/>
          </p:cNvSpPr>
          <p:nvPr>
            <p:ph type="title" idx="9"/>
          </p:nvPr>
        </p:nvSpPr>
        <p:spPr>
          <a:xfrm>
            <a:off x="3787766" y="1863625"/>
            <a:ext cx="3576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74" name="Google Shape;74;p8"/>
          <p:cNvSpPr txBox="1">
            <a:spLocks noGrp="1"/>
          </p:cNvSpPr>
          <p:nvPr>
            <p:ph type="title" idx="13"/>
          </p:nvPr>
        </p:nvSpPr>
        <p:spPr>
          <a:xfrm>
            <a:off x="3787766" y="3303875"/>
            <a:ext cx="3576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75" name="Google Shape;75;p8"/>
          <p:cNvSpPr txBox="1">
            <a:spLocks noGrp="1"/>
          </p:cNvSpPr>
          <p:nvPr>
            <p:ph type="title" idx="14"/>
          </p:nvPr>
        </p:nvSpPr>
        <p:spPr>
          <a:xfrm>
            <a:off x="4922312" y="3303875"/>
            <a:ext cx="3576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76" name="Google Shape;76;p8"/>
          <p:cNvSpPr txBox="1">
            <a:spLocks noGrp="1"/>
          </p:cNvSpPr>
          <p:nvPr>
            <p:ph type="title" idx="15"/>
          </p:nvPr>
        </p:nvSpPr>
        <p:spPr>
          <a:xfrm>
            <a:off x="4922312" y="1863625"/>
            <a:ext cx="357600" cy="4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9"/>
          <p:cNvSpPr/>
          <p:nvPr/>
        </p:nvSpPr>
        <p:spPr>
          <a:xfrm rot="5400000" flipH="1">
            <a:off x="1624333" y="-245564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p:nvPr/>
        </p:nvSpPr>
        <p:spPr>
          <a:xfrm rot="5400000" flipH="1">
            <a:off x="428633" y="-2230697"/>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9"/>
          <p:cNvSpPr/>
          <p:nvPr/>
        </p:nvSpPr>
        <p:spPr>
          <a:xfrm rot="-5400000" flipH="1">
            <a:off x="6087633" y="2664928"/>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5400000" flipH="1">
            <a:off x="7283333" y="2439978"/>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a:spLocks noGrp="1"/>
          </p:cNvSpPr>
          <p:nvPr>
            <p:ph type="body" idx="1"/>
          </p:nvPr>
        </p:nvSpPr>
        <p:spPr>
          <a:xfrm>
            <a:off x="4522925" y="497426"/>
            <a:ext cx="3984000" cy="1122300"/>
          </a:xfrm>
          <a:prstGeom prst="rect">
            <a:avLst/>
          </a:prstGeom>
          <a:noFill/>
          <a:ln>
            <a:noFill/>
          </a:ln>
        </p:spPr>
        <p:txBody>
          <a:bodyPr spcFirstLastPara="1" wrap="square" lIns="91425" tIns="91425" rIns="91425" bIns="91425" anchor="t" anchorCtr="0">
            <a:noAutofit/>
          </a:bodyPr>
          <a:lstStyle>
            <a:lvl1pPr marL="457200" lvl="0" indent="-228600" algn="r">
              <a:lnSpc>
                <a:spcPct val="100000"/>
              </a:lnSpc>
              <a:spcBef>
                <a:spcPts val="0"/>
              </a:spcBef>
              <a:spcAft>
                <a:spcPts val="0"/>
              </a:spcAft>
              <a:buSzPts val="1600"/>
              <a:buNone/>
              <a:defRPr sz="3000">
                <a:solidFill>
                  <a:schemeClr val="accent4"/>
                </a:solidFill>
                <a:latin typeface="Oswald"/>
                <a:ea typeface="Oswald"/>
                <a:cs typeface="Oswald"/>
                <a:sym typeface="Oswa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2980925" y="539500"/>
            <a:ext cx="32409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Font typeface="Oswald"/>
              <a:buNone/>
              <a:defRPr sz="3500" b="0">
                <a:latin typeface="Oswald"/>
                <a:ea typeface="Oswald"/>
                <a:cs typeface="Oswald"/>
                <a:sym typeface="Oswald"/>
              </a:defRPr>
            </a:lvl1pPr>
            <a:lvl2pPr lvl="1" algn="l">
              <a:lnSpc>
                <a:spcPct val="100000"/>
              </a:lnSpc>
              <a:spcBef>
                <a:spcPts val="0"/>
              </a:spcBef>
              <a:spcAft>
                <a:spcPts val="0"/>
              </a:spcAft>
              <a:buSzPts val="4000"/>
              <a:buFont typeface="Oswald"/>
              <a:buNone/>
              <a:defRPr sz="4000" b="0">
                <a:latin typeface="Oswald"/>
                <a:ea typeface="Oswald"/>
                <a:cs typeface="Oswald"/>
                <a:sym typeface="Oswald"/>
              </a:defRPr>
            </a:lvl2pPr>
            <a:lvl3pPr lvl="2" algn="l">
              <a:lnSpc>
                <a:spcPct val="100000"/>
              </a:lnSpc>
              <a:spcBef>
                <a:spcPts val="0"/>
              </a:spcBef>
              <a:spcAft>
                <a:spcPts val="0"/>
              </a:spcAft>
              <a:buSzPts val="4000"/>
              <a:buFont typeface="Oswald"/>
              <a:buNone/>
              <a:defRPr sz="4000" b="0">
                <a:latin typeface="Oswald"/>
                <a:ea typeface="Oswald"/>
                <a:cs typeface="Oswald"/>
                <a:sym typeface="Oswald"/>
              </a:defRPr>
            </a:lvl3pPr>
            <a:lvl4pPr lvl="3" algn="l">
              <a:lnSpc>
                <a:spcPct val="100000"/>
              </a:lnSpc>
              <a:spcBef>
                <a:spcPts val="0"/>
              </a:spcBef>
              <a:spcAft>
                <a:spcPts val="0"/>
              </a:spcAft>
              <a:buSzPts val="4000"/>
              <a:buFont typeface="Oswald"/>
              <a:buNone/>
              <a:defRPr sz="4000" b="0">
                <a:latin typeface="Oswald"/>
                <a:ea typeface="Oswald"/>
                <a:cs typeface="Oswald"/>
                <a:sym typeface="Oswald"/>
              </a:defRPr>
            </a:lvl4pPr>
            <a:lvl5pPr lvl="4" algn="l">
              <a:lnSpc>
                <a:spcPct val="100000"/>
              </a:lnSpc>
              <a:spcBef>
                <a:spcPts val="0"/>
              </a:spcBef>
              <a:spcAft>
                <a:spcPts val="0"/>
              </a:spcAft>
              <a:buSzPts val="4000"/>
              <a:buFont typeface="Oswald"/>
              <a:buNone/>
              <a:defRPr sz="4000" b="0">
                <a:latin typeface="Oswald"/>
                <a:ea typeface="Oswald"/>
                <a:cs typeface="Oswald"/>
                <a:sym typeface="Oswald"/>
              </a:defRPr>
            </a:lvl5pPr>
            <a:lvl6pPr lvl="5" algn="l">
              <a:lnSpc>
                <a:spcPct val="100000"/>
              </a:lnSpc>
              <a:spcBef>
                <a:spcPts val="0"/>
              </a:spcBef>
              <a:spcAft>
                <a:spcPts val="0"/>
              </a:spcAft>
              <a:buSzPts val="4000"/>
              <a:buFont typeface="Oswald"/>
              <a:buNone/>
              <a:defRPr sz="4000" b="0">
                <a:latin typeface="Oswald"/>
                <a:ea typeface="Oswald"/>
                <a:cs typeface="Oswald"/>
                <a:sym typeface="Oswald"/>
              </a:defRPr>
            </a:lvl6pPr>
            <a:lvl7pPr lvl="6" algn="l">
              <a:lnSpc>
                <a:spcPct val="100000"/>
              </a:lnSpc>
              <a:spcBef>
                <a:spcPts val="0"/>
              </a:spcBef>
              <a:spcAft>
                <a:spcPts val="0"/>
              </a:spcAft>
              <a:buSzPts val="4000"/>
              <a:buFont typeface="Oswald"/>
              <a:buNone/>
              <a:defRPr sz="4000" b="0">
                <a:latin typeface="Oswald"/>
                <a:ea typeface="Oswald"/>
                <a:cs typeface="Oswald"/>
                <a:sym typeface="Oswald"/>
              </a:defRPr>
            </a:lvl7pPr>
            <a:lvl8pPr lvl="7" algn="l">
              <a:lnSpc>
                <a:spcPct val="100000"/>
              </a:lnSpc>
              <a:spcBef>
                <a:spcPts val="0"/>
              </a:spcBef>
              <a:spcAft>
                <a:spcPts val="0"/>
              </a:spcAft>
              <a:buSzPts val="4000"/>
              <a:buFont typeface="Oswald"/>
              <a:buNone/>
              <a:defRPr sz="4000" b="0">
                <a:latin typeface="Oswald"/>
                <a:ea typeface="Oswald"/>
                <a:cs typeface="Oswald"/>
                <a:sym typeface="Oswald"/>
              </a:defRPr>
            </a:lvl8pPr>
            <a:lvl9pPr lvl="8" algn="l">
              <a:lnSpc>
                <a:spcPct val="100000"/>
              </a:lnSpc>
              <a:spcBef>
                <a:spcPts val="0"/>
              </a:spcBef>
              <a:spcAft>
                <a:spcPts val="0"/>
              </a:spcAft>
              <a:buSzPts val="4000"/>
              <a:buFont typeface="Oswald"/>
              <a:buNone/>
              <a:defRPr sz="4000" b="0">
                <a:latin typeface="Oswald"/>
                <a:ea typeface="Oswald"/>
                <a:cs typeface="Oswald"/>
                <a:sym typeface="Oswald"/>
              </a:defRPr>
            </a:lvl9pPr>
          </a:lstStyle>
          <a:p>
            <a:endParaRPr/>
          </a:p>
        </p:txBody>
      </p:sp>
      <p:sp>
        <p:nvSpPr>
          <p:cNvPr id="85" name="Google Shape;85;p10"/>
          <p:cNvSpPr txBox="1">
            <a:spLocks noGrp="1"/>
          </p:cNvSpPr>
          <p:nvPr>
            <p:ph type="subTitle" idx="1"/>
          </p:nvPr>
        </p:nvSpPr>
        <p:spPr>
          <a:xfrm>
            <a:off x="2980925" y="1898238"/>
            <a:ext cx="4009200" cy="50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1800"/>
              <a:buNone/>
              <a:defRPr sz="1800">
                <a:solidFill>
                  <a:schemeClr val="accent4"/>
                </a:solidFill>
              </a:defRPr>
            </a:lvl1pPr>
            <a:lvl2pPr lvl="1" algn="l">
              <a:lnSpc>
                <a:spcPct val="100000"/>
              </a:lnSpc>
              <a:spcBef>
                <a:spcPts val="0"/>
              </a:spcBef>
              <a:spcAft>
                <a:spcPts val="0"/>
              </a:spcAft>
              <a:buClr>
                <a:schemeClr val="accent4"/>
              </a:buClr>
              <a:buSzPts val="1800"/>
              <a:buNone/>
              <a:defRPr sz="1800">
                <a:solidFill>
                  <a:schemeClr val="accent4"/>
                </a:solidFill>
              </a:defRPr>
            </a:lvl2pPr>
            <a:lvl3pPr lvl="2" algn="l">
              <a:lnSpc>
                <a:spcPct val="100000"/>
              </a:lnSpc>
              <a:spcBef>
                <a:spcPts val="0"/>
              </a:spcBef>
              <a:spcAft>
                <a:spcPts val="0"/>
              </a:spcAft>
              <a:buClr>
                <a:schemeClr val="accent4"/>
              </a:buClr>
              <a:buSzPts val="1800"/>
              <a:buNone/>
              <a:defRPr sz="1800">
                <a:solidFill>
                  <a:schemeClr val="accent4"/>
                </a:solidFill>
              </a:defRPr>
            </a:lvl3pPr>
            <a:lvl4pPr lvl="3" algn="l">
              <a:lnSpc>
                <a:spcPct val="100000"/>
              </a:lnSpc>
              <a:spcBef>
                <a:spcPts val="0"/>
              </a:spcBef>
              <a:spcAft>
                <a:spcPts val="0"/>
              </a:spcAft>
              <a:buClr>
                <a:schemeClr val="accent4"/>
              </a:buClr>
              <a:buSzPts val="1800"/>
              <a:buNone/>
              <a:defRPr sz="1800">
                <a:solidFill>
                  <a:schemeClr val="accent4"/>
                </a:solidFill>
              </a:defRPr>
            </a:lvl4pPr>
            <a:lvl5pPr lvl="4" algn="l">
              <a:lnSpc>
                <a:spcPct val="100000"/>
              </a:lnSpc>
              <a:spcBef>
                <a:spcPts val="0"/>
              </a:spcBef>
              <a:spcAft>
                <a:spcPts val="0"/>
              </a:spcAft>
              <a:buClr>
                <a:schemeClr val="accent4"/>
              </a:buClr>
              <a:buSzPts val="1800"/>
              <a:buNone/>
              <a:defRPr sz="1800">
                <a:solidFill>
                  <a:schemeClr val="accent4"/>
                </a:solidFill>
              </a:defRPr>
            </a:lvl5pPr>
            <a:lvl6pPr lvl="5" algn="l">
              <a:lnSpc>
                <a:spcPct val="100000"/>
              </a:lnSpc>
              <a:spcBef>
                <a:spcPts val="0"/>
              </a:spcBef>
              <a:spcAft>
                <a:spcPts val="0"/>
              </a:spcAft>
              <a:buClr>
                <a:schemeClr val="accent4"/>
              </a:buClr>
              <a:buSzPts val="1800"/>
              <a:buNone/>
              <a:defRPr sz="1800">
                <a:solidFill>
                  <a:schemeClr val="accent4"/>
                </a:solidFill>
              </a:defRPr>
            </a:lvl6pPr>
            <a:lvl7pPr lvl="6" algn="l">
              <a:lnSpc>
                <a:spcPct val="100000"/>
              </a:lnSpc>
              <a:spcBef>
                <a:spcPts val="0"/>
              </a:spcBef>
              <a:spcAft>
                <a:spcPts val="0"/>
              </a:spcAft>
              <a:buClr>
                <a:schemeClr val="accent4"/>
              </a:buClr>
              <a:buSzPts val="1800"/>
              <a:buNone/>
              <a:defRPr sz="1800">
                <a:solidFill>
                  <a:schemeClr val="accent4"/>
                </a:solidFill>
              </a:defRPr>
            </a:lvl7pPr>
            <a:lvl8pPr lvl="7" algn="l">
              <a:lnSpc>
                <a:spcPct val="100000"/>
              </a:lnSpc>
              <a:spcBef>
                <a:spcPts val="0"/>
              </a:spcBef>
              <a:spcAft>
                <a:spcPts val="0"/>
              </a:spcAft>
              <a:buClr>
                <a:schemeClr val="accent4"/>
              </a:buClr>
              <a:buSzPts val="1800"/>
              <a:buNone/>
              <a:defRPr sz="1800">
                <a:solidFill>
                  <a:schemeClr val="accent4"/>
                </a:solidFill>
              </a:defRPr>
            </a:lvl8pPr>
            <a:lvl9pPr lvl="8" algn="l">
              <a:lnSpc>
                <a:spcPct val="100000"/>
              </a:lnSpc>
              <a:spcBef>
                <a:spcPts val="0"/>
              </a:spcBef>
              <a:spcAft>
                <a:spcPts val="0"/>
              </a:spcAft>
              <a:buClr>
                <a:schemeClr val="accent4"/>
              </a:buClr>
              <a:buSzPts val="1800"/>
              <a:buNone/>
              <a:defRPr sz="1800">
                <a:solidFill>
                  <a:schemeClr val="accent4"/>
                </a:solidFill>
              </a:defRPr>
            </a:lvl9pPr>
          </a:lstStyle>
          <a:p>
            <a:endParaRPr/>
          </a:p>
        </p:txBody>
      </p:sp>
      <p:sp>
        <p:nvSpPr>
          <p:cNvPr id="86" name="Google Shape;86;p10"/>
          <p:cNvSpPr txBox="1">
            <a:spLocks noGrp="1"/>
          </p:cNvSpPr>
          <p:nvPr>
            <p:ph type="subTitle" idx="2"/>
          </p:nvPr>
        </p:nvSpPr>
        <p:spPr>
          <a:xfrm>
            <a:off x="2980925" y="2598163"/>
            <a:ext cx="4009200" cy="1561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a:endParaRPr/>
          </a:p>
        </p:txBody>
      </p:sp>
      <p:sp>
        <p:nvSpPr>
          <p:cNvPr id="87" name="Google Shape;87;p10"/>
          <p:cNvSpPr/>
          <p:nvPr/>
        </p:nvSpPr>
        <p:spPr>
          <a:xfrm>
            <a:off x="7798758" y="680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0"/>
          <p:cNvSpPr/>
          <p:nvPr/>
        </p:nvSpPr>
        <p:spPr>
          <a:xfrm rot="5400000" flipH="1">
            <a:off x="141227"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160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Char char="○"/>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Char char="■"/>
              <a:defRPr sz="1600" b="0" i="0" u="none" strike="noStrike" cap="none">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ctrTitle"/>
          </p:nvPr>
        </p:nvSpPr>
        <p:spPr>
          <a:xfrm>
            <a:off x="232350" y="1634475"/>
            <a:ext cx="8679300" cy="8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a:t>Public Key Algorithm</a:t>
            </a:r>
            <a:endParaRPr/>
          </a:p>
        </p:txBody>
      </p:sp>
      <p:sp>
        <p:nvSpPr>
          <p:cNvPr id="255" name="Google Shape;255;p30"/>
          <p:cNvSpPr txBox="1">
            <a:spLocks noGrp="1"/>
          </p:cNvSpPr>
          <p:nvPr>
            <p:ph type="subTitle" idx="1"/>
          </p:nvPr>
        </p:nvSpPr>
        <p:spPr>
          <a:xfrm>
            <a:off x="2371800" y="2947600"/>
            <a:ext cx="4400400" cy="830400"/>
          </a:xfrm>
          <a:prstGeom prst="rect">
            <a:avLst/>
          </a:prstGeom>
          <a:noFill/>
          <a:ln>
            <a:noFill/>
          </a:ln>
        </p:spPr>
        <p:txBody>
          <a:bodyPr spcFirstLastPara="1" wrap="square" lIns="91425" tIns="91425" rIns="91425" bIns="91425" anchor="ctr" anchorCtr="0">
            <a:noAutofit/>
          </a:bodyPr>
          <a:lstStyle/>
          <a:p>
            <a:pPr marL="457200" lvl="0" indent="-330200" algn="l" rtl="0">
              <a:lnSpc>
                <a:spcPct val="100000"/>
              </a:lnSpc>
              <a:spcBef>
                <a:spcPts val="0"/>
              </a:spcBef>
              <a:spcAft>
                <a:spcPts val="0"/>
              </a:spcAft>
              <a:buSzPts val="1600"/>
              <a:buAutoNum type="arabicPeriod"/>
            </a:pPr>
            <a:r>
              <a:rPr lang="en" dirty="0"/>
              <a:t>Farkhan		20081010060</a:t>
            </a:r>
            <a:endParaRPr dirty="0"/>
          </a:p>
          <a:p>
            <a:pPr marL="457200" lvl="0" indent="-330200" algn="l" rtl="0">
              <a:lnSpc>
                <a:spcPct val="100000"/>
              </a:lnSpc>
              <a:spcBef>
                <a:spcPts val="0"/>
              </a:spcBef>
              <a:spcAft>
                <a:spcPts val="0"/>
              </a:spcAft>
              <a:buSzPts val="1600"/>
              <a:buAutoNum type="arabicPeriod"/>
            </a:pPr>
            <a:r>
              <a:rPr lang="en" dirty="0"/>
              <a:t>Ilham Akbar Pradana	20081010062</a:t>
            </a:r>
            <a:endParaRPr dirty="0"/>
          </a:p>
          <a:p>
            <a:pPr marL="457200" lvl="0" indent="-330200" algn="l" rtl="0">
              <a:lnSpc>
                <a:spcPct val="100000"/>
              </a:lnSpc>
              <a:spcBef>
                <a:spcPts val="0"/>
              </a:spcBef>
              <a:spcAft>
                <a:spcPts val="0"/>
              </a:spcAft>
              <a:buSzPts val="1600"/>
              <a:buAutoNum type="arabicPeriod"/>
            </a:pPr>
            <a:r>
              <a:rPr lang="en" dirty="0"/>
              <a:t>Chyci Ayu Winata</a:t>
            </a:r>
            <a:r>
              <a:rPr lang="en"/>
              <a:t>	20081010197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xfrm>
            <a:off x="2295550" y="539500"/>
            <a:ext cx="4552800" cy="50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PUBLIC KEY BLUEPRINT</a:t>
            </a:r>
            <a:endParaRPr/>
          </a:p>
        </p:txBody>
      </p:sp>
      <p:sp>
        <p:nvSpPr>
          <p:cNvPr id="325" name="Google Shape;325;p39"/>
          <p:cNvSpPr txBox="1">
            <a:spLocks noGrp="1"/>
          </p:cNvSpPr>
          <p:nvPr>
            <p:ph type="subTitle" idx="2"/>
          </p:nvPr>
        </p:nvSpPr>
        <p:spPr>
          <a:xfrm>
            <a:off x="637025" y="2265424"/>
            <a:ext cx="2306400" cy="51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Kunci yang digunakan untuk mengenkripsi dan mendekripsi, berbeda</a:t>
            </a:r>
            <a:endParaRPr/>
          </a:p>
        </p:txBody>
      </p:sp>
      <p:sp>
        <p:nvSpPr>
          <p:cNvPr id="326" name="Google Shape;326;p39"/>
          <p:cNvSpPr txBox="1">
            <a:spLocks noGrp="1"/>
          </p:cNvSpPr>
          <p:nvPr>
            <p:ph type="subTitle" idx="4"/>
          </p:nvPr>
        </p:nvSpPr>
        <p:spPr>
          <a:xfrm>
            <a:off x="3418800" y="2265424"/>
            <a:ext cx="2306400" cy="51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Siapapun yang menjadi penerima harus menyebarkan kunci enkripsi (kunci publik)</a:t>
            </a:r>
            <a:endParaRPr/>
          </a:p>
        </p:txBody>
      </p:sp>
      <p:sp>
        <p:nvSpPr>
          <p:cNvPr id="327" name="Google Shape;327;p39"/>
          <p:cNvSpPr txBox="1">
            <a:spLocks noGrp="1"/>
          </p:cNvSpPr>
          <p:nvPr>
            <p:ph type="subTitle" idx="6"/>
          </p:nvPr>
        </p:nvSpPr>
        <p:spPr>
          <a:xfrm>
            <a:off x="6200575" y="2265424"/>
            <a:ext cx="2306400" cy="51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Siapapun yang menjadi penerima pesan harus memiliki kunci dekripsi(kunci privat)</a:t>
            </a:r>
            <a:endParaRPr/>
          </a:p>
        </p:txBody>
      </p:sp>
      <p:sp>
        <p:nvSpPr>
          <p:cNvPr id="328" name="Google Shape;328;p39"/>
          <p:cNvSpPr txBox="1">
            <a:spLocks noGrp="1"/>
          </p:cNvSpPr>
          <p:nvPr>
            <p:ph type="subTitle" idx="8"/>
          </p:nvPr>
        </p:nvSpPr>
        <p:spPr>
          <a:xfrm>
            <a:off x="2027863" y="3938349"/>
            <a:ext cx="2306400" cy="51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Pesan yang telah dienkripsi  tidak dapat dibaca menggunakan kunci publik</a:t>
            </a:r>
            <a:endParaRPr/>
          </a:p>
        </p:txBody>
      </p:sp>
      <p:sp>
        <p:nvSpPr>
          <p:cNvPr id="329" name="Google Shape;329;p39"/>
          <p:cNvSpPr txBox="1">
            <a:spLocks noGrp="1"/>
          </p:cNvSpPr>
          <p:nvPr>
            <p:ph type="subTitle" idx="13"/>
          </p:nvPr>
        </p:nvSpPr>
        <p:spPr>
          <a:xfrm>
            <a:off x="4809638" y="3938349"/>
            <a:ext cx="2306400" cy="51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Diperlukan jaminan untuk memastikan keaslian dari kunci publik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1665150" y="1662200"/>
            <a:ext cx="5813700" cy="624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CONTOH PUBLIC KEY 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1"/>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DIFFIE HELLMAN</a:t>
            </a:r>
            <a:endParaRPr/>
          </a:p>
        </p:txBody>
      </p:sp>
      <p:sp>
        <p:nvSpPr>
          <p:cNvPr id="340" name="Google Shape;340;p41"/>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Algoritma enkripsi public key yang pertama. Ditemukan pada tahun 1976. Menggunakan logaritma diskrit dalam bidang terbatas. Memungkinkan dua pengguna untuk pertukaran kunci rahasia melalui media yang tidak aman tanpa rahasia sebelumnya.</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2"/>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DIGITAL SIGNATURE ALGORITHM</a:t>
            </a:r>
            <a:endParaRPr/>
          </a:p>
        </p:txBody>
      </p:sp>
      <p:sp>
        <p:nvSpPr>
          <p:cNvPr id="346" name="Google Shape;346;p42"/>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DSA atau Algoritma tanda tangan digital dibuat oleh National Institute of Standards and Technology (NIST) pada tahun 1991. Pembangkitan kunci memiliki dua fase. Tahap pertama adalah pilihan parameter algoritma yang dapat dibagi antara pengguna yang berbeda dari sistem, sedangkan tahap kedua membagi komputer publik dengan private key untuk single user.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3"/>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ELGAMAL</a:t>
            </a:r>
            <a:endParaRPr/>
          </a:p>
        </p:txBody>
      </p:sp>
      <p:sp>
        <p:nvSpPr>
          <p:cNvPr id="352" name="Google Shape;352;p43"/>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Merupakan algoritma enkripsi public key yang didasarkan pada  Diffie Hellman. Enkripsi ElGamal terdiri dari tiga komponen: generator kunci, algoritma enkripsi, dan algoritma dekripsi. Enkripsi ElGamal adalah probabilistik, yang berarti bahwa plaintext tunggal dapat dienkripsi untuk ciphertexts dengan banyak kemungkinan.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4"/>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ECDSA</a:t>
            </a:r>
            <a:endParaRPr/>
          </a:p>
        </p:txBody>
      </p:sp>
      <p:sp>
        <p:nvSpPr>
          <p:cNvPr id="358" name="Google Shape;358;p44"/>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Elliptic Curve Digital Signature Algorithm (ECDSA) adalah salah satu algoritma yang diterapkan dalam pembuatan tanda tangan digital yang menggunakan analogi kurva elips. Tidak seperti logaritma diskrit biasa dan masalah faktorisasi integer, masalah logaritma diskrit kurva elips tidak mengenal algoritma perkalian fungsi sub-eksponensial. Karenanya, kekuatan per bit kunci algoritma yang menggunakan kurva elips lebih kuat secara substansial daripada algoritma biasa.</a:t>
            </a:r>
            <a:endParaRPr sz="1800"/>
          </a:p>
          <a:p>
            <a:pPr marL="0" lvl="0" indent="0" algn="just" rtl="0">
              <a:lnSpc>
                <a:spcPct val="100000"/>
              </a:lnSpc>
              <a:spcBef>
                <a:spcPts val="1600"/>
              </a:spcBef>
              <a:spcAft>
                <a:spcPts val="0"/>
              </a:spcAft>
              <a:buSzPts val="1200"/>
              <a:buNone/>
            </a:pPr>
            <a:endParaRPr sz="1800"/>
          </a:p>
          <a:p>
            <a:pPr marL="0" lvl="0" indent="0" algn="just" rtl="0">
              <a:lnSpc>
                <a:spcPct val="100000"/>
              </a:lnSpc>
              <a:spcBef>
                <a:spcPts val="1600"/>
              </a:spcBef>
              <a:spcAft>
                <a:spcPts val="0"/>
              </a:spcAft>
              <a:buSzPts val="1200"/>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RSA (Rivest Shamir Adleman)</a:t>
            </a:r>
            <a:endParaRPr/>
          </a:p>
        </p:txBody>
      </p:sp>
      <p:sp>
        <p:nvSpPr>
          <p:cNvPr id="364" name="Google Shape;364;p45"/>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Merupakan algoritma enkripsi yang paling umum digunakan sebagai public key.  Merupakan algoritma pertama yang cocok tanda tangan digital dan yang paling canggih dalam public key.RSA masih digunakan dalam protokol e-commerce dalam mengamankan dan menggunakan kunci yang cukup panjang.</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RSA (Rivest Shamir Adleman)</a:t>
            </a:r>
            <a:endParaRPr/>
          </a:p>
        </p:txBody>
      </p:sp>
      <p:sp>
        <p:nvSpPr>
          <p:cNvPr id="370" name="Google Shape;370;p46"/>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Contoh penerapan :</a:t>
            </a:r>
            <a:endParaRPr sz="1800"/>
          </a:p>
          <a:p>
            <a:pPr marL="0" lvl="0" indent="0" algn="just" rtl="0">
              <a:lnSpc>
                <a:spcPct val="100000"/>
              </a:lnSpc>
              <a:spcBef>
                <a:spcPts val="1600"/>
              </a:spcBef>
              <a:spcAft>
                <a:spcPts val="0"/>
              </a:spcAft>
              <a:buSzPts val="1200"/>
              <a:buNone/>
            </a:pPr>
            <a:r>
              <a:rPr lang="en" sz="1800"/>
              <a:t>Misalkan Sil mengirim pesan kepada z. Pesan (plainteks) yang akan dikirimkan oleh Alice adalah :</a:t>
            </a:r>
            <a:endParaRPr sz="1800"/>
          </a:p>
          <a:p>
            <a:pPr marL="457200" lvl="0" indent="457200" algn="just" rtl="0">
              <a:lnSpc>
                <a:spcPct val="100000"/>
              </a:lnSpc>
              <a:spcBef>
                <a:spcPts val="1600"/>
              </a:spcBef>
              <a:spcAft>
                <a:spcPts val="0"/>
              </a:spcAft>
              <a:buSzPts val="1200"/>
              <a:buNone/>
            </a:pPr>
            <a:r>
              <a:rPr lang="en" sz="1800"/>
              <a:t>m =  HARI INI ⇒ decimal = 7265827332737873</a:t>
            </a:r>
            <a:endParaRPr sz="1800"/>
          </a:p>
          <a:p>
            <a:pPr marL="0" lvl="0" indent="0" algn="just" rtl="0">
              <a:lnSpc>
                <a:spcPct val="100000"/>
              </a:lnSpc>
              <a:spcBef>
                <a:spcPts val="1600"/>
              </a:spcBef>
              <a:spcAft>
                <a:spcPts val="0"/>
              </a:spcAft>
              <a:buSzPts val="1200"/>
              <a:buNone/>
            </a:pPr>
            <a:r>
              <a:rPr lang="en" sz="1800"/>
              <a:t>Sil memecah m menjadi blok yang lebih kecil, misalnya m dipecah menjadi enam blok yang berukuran 3 digit.</a:t>
            </a:r>
            <a:endParaRPr sz="1800"/>
          </a:p>
          <a:p>
            <a:pPr marL="457200" lvl="0" indent="457200" algn="just" rtl="0">
              <a:lnSpc>
                <a:spcPct val="100000"/>
              </a:lnSpc>
              <a:spcBef>
                <a:spcPts val="1600"/>
              </a:spcBef>
              <a:spcAft>
                <a:spcPts val="0"/>
              </a:spcAft>
              <a:buSzPts val="1200"/>
              <a:buNone/>
            </a:pPr>
            <a:r>
              <a:rPr lang="en" sz="1800"/>
              <a:t>m1  =  726                               m4 = 273</a:t>
            </a:r>
            <a:endParaRPr sz="1800"/>
          </a:p>
          <a:p>
            <a:pPr marL="457200" lvl="0" indent="457200" algn="just" rtl="0">
              <a:lnSpc>
                <a:spcPct val="100000"/>
              </a:lnSpc>
              <a:spcBef>
                <a:spcPts val="0"/>
              </a:spcBef>
              <a:spcAft>
                <a:spcPts val="0"/>
              </a:spcAft>
              <a:buSzPts val="1200"/>
              <a:buNone/>
            </a:pPr>
            <a:r>
              <a:rPr lang="en" sz="1800"/>
              <a:t>m2  =  582                               m5 = 787</a:t>
            </a:r>
            <a:endParaRPr sz="1800"/>
          </a:p>
          <a:p>
            <a:pPr marL="457200" lvl="0" indent="457200" algn="just" rtl="0">
              <a:lnSpc>
                <a:spcPct val="100000"/>
              </a:lnSpc>
              <a:spcBef>
                <a:spcPts val="0"/>
              </a:spcBef>
              <a:spcAft>
                <a:spcPts val="0"/>
              </a:spcAft>
              <a:buSzPts val="1200"/>
              <a:buNone/>
            </a:pPr>
            <a:r>
              <a:rPr lang="en" sz="1800"/>
              <a:t>m3  =  733                               m6 = 003</a:t>
            </a:r>
            <a:endParaRPr sz="1800"/>
          </a:p>
          <a:p>
            <a:pPr marL="0" lvl="0" indent="0" algn="just" rtl="0">
              <a:lnSpc>
                <a:spcPct val="100000"/>
              </a:lnSpc>
              <a:spcBef>
                <a:spcPts val="1000"/>
              </a:spcBef>
              <a:spcAft>
                <a:spcPts val="0"/>
              </a:spcAft>
              <a:buSzPts val="1200"/>
              <a:buNone/>
            </a:pPr>
            <a:endParaRPr sz="1800"/>
          </a:p>
          <a:p>
            <a:pPr marL="0" lvl="0" indent="0" algn="just" rtl="0">
              <a:lnSpc>
                <a:spcPct val="100000"/>
              </a:lnSpc>
              <a:spcBef>
                <a:spcPts val="1600"/>
              </a:spcBef>
              <a:spcAft>
                <a:spcPts val="0"/>
              </a:spcAft>
              <a:buSzPts val="1200"/>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7"/>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RSA (Rivest Shamir Adleman)</a:t>
            </a:r>
            <a:endParaRPr/>
          </a:p>
        </p:txBody>
      </p:sp>
      <p:sp>
        <p:nvSpPr>
          <p:cNvPr id="376" name="Google Shape;376;p47"/>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Sil mengetahui kunci public Z adalah e = 79 dan n = 3337. Z dapat mengenkripsikan setiap blok plainteks sebagai berikut :</a:t>
            </a:r>
            <a:endParaRPr sz="1800"/>
          </a:p>
          <a:p>
            <a:pPr marL="0" lvl="0" indent="457200" algn="just" rtl="0">
              <a:lnSpc>
                <a:spcPct val="100000"/>
              </a:lnSpc>
              <a:spcBef>
                <a:spcPts val="1000"/>
              </a:spcBef>
              <a:spcAft>
                <a:spcPts val="0"/>
              </a:spcAft>
              <a:buNone/>
            </a:pPr>
            <a:r>
              <a:rPr lang="en" sz="1800"/>
              <a:t>C1 = 726^79 mod 3337  = 215  </a:t>
            </a:r>
            <a:endParaRPr sz="1800"/>
          </a:p>
          <a:p>
            <a:pPr marL="0" lvl="0" indent="457200" algn="just" rtl="0">
              <a:lnSpc>
                <a:spcPct val="100000"/>
              </a:lnSpc>
              <a:spcBef>
                <a:spcPts val="0"/>
              </a:spcBef>
              <a:spcAft>
                <a:spcPts val="0"/>
              </a:spcAft>
              <a:buNone/>
            </a:pPr>
            <a:r>
              <a:rPr lang="en" sz="1800"/>
              <a:t>C2 = 582^79 mod 3337  = 776</a:t>
            </a:r>
            <a:endParaRPr sz="1800"/>
          </a:p>
          <a:p>
            <a:pPr marL="457200" lvl="0" indent="0" algn="just" rtl="0">
              <a:lnSpc>
                <a:spcPct val="100000"/>
              </a:lnSpc>
              <a:spcBef>
                <a:spcPts val="0"/>
              </a:spcBef>
              <a:spcAft>
                <a:spcPts val="0"/>
              </a:spcAft>
              <a:buNone/>
            </a:pPr>
            <a:r>
              <a:rPr lang="en" sz="1800"/>
              <a:t>C3 = 733^79 mod 3337  = 1743</a:t>
            </a:r>
            <a:endParaRPr sz="1800"/>
          </a:p>
          <a:p>
            <a:pPr marL="0" lvl="0" indent="457200" algn="just" rtl="0">
              <a:lnSpc>
                <a:spcPct val="100000"/>
              </a:lnSpc>
              <a:spcBef>
                <a:spcPts val="0"/>
              </a:spcBef>
              <a:spcAft>
                <a:spcPts val="0"/>
              </a:spcAft>
              <a:buNone/>
            </a:pPr>
            <a:r>
              <a:rPr lang="en" sz="1800"/>
              <a:t>C4 = 273^79 mod 3337  = 933</a:t>
            </a:r>
            <a:endParaRPr sz="1800"/>
          </a:p>
          <a:p>
            <a:pPr marL="0" lvl="0" indent="457200" algn="just" rtl="0">
              <a:lnSpc>
                <a:spcPct val="100000"/>
              </a:lnSpc>
              <a:spcBef>
                <a:spcPts val="0"/>
              </a:spcBef>
              <a:spcAft>
                <a:spcPts val="0"/>
              </a:spcAft>
              <a:buNone/>
            </a:pPr>
            <a:r>
              <a:rPr lang="en" sz="1800"/>
              <a:t>C5 = 787^79 mod 3337  = 1731</a:t>
            </a:r>
            <a:endParaRPr sz="1800"/>
          </a:p>
          <a:p>
            <a:pPr marL="0" lvl="0" indent="457200" algn="just" rtl="0">
              <a:lnSpc>
                <a:spcPct val="100000"/>
              </a:lnSpc>
              <a:spcBef>
                <a:spcPts val="0"/>
              </a:spcBef>
              <a:spcAft>
                <a:spcPts val="0"/>
              </a:spcAft>
              <a:buNone/>
            </a:pPr>
            <a:r>
              <a:rPr lang="en" sz="1800"/>
              <a:t>C6 = 003^79 mod 3337  = 158</a:t>
            </a:r>
            <a:endParaRPr sz="1800"/>
          </a:p>
          <a:p>
            <a:pPr marL="0" lvl="0" indent="0" algn="just" rtl="0">
              <a:lnSpc>
                <a:spcPct val="100000"/>
              </a:lnSpc>
              <a:spcBef>
                <a:spcPts val="1000"/>
              </a:spcBef>
              <a:spcAft>
                <a:spcPts val="0"/>
              </a:spcAft>
              <a:buNone/>
            </a:pPr>
            <a:r>
              <a:rPr lang="en" sz="1800"/>
              <a:t>Jadi cipherteks yang dihasilkan adalah :</a:t>
            </a:r>
            <a:endParaRPr sz="1800"/>
          </a:p>
          <a:p>
            <a:pPr marL="0" lvl="0" indent="0" algn="just" rtl="0">
              <a:lnSpc>
                <a:spcPct val="100000"/>
              </a:lnSpc>
              <a:spcBef>
                <a:spcPts val="1000"/>
              </a:spcBef>
              <a:spcAft>
                <a:spcPts val="0"/>
              </a:spcAft>
              <a:buNone/>
            </a:pPr>
            <a:r>
              <a:rPr lang="en" sz="1800"/>
              <a:t>            C = 215  776   1743   933  1731   158</a:t>
            </a:r>
            <a:endParaRPr sz="1800"/>
          </a:p>
          <a:p>
            <a:pPr marL="0" lvl="0" indent="0" algn="just" rtl="0">
              <a:lnSpc>
                <a:spcPct val="100000"/>
              </a:lnSpc>
              <a:spcBef>
                <a:spcPts val="1000"/>
              </a:spcBef>
              <a:spcAft>
                <a:spcPts val="0"/>
              </a:spcAft>
              <a:buNone/>
            </a:pPr>
            <a:endParaRPr sz="1800"/>
          </a:p>
          <a:p>
            <a:pPr marL="0" lvl="0" indent="0" algn="just" rtl="0">
              <a:lnSpc>
                <a:spcPct val="100000"/>
              </a:lnSpc>
              <a:spcBef>
                <a:spcPts val="1000"/>
              </a:spcBef>
              <a:spcAft>
                <a:spcPts val="0"/>
              </a:spcAft>
              <a:buSzPts val="1200"/>
              <a:buNone/>
            </a:pPr>
            <a:endParaRPr sz="1800"/>
          </a:p>
          <a:p>
            <a:pPr marL="0" lvl="0" indent="0" algn="just" rtl="0">
              <a:lnSpc>
                <a:spcPct val="100000"/>
              </a:lnSpc>
              <a:spcBef>
                <a:spcPts val="1600"/>
              </a:spcBef>
              <a:spcAft>
                <a:spcPts val="0"/>
              </a:spcAft>
              <a:buSzPts val="1200"/>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RSA (Rivest Shamir Adleman)</a:t>
            </a:r>
            <a:endParaRPr/>
          </a:p>
        </p:txBody>
      </p:sp>
      <p:sp>
        <p:nvSpPr>
          <p:cNvPr id="382" name="Google Shape;382;p48"/>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000"/>
              </a:spcBef>
              <a:spcAft>
                <a:spcPts val="0"/>
              </a:spcAft>
              <a:buNone/>
            </a:pPr>
            <a:r>
              <a:rPr lang="en" sz="1800"/>
              <a:t>Dekripsi dilakukan dengan mengunakan kunci privat yang diberikan oleh Sil</a:t>
            </a:r>
            <a:endParaRPr sz="1800"/>
          </a:p>
          <a:p>
            <a:pPr marL="0" lvl="0" indent="0" algn="just" rtl="0">
              <a:lnSpc>
                <a:spcPct val="100000"/>
              </a:lnSpc>
              <a:spcBef>
                <a:spcPts val="0"/>
              </a:spcBef>
              <a:spcAft>
                <a:spcPts val="0"/>
              </a:spcAft>
              <a:buNone/>
            </a:pPr>
            <a:r>
              <a:rPr lang="en" sz="1800"/>
              <a:t>            d =  1019</a:t>
            </a:r>
            <a:endParaRPr sz="1800"/>
          </a:p>
          <a:p>
            <a:pPr marL="0" lvl="0" indent="0" algn="just" rtl="0">
              <a:lnSpc>
                <a:spcPct val="100000"/>
              </a:lnSpc>
              <a:spcBef>
                <a:spcPts val="1000"/>
              </a:spcBef>
              <a:spcAft>
                <a:spcPts val="0"/>
              </a:spcAft>
              <a:buNone/>
            </a:pPr>
            <a:r>
              <a:rPr lang="en" sz="1800"/>
              <a:t>Blok-blok  cipherteks didekripsikan sebagai berikut :</a:t>
            </a:r>
            <a:endParaRPr sz="1800"/>
          </a:p>
          <a:p>
            <a:pPr marL="0" lvl="0" indent="457200" algn="just" rtl="0">
              <a:lnSpc>
                <a:spcPct val="100000"/>
              </a:lnSpc>
              <a:spcBef>
                <a:spcPts val="1000"/>
              </a:spcBef>
              <a:spcAft>
                <a:spcPts val="0"/>
              </a:spcAft>
              <a:buNone/>
            </a:pPr>
            <a:r>
              <a:rPr lang="en" sz="1800"/>
              <a:t>m1 = 215^1019 mod 3337  = 726     </a:t>
            </a:r>
            <a:endParaRPr sz="1800"/>
          </a:p>
          <a:p>
            <a:pPr marL="0" lvl="0" indent="457200" algn="just" rtl="0">
              <a:lnSpc>
                <a:spcPct val="100000"/>
              </a:lnSpc>
              <a:spcBef>
                <a:spcPts val="0"/>
              </a:spcBef>
              <a:spcAft>
                <a:spcPts val="0"/>
              </a:spcAft>
              <a:buNone/>
            </a:pPr>
            <a:r>
              <a:rPr lang="en" sz="1800"/>
              <a:t>m2 = 776^1019 mod 3337  = 582</a:t>
            </a:r>
            <a:endParaRPr sz="1800"/>
          </a:p>
          <a:p>
            <a:pPr marL="0" lvl="0" indent="457200" algn="just" rtl="0">
              <a:lnSpc>
                <a:spcPct val="100000"/>
              </a:lnSpc>
              <a:spcBef>
                <a:spcPts val="0"/>
              </a:spcBef>
              <a:spcAft>
                <a:spcPts val="0"/>
              </a:spcAft>
              <a:buNone/>
            </a:pPr>
            <a:r>
              <a:rPr lang="en" sz="1800"/>
              <a:t>m3 = 1743^1019 mod 3337  = 733</a:t>
            </a:r>
            <a:endParaRPr sz="1800"/>
          </a:p>
          <a:p>
            <a:pPr marL="0" lvl="0" indent="457200" algn="just" rtl="0">
              <a:lnSpc>
                <a:spcPct val="100000"/>
              </a:lnSpc>
              <a:spcBef>
                <a:spcPts val="0"/>
              </a:spcBef>
              <a:spcAft>
                <a:spcPts val="0"/>
              </a:spcAft>
              <a:buNone/>
            </a:pPr>
            <a:r>
              <a:rPr lang="en" sz="1800"/>
              <a:t>m4 = 933^1019 mod 3337  = 273</a:t>
            </a:r>
            <a:endParaRPr sz="1800"/>
          </a:p>
          <a:p>
            <a:pPr marL="0" lvl="0" indent="457200" algn="just" rtl="0">
              <a:lnSpc>
                <a:spcPct val="100000"/>
              </a:lnSpc>
              <a:spcBef>
                <a:spcPts val="0"/>
              </a:spcBef>
              <a:spcAft>
                <a:spcPts val="0"/>
              </a:spcAft>
              <a:buNone/>
            </a:pPr>
            <a:r>
              <a:rPr lang="en" sz="1800"/>
              <a:t>m5 = 1731^1019 mod 3337  = 787</a:t>
            </a:r>
            <a:endParaRPr sz="1800"/>
          </a:p>
          <a:p>
            <a:pPr marL="0" lvl="0" indent="457200" algn="just" rtl="0">
              <a:lnSpc>
                <a:spcPct val="100000"/>
              </a:lnSpc>
              <a:spcBef>
                <a:spcPts val="0"/>
              </a:spcBef>
              <a:spcAft>
                <a:spcPts val="0"/>
              </a:spcAft>
              <a:buNone/>
            </a:pPr>
            <a:r>
              <a:rPr lang="en" sz="1800"/>
              <a:t>m6 = 158^1019 mod 3337  = 003</a:t>
            </a:r>
            <a:endParaRPr sz="1800"/>
          </a:p>
          <a:p>
            <a:pPr marL="0" lvl="0" indent="0" algn="just" rtl="0">
              <a:lnSpc>
                <a:spcPct val="100000"/>
              </a:lnSpc>
              <a:spcBef>
                <a:spcPts val="1000"/>
              </a:spcBef>
              <a:spcAft>
                <a:spcPts val="0"/>
              </a:spcAft>
              <a:buNone/>
            </a:pPr>
            <a:r>
              <a:rPr lang="en" sz="1800"/>
              <a:t>Plainteks dikembalikan dengan cara yang serupa. Akhirnya kita memperoleh kembali plainteks semula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713275" y="539500"/>
            <a:ext cx="5644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CRYPTOGRAPHY</a:t>
            </a:r>
            <a:endParaRPr/>
          </a:p>
        </p:txBody>
      </p:sp>
      <p:sp>
        <p:nvSpPr>
          <p:cNvPr id="261" name="Google Shape;261;p31"/>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2400"/>
              <a:t>Cryptography merupakan seni penulisan rahasia yang digunakan untuk menyimpan informasi atau mengirimkannya melalui jaringan yang tidak aman, sehingga tidak dapat dibaca oleh siapapun kecuali penerima yang dituju.</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9"/>
          <p:cNvSpPr txBox="1">
            <a:spLocks noGrp="1"/>
          </p:cNvSpPr>
          <p:nvPr>
            <p:ph type="title"/>
          </p:nvPr>
        </p:nvSpPr>
        <p:spPr>
          <a:xfrm>
            <a:off x="1588225" y="1243250"/>
            <a:ext cx="3512400" cy="1875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4200"/>
              <a:buNone/>
            </a:pPr>
            <a:r>
              <a:rPr lang="en"/>
              <a:t>Terima Kasih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5"/>
        <p:cNvGrpSpPr/>
        <p:nvPr/>
      </p:nvGrpSpPr>
      <p:grpSpPr>
        <a:xfrm>
          <a:off x="0" y="0"/>
          <a:ext cx="0" cy="0"/>
          <a:chOff x="0" y="0"/>
          <a:chExt cx="0" cy="0"/>
        </a:xfrm>
      </p:grpSpPr>
      <p:sp>
        <p:nvSpPr>
          <p:cNvPr id="266" name="Google Shape;266;p32"/>
          <p:cNvSpPr/>
          <p:nvPr/>
        </p:nvSpPr>
        <p:spPr>
          <a:xfrm>
            <a:off x="0" y="-78275"/>
            <a:ext cx="9241200" cy="5221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txBox="1">
            <a:spLocks noGrp="1"/>
          </p:cNvSpPr>
          <p:nvPr>
            <p:ph type="body" idx="1"/>
          </p:nvPr>
        </p:nvSpPr>
        <p:spPr>
          <a:xfrm>
            <a:off x="4212225" y="497425"/>
            <a:ext cx="4294800" cy="1122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
              <a:t>PROSES ENKRIPSI - DEKRIPSI</a:t>
            </a:r>
            <a:endParaRPr/>
          </a:p>
        </p:txBody>
      </p:sp>
      <p:pic>
        <p:nvPicPr>
          <p:cNvPr id="268" name="Google Shape;268;p32"/>
          <p:cNvPicPr preferRelativeResize="0"/>
          <p:nvPr/>
        </p:nvPicPr>
        <p:blipFill>
          <a:blip r:embed="rId4">
            <a:alphaModFix/>
          </a:blip>
          <a:stretch>
            <a:fillRect/>
          </a:stretch>
        </p:blipFill>
        <p:spPr>
          <a:xfrm>
            <a:off x="589888" y="1499401"/>
            <a:ext cx="8061430" cy="3218974"/>
          </a:xfrm>
          <a:prstGeom prst="rect">
            <a:avLst/>
          </a:prstGeom>
          <a:noFill/>
          <a:ln w="9525" cap="flat" cmpd="sng">
            <a:solidFill>
              <a:srgbClr val="F2F2F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xfrm>
            <a:off x="2610450" y="539500"/>
            <a:ext cx="3923100" cy="50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TERMINOLOGI</a:t>
            </a:r>
            <a:endParaRPr/>
          </a:p>
        </p:txBody>
      </p:sp>
      <p:sp>
        <p:nvSpPr>
          <p:cNvPr id="274" name="Google Shape;274;p33"/>
          <p:cNvSpPr txBox="1">
            <a:spLocks noGrp="1"/>
          </p:cNvSpPr>
          <p:nvPr>
            <p:ph type="subTitle" idx="1"/>
          </p:nvPr>
        </p:nvSpPr>
        <p:spPr>
          <a:xfrm>
            <a:off x="637025" y="1365525"/>
            <a:ext cx="2335800" cy="23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PLAIN TEXT</a:t>
            </a:r>
            <a:endParaRPr/>
          </a:p>
        </p:txBody>
      </p:sp>
      <p:sp>
        <p:nvSpPr>
          <p:cNvPr id="275" name="Google Shape;275;p33"/>
          <p:cNvSpPr txBox="1">
            <a:spLocks noGrp="1"/>
          </p:cNvSpPr>
          <p:nvPr>
            <p:ph type="subTitle" idx="2"/>
          </p:nvPr>
        </p:nvSpPr>
        <p:spPr>
          <a:xfrm>
            <a:off x="637025" y="1677075"/>
            <a:ext cx="2335800" cy="46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Pesan atau data yang dikirimkan melalui jaringan</a:t>
            </a:r>
            <a:endParaRPr/>
          </a:p>
        </p:txBody>
      </p:sp>
      <p:sp>
        <p:nvSpPr>
          <p:cNvPr id="276" name="Google Shape;276;p33"/>
          <p:cNvSpPr txBox="1">
            <a:spLocks noGrp="1"/>
          </p:cNvSpPr>
          <p:nvPr>
            <p:ph type="subTitle" idx="3"/>
          </p:nvPr>
        </p:nvSpPr>
        <p:spPr>
          <a:xfrm>
            <a:off x="3404100" y="1365525"/>
            <a:ext cx="2335800" cy="23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CIPHER</a:t>
            </a:r>
            <a:endParaRPr/>
          </a:p>
        </p:txBody>
      </p:sp>
      <p:sp>
        <p:nvSpPr>
          <p:cNvPr id="277" name="Google Shape;277;p33"/>
          <p:cNvSpPr txBox="1">
            <a:spLocks noGrp="1"/>
          </p:cNvSpPr>
          <p:nvPr>
            <p:ph type="subTitle" idx="4"/>
          </p:nvPr>
        </p:nvSpPr>
        <p:spPr>
          <a:xfrm>
            <a:off x="3404100" y="1677075"/>
            <a:ext cx="2335800" cy="46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Algoritma pemetaan yang digunakan untuk melakukan enkripsi atau dekripsi</a:t>
            </a:r>
            <a:endParaRPr/>
          </a:p>
        </p:txBody>
      </p:sp>
      <p:sp>
        <p:nvSpPr>
          <p:cNvPr id="278" name="Google Shape;278;p33"/>
          <p:cNvSpPr txBox="1">
            <a:spLocks noGrp="1"/>
          </p:cNvSpPr>
          <p:nvPr>
            <p:ph type="subTitle" idx="5"/>
          </p:nvPr>
        </p:nvSpPr>
        <p:spPr>
          <a:xfrm>
            <a:off x="6171175" y="1365525"/>
            <a:ext cx="2335800" cy="23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t>KEY</a:t>
            </a:r>
            <a:endParaRPr/>
          </a:p>
        </p:txBody>
      </p:sp>
      <p:sp>
        <p:nvSpPr>
          <p:cNvPr id="279" name="Google Shape;279;p33"/>
          <p:cNvSpPr txBox="1">
            <a:spLocks noGrp="1"/>
          </p:cNvSpPr>
          <p:nvPr>
            <p:ph type="subTitle" idx="6"/>
          </p:nvPr>
        </p:nvSpPr>
        <p:spPr>
          <a:xfrm>
            <a:off x="6171175" y="1677075"/>
            <a:ext cx="2335800" cy="46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Angka yang digunakan cipher untuk mengimplementasikan enkripsi</a:t>
            </a:r>
            <a:endParaRPr/>
          </a:p>
        </p:txBody>
      </p:sp>
      <p:sp>
        <p:nvSpPr>
          <p:cNvPr id="280" name="Google Shape;280;p33"/>
          <p:cNvSpPr txBox="1">
            <a:spLocks noGrp="1"/>
          </p:cNvSpPr>
          <p:nvPr>
            <p:ph type="subTitle" idx="2"/>
          </p:nvPr>
        </p:nvSpPr>
        <p:spPr>
          <a:xfrm>
            <a:off x="712775" y="3477100"/>
            <a:ext cx="7718400" cy="112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Untuk mengenkripsi pesan kita memerlukan algoritma enkripsi sedangkan untuk dekripsi pesan kita memerlukan algoritma dekripsi agar bisa mengembalikannya ke dalam bentuk pesan.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3275" y="539500"/>
            <a:ext cx="5644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SYMMETRIC KEY CRYPTOGRAPHY</a:t>
            </a:r>
            <a:endParaRPr/>
          </a:p>
        </p:txBody>
      </p:sp>
      <p:sp>
        <p:nvSpPr>
          <p:cNvPr id="286" name="Google Shape;286;p34"/>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2400"/>
              <a:t>Symmetric key cryptography mengacu pada metode enkripsi yang mana pengirim dan penerima berbagi kunci yang sama (terkadang berbeda). Metode ini satu-satunya jenis enkripsi yang diketahui publik hingga Juni 1976.</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35"/>
          <p:cNvSpPr/>
          <p:nvPr/>
        </p:nvSpPr>
        <p:spPr>
          <a:xfrm>
            <a:off x="0" y="-78275"/>
            <a:ext cx="9241200" cy="5221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txBox="1">
            <a:spLocks noGrp="1"/>
          </p:cNvSpPr>
          <p:nvPr>
            <p:ph type="body" idx="1"/>
          </p:nvPr>
        </p:nvSpPr>
        <p:spPr>
          <a:xfrm>
            <a:off x="3106750" y="497425"/>
            <a:ext cx="5400300" cy="1122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t>SYMMETRIC KEY CRYPTOGRAPHY SYSTEM</a:t>
            </a:r>
            <a:endParaRPr/>
          </a:p>
          <a:p>
            <a:pPr marL="0" lvl="0" indent="0" algn="r" rtl="0">
              <a:lnSpc>
                <a:spcPct val="100000"/>
              </a:lnSpc>
              <a:spcBef>
                <a:spcPts val="0"/>
              </a:spcBef>
              <a:spcAft>
                <a:spcPts val="0"/>
              </a:spcAft>
              <a:buNone/>
            </a:pPr>
            <a:endParaRPr/>
          </a:p>
          <a:p>
            <a:pPr marL="0" lvl="0" indent="0" algn="r" rtl="0">
              <a:lnSpc>
                <a:spcPct val="100000"/>
              </a:lnSpc>
              <a:spcBef>
                <a:spcPts val="0"/>
              </a:spcBef>
              <a:spcAft>
                <a:spcPts val="0"/>
              </a:spcAft>
              <a:buSzPts val="1600"/>
              <a:buNone/>
            </a:pPr>
            <a:endParaRPr/>
          </a:p>
        </p:txBody>
      </p:sp>
      <p:pic>
        <p:nvPicPr>
          <p:cNvPr id="293" name="Google Shape;293;p35"/>
          <p:cNvPicPr preferRelativeResize="0"/>
          <p:nvPr/>
        </p:nvPicPr>
        <p:blipFill>
          <a:blip r:embed="rId4">
            <a:alphaModFix/>
          </a:blip>
          <a:stretch>
            <a:fillRect/>
          </a:stretch>
        </p:blipFill>
        <p:spPr>
          <a:xfrm>
            <a:off x="1686124" y="1272300"/>
            <a:ext cx="5868950" cy="3451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title"/>
          </p:nvPr>
        </p:nvSpPr>
        <p:spPr>
          <a:xfrm>
            <a:off x="713275" y="539500"/>
            <a:ext cx="59058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ASYMMETRIC KEY CRYPTOGRAPHY</a:t>
            </a:r>
            <a:endParaRPr/>
          </a:p>
        </p:txBody>
      </p:sp>
      <p:sp>
        <p:nvSpPr>
          <p:cNvPr id="299" name="Google Shape;299;p36"/>
          <p:cNvSpPr txBox="1">
            <a:spLocks noGrp="1"/>
          </p:cNvSpPr>
          <p:nvPr>
            <p:ph type="body" idx="1"/>
          </p:nvPr>
        </p:nvSpPr>
        <p:spPr>
          <a:xfrm>
            <a:off x="713250" y="1241900"/>
            <a:ext cx="7717500" cy="336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200"/>
              <a:buNone/>
            </a:pPr>
            <a:r>
              <a:rPr lang="en" sz="1800"/>
              <a:t>Asymmetric cryptography atau public-key cryptography adalah cryptography yang menggunakan sepasang kunci untuk melakukan enkripsi. Awalnya, pengguna akan menerima pasangan kunci publik dan privat dari otoritas sertifikat. Setiap pengguna yang ingin mengirim pesan bisa mendapatkan public-key penerima dari direktori publik. Key ini digunakan untuk mengenkripsi pesan dan mendekripsikan pesan dengan public-key yang tidak boleh diakses oleh orang lain.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
        <p:cNvGrpSpPr/>
        <p:nvPr/>
      </p:nvGrpSpPr>
      <p:grpSpPr>
        <a:xfrm>
          <a:off x="0" y="0"/>
          <a:ext cx="0" cy="0"/>
          <a:chOff x="0" y="0"/>
          <a:chExt cx="0" cy="0"/>
        </a:xfrm>
      </p:grpSpPr>
      <p:sp>
        <p:nvSpPr>
          <p:cNvPr id="304" name="Google Shape;304;p37"/>
          <p:cNvSpPr/>
          <p:nvPr/>
        </p:nvSpPr>
        <p:spPr>
          <a:xfrm>
            <a:off x="0" y="-78275"/>
            <a:ext cx="9241200" cy="5221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txBox="1">
            <a:spLocks noGrp="1"/>
          </p:cNvSpPr>
          <p:nvPr>
            <p:ph type="body" idx="1"/>
          </p:nvPr>
        </p:nvSpPr>
        <p:spPr>
          <a:xfrm>
            <a:off x="3283025" y="497425"/>
            <a:ext cx="5223900" cy="1122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t>ASYMMETRIC KEY CRYPTOGRAPHY SYSTEM</a:t>
            </a:r>
            <a:endParaRPr/>
          </a:p>
          <a:p>
            <a:pPr marL="0" lvl="0" indent="0" algn="r" rtl="0">
              <a:lnSpc>
                <a:spcPct val="100000"/>
              </a:lnSpc>
              <a:spcBef>
                <a:spcPts val="0"/>
              </a:spcBef>
              <a:spcAft>
                <a:spcPts val="0"/>
              </a:spcAft>
              <a:buNone/>
            </a:pPr>
            <a:endParaRPr/>
          </a:p>
          <a:p>
            <a:pPr marL="0" lvl="0" indent="0" algn="r" rtl="0">
              <a:lnSpc>
                <a:spcPct val="100000"/>
              </a:lnSpc>
              <a:spcBef>
                <a:spcPts val="0"/>
              </a:spcBef>
              <a:spcAft>
                <a:spcPts val="0"/>
              </a:spcAft>
              <a:buSzPts val="1600"/>
              <a:buNone/>
            </a:pPr>
            <a:endParaRPr/>
          </a:p>
        </p:txBody>
      </p:sp>
      <p:pic>
        <p:nvPicPr>
          <p:cNvPr id="306" name="Google Shape;306;p37"/>
          <p:cNvPicPr preferRelativeResize="0"/>
          <p:nvPr/>
        </p:nvPicPr>
        <p:blipFill>
          <a:blip r:embed="rId4">
            <a:alphaModFix/>
          </a:blip>
          <a:stretch>
            <a:fillRect/>
          </a:stretch>
        </p:blipFill>
        <p:spPr>
          <a:xfrm>
            <a:off x="1925025" y="1677863"/>
            <a:ext cx="5391150" cy="284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8"/>
          <p:cNvSpPr txBox="1">
            <a:spLocks noGrp="1"/>
          </p:cNvSpPr>
          <p:nvPr>
            <p:ph type="title"/>
          </p:nvPr>
        </p:nvSpPr>
        <p:spPr>
          <a:xfrm>
            <a:off x="2212625" y="539500"/>
            <a:ext cx="4777500" cy="50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
              <a:t>PUBLIC-KEY ALGORITHM</a:t>
            </a:r>
            <a:endParaRPr/>
          </a:p>
        </p:txBody>
      </p:sp>
      <p:cxnSp>
        <p:nvCxnSpPr>
          <p:cNvPr id="312" name="Google Shape;312;p38"/>
          <p:cNvCxnSpPr/>
          <p:nvPr/>
        </p:nvCxnSpPr>
        <p:spPr>
          <a:xfrm>
            <a:off x="2250725" y="2076050"/>
            <a:ext cx="3933000" cy="0"/>
          </a:xfrm>
          <a:prstGeom prst="straightConnector1">
            <a:avLst/>
          </a:prstGeom>
          <a:noFill/>
          <a:ln w="19050" cap="flat" cmpd="sng">
            <a:solidFill>
              <a:schemeClr val="accent4"/>
            </a:solidFill>
            <a:prstDash val="solid"/>
            <a:round/>
            <a:headEnd type="none" w="sm" len="sm"/>
            <a:tailEnd type="none" w="sm" len="sm"/>
          </a:ln>
        </p:spPr>
      </p:cxnSp>
      <p:sp>
        <p:nvSpPr>
          <p:cNvPr id="313" name="Google Shape;313;p38"/>
          <p:cNvSpPr/>
          <p:nvPr/>
        </p:nvSpPr>
        <p:spPr>
          <a:xfrm rot="5400000">
            <a:off x="720321" y="1466005"/>
            <a:ext cx="1406159" cy="1220100"/>
          </a:xfrm>
          <a:custGeom>
            <a:avLst/>
            <a:gdLst/>
            <a:ahLst/>
            <a:cxnLst/>
            <a:rect l="l" t="t" r="r" b="b"/>
            <a:pathLst>
              <a:path w="137994" h="119735" extrusionOk="0">
                <a:moveTo>
                  <a:pt x="67234" y="0"/>
                </a:moveTo>
                <a:cubicBezTo>
                  <a:pt x="61404" y="0"/>
                  <a:pt x="55573" y="2901"/>
                  <a:pt x="52217" y="8703"/>
                </a:cubicBezTo>
                <a:lnTo>
                  <a:pt x="3072" y="93797"/>
                </a:lnTo>
                <a:cubicBezTo>
                  <a:pt x="1" y="99144"/>
                  <a:pt x="1" y="105742"/>
                  <a:pt x="3072" y="111089"/>
                </a:cubicBezTo>
                <a:cubicBezTo>
                  <a:pt x="6258" y="116436"/>
                  <a:pt x="11946" y="119735"/>
                  <a:pt x="18089" y="119735"/>
                </a:cubicBezTo>
                <a:lnTo>
                  <a:pt x="116379" y="119735"/>
                </a:lnTo>
                <a:cubicBezTo>
                  <a:pt x="129689" y="119735"/>
                  <a:pt x="137994" y="105287"/>
                  <a:pt x="131396" y="93797"/>
                </a:cubicBezTo>
                <a:lnTo>
                  <a:pt x="82250" y="8703"/>
                </a:lnTo>
                <a:cubicBezTo>
                  <a:pt x="78894" y="2901"/>
                  <a:pt x="73064" y="0"/>
                  <a:pt x="672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4" name="Google Shape;314;p38"/>
          <p:cNvGrpSpPr/>
          <p:nvPr/>
        </p:nvGrpSpPr>
        <p:grpSpPr>
          <a:xfrm>
            <a:off x="1125249" y="1825251"/>
            <a:ext cx="341104" cy="501604"/>
            <a:chOff x="6939800" y="2710075"/>
            <a:chExt cx="197650" cy="290650"/>
          </a:xfrm>
        </p:grpSpPr>
        <p:sp>
          <p:nvSpPr>
            <p:cNvPr id="315" name="Google Shape;315;p38"/>
            <p:cNvSpPr/>
            <p:nvPr/>
          </p:nvSpPr>
          <p:spPr>
            <a:xfrm>
              <a:off x="6939800" y="2710075"/>
              <a:ext cx="197650" cy="290650"/>
            </a:xfrm>
            <a:custGeom>
              <a:avLst/>
              <a:gdLst/>
              <a:ahLst/>
              <a:cxnLst/>
              <a:rect l="l" t="t" r="r" b="b"/>
              <a:pathLst>
                <a:path w="7906" h="11626" extrusionOk="0">
                  <a:moveTo>
                    <a:pt x="4650" y="466"/>
                  </a:moveTo>
                  <a:cubicBezTo>
                    <a:pt x="4777" y="466"/>
                    <a:pt x="4883" y="571"/>
                    <a:pt x="4883" y="698"/>
                  </a:cubicBezTo>
                  <a:lnTo>
                    <a:pt x="4883" y="3488"/>
                  </a:lnTo>
                  <a:cubicBezTo>
                    <a:pt x="4883" y="3618"/>
                    <a:pt x="4777" y="3721"/>
                    <a:pt x="4650" y="3721"/>
                  </a:cubicBezTo>
                  <a:lnTo>
                    <a:pt x="3255" y="3721"/>
                  </a:lnTo>
                  <a:cubicBezTo>
                    <a:pt x="3125" y="3721"/>
                    <a:pt x="3023" y="3618"/>
                    <a:pt x="3023" y="3488"/>
                  </a:cubicBezTo>
                  <a:lnTo>
                    <a:pt x="3023" y="698"/>
                  </a:lnTo>
                  <a:cubicBezTo>
                    <a:pt x="3023" y="571"/>
                    <a:pt x="3125" y="466"/>
                    <a:pt x="3255" y="466"/>
                  </a:cubicBezTo>
                  <a:close/>
                  <a:moveTo>
                    <a:pt x="7208" y="2326"/>
                  </a:moveTo>
                  <a:cubicBezTo>
                    <a:pt x="7335" y="2326"/>
                    <a:pt x="7440" y="2431"/>
                    <a:pt x="7440" y="2558"/>
                  </a:cubicBezTo>
                  <a:lnTo>
                    <a:pt x="7440" y="10928"/>
                  </a:lnTo>
                  <a:cubicBezTo>
                    <a:pt x="7440" y="11059"/>
                    <a:pt x="7335" y="11161"/>
                    <a:pt x="7208" y="11161"/>
                  </a:cubicBezTo>
                  <a:lnTo>
                    <a:pt x="698" y="11161"/>
                  </a:lnTo>
                  <a:cubicBezTo>
                    <a:pt x="567" y="11161"/>
                    <a:pt x="465" y="11059"/>
                    <a:pt x="465" y="10928"/>
                  </a:cubicBezTo>
                  <a:lnTo>
                    <a:pt x="465" y="2558"/>
                  </a:lnTo>
                  <a:cubicBezTo>
                    <a:pt x="465" y="2431"/>
                    <a:pt x="567" y="2326"/>
                    <a:pt x="698" y="2326"/>
                  </a:cubicBezTo>
                  <a:lnTo>
                    <a:pt x="2558" y="2326"/>
                  </a:lnTo>
                  <a:lnTo>
                    <a:pt x="2558" y="3488"/>
                  </a:lnTo>
                  <a:cubicBezTo>
                    <a:pt x="2558" y="3873"/>
                    <a:pt x="2868" y="4186"/>
                    <a:pt x="3255" y="4186"/>
                  </a:cubicBezTo>
                  <a:lnTo>
                    <a:pt x="4650" y="4186"/>
                  </a:lnTo>
                  <a:cubicBezTo>
                    <a:pt x="5035" y="4186"/>
                    <a:pt x="5348" y="3873"/>
                    <a:pt x="5348" y="3488"/>
                  </a:cubicBezTo>
                  <a:lnTo>
                    <a:pt x="5348" y="2326"/>
                  </a:lnTo>
                  <a:close/>
                  <a:moveTo>
                    <a:pt x="3255" y="1"/>
                  </a:moveTo>
                  <a:cubicBezTo>
                    <a:pt x="2868" y="1"/>
                    <a:pt x="2558" y="314"/>
                    <a:pt x="2558" y="698"/>
                  </a:cubicBezTo>
                  <a:lnTo>
                    <a:pt x="2558" y="1861"/>
                  </a:lnTo>
                  <a:lnTo>
                    <a:pt x="698" y="1861"/>
                  </a:lnTo>
                  <a:cubicBezTo>
                    <a:pt x="310" y="1861"/>
                    <a:pt x="0" y="2174"/>
                    <a:pt x="0" y="2558"/>
                  </a:cubicBezTo>
                  <a:lnTo>
                    <a:pt x="0" y="10928"/>
                  </a:lnTo>
                  <a:cubicBezTo>
                    <a:pt x="0" y="11313"/>
                    <a:pt x="310" y="11626"/>
                    <a:pt x="698" y="11626"/>
                  </a:cubicBezTo>
                  <a:lnTo>
                    <a:pt x="7208" y="11626"/>
                  </a:lnTo>
                  <a:cubicBezTo>
                    <a:pt x="7592" y="11626"/>
                    <a:pt x="7905" y="11313"/>
                    <a:pt x="7905" y="10928"/>
                  </a:cubicBezTo>
                  <a:lnTo>
                    <a:pt x="7905" y="2558"/>
                  </a:lnTo>
                  <a:cubicBezTo>
                    <a:pt x="7905" y="2174"/>
                    <a:pt x="7592" y="1861"/>
                    <a:pt x="7208" y="1861"/>
                  </a:cubicBezTo>
                  <a:lnTo>
                    <a:pt x="5348" y="1861"/>
                  </a:lnTo>
                  <a:lnTo>
                    <a:pt x="5348" y="698"/>
                  </a:lnTo>
                  <a:cubicBezTo>
                    <a:pt x="5348" y="314"/>
                    <a:pt x="5035" y="1"/>
                    <a:pt x="46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316" name="Google Shape;316;p38"/>
            <p:cNvSpPr/>
            <p:nvPr/>
          </p:nvSpPr>
          <p:spPr>
            <a:xfrm>
              <a:off x="7009550" y="2849550"/>
              <a:ext cx="60400" cy="58175"/>
            </a:xfrm>
            <a:custGeom>
              <a:avLst/>
              <a:gdLst/>
              <a:ahLst/>
              <a:cxnLst/>
              <a:rect l="l" t="t" r="r" b="b"/>
              <a:pathLst>
                <a:path w="2416" h="2327" extrusionOk="0">
                  <a:moveTo>
                    <a:pt x="1163" y="467"/>
                  </a:moveTo>
                  <a:cubicBezTo>
                    <a:pt x="1783" y="467"/>
                    <a:pt x="2093" y="1217"/>
                    <a:pt x="1656" y="1657"/>
                  </a:cubicBezTo>
                  <a:cubicBezTo>
                    <a:pt x="1513" y="1800"/>
                    <a:pt x="1338" y="1864"/>
                    <a:pt x="1166" y="1864"/>
                  </a:cubicBezTo>
                  <a:cubicBezTo>
                    <a:pt x="808" y="1864"/>
                    <a:pt x="465" y="1586"/>
                    <a:pt x="465" y="1164"/>
                  </a:cubicBezTo>
                  <a:cubicBezTo>
                    <a:pt x="465" y="780"/>
                    <a:pt x="775" y="467"/>
                    <a:pt x="1163" y="467"/>
                  </a:cubicBezTo>
                  <a:close/>
                  <a:moveTo>
                    <a:pt x="1171" y="0"/>
                  </a:moveTo>
                  <a:cubicBezTo>
                    <a:pt x="574" y="0"/>
                    <a:pt x="0" y="464"/>
                    <a:pt x="0" y="1164"/>
                  </a:cubicBezTo>
                  <a:cubicBezTo>
                    <a:pt x="0" y="1806"/>
                    <a:pt x="521" y="2327"/>
                    <a:pt x="1163" y="2327"/>
                  </a:cubicBezTo>
                  <a:cubicBezTo>
                    <a:pt x="1631" y="2327"/>
                    <a:pt x="2056" y="2045"/>
                    <a:pt x="2235" y="1611"/>
                  </a:cubicBezTo>
                  <a:cubicBezTo>
                    <a:pt x="2415" y="1177"/>
                    <a:pt x="2316" y="675"/>
                    <a:pt x="1984" y="343"/>
                  </a:cubicBezTo>
                  <a:cubicBezTo>
                    <a:pt x="1748" y="106"/>
                    <a:pt x="1457" y="0"/>
                    <a:pt x="11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317" name="Google Shape;317;p38"/>
            <p:cNvSpPr/>
            <p:nvPr/>
          </p:nvSpPr>
          <p:spPr>
            <a:xfrm>
              <a:off x="6986300" y="2919325"/>
              <a:ext cx="104650" cy="34900"/>
            </a:xfrm>
            <a:custGeom>
              <a:avLst/>
              <a:gdLst/>
              <a:ahLst/>
              <a:cxnLst/>
              <a:rect l="l" t="t" r="r" b="b"/>
              <a:pathLst>
                <a:path w="4186" h="1396" extrusionOk="0">
                  <a:moveTo>
                    <a:pt x="3488" y="466"/>
                  </a:moveTo>
                  <a:cubicBezTo>
                    <a:pt x="3615" y="466"/>
                    <a:pt x="3720" y="571"/>
                    <a:pt x="3720" y="698"/>
                  </a:cubicBezTo>
                  <a:cubicBezTo>
                    <a:pt x="3720" y="829"/>
                    <a:pt x="3615" y="931"/>
                    <a:pt x="3488" y="931"/>
                  </a:cubicBezTo>
                  <a:lnTo>
                    <a:pt x="698" y="931"/>
                  </a:lnTo>
                  <a:cubicBezTo>
                    <a:pt x="568" y="931"/>
                    <a:pt x="465" y="829"/>
                    <a:pt x="465" y="698"/>
                  </a:cubicBezTo>
                  <a:cubicBezTo>
                    <a:pt x="465" y="571"/>
                    <a:pt x="568" y="466"/>
                    <a:pt x="698" y="466"/>
                  </a:cubicBezTo>
                  <a:close/>
                  <a:moveTo>
                    <a:pt x="698" y="1"/>
                  </a:moveTo>
                  <a:cubicBezTo>
                    <a:pt x="310" y="1"/>
                    <a:pt x="0" y="314"/>
                    <a:pt x="0" y="698"/>
                  </a:cubicBezTo>
                  <a:cubicBezTo>
                    <a:pt x="0" y="1083"/>
                    <a:pt x="310" y="1396"/>
                    <a:pt x="698" y="1396"/>
                  </a:cubicBezTo>
                  <a:lnTo>
                    <a:pt x="3488" y="1396"/>
                  </a:lnTo>
                  <a:cubicBezTo>
                    <a:pt x="3872" y="1396"/>
                    <a:pt x="4185" y="1083"/>
                    <a:pt x="4185" y="698"/>
                  </a:cubicBezTo>
                  <a:cubicBezTo>
                    <a:pt x="4185" y="314"/>
                    <a:pt x="3872" y="1"/>
                    <a:pt x="348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grpSp>
      <p:sp>
        <p:nvSpPr>
          <p:cNvPr id="318" name="Google Shape;318;p38"/>
          <p:cNvSpPr txBox="1">
            <a:spLocks noGrp="1"/>
          </p:cNvSpPr>
          <p:nvPr>
            <p:ph type="subTitle" idx="1"/>
          </p:nvPr>
        </p:nvSpPr>
        <p:spPr>
          <a:xfrm>
            <a:off x="2212625" y="1372963"/>
            <a:ext cx="4009200" cy="50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1976, diusulkan oleh</a:t>
            </a:r>
            <a:endParaRPr/>
          </a:p>
          <a:p>
            <a:pPr marL="0" lvl="0" indent="0" algn="l" rtl="0">
              <a:lnSpc>
                <a:spcPct val="100000"/>
              </a:lnSpc>
              <a:spcBef>
                <a:spcPts val="0"/>
              </a:spcBef>
              <a:spcAft>
                <a:spcPts val="0"/>
              </a:spcAft>
              <a:buSzPts val="1800"/>
              <a:buNone/>
            </a:pPr>
            <a:r>
              <a:rPr lang="en" b="1"/>
              <a:t>Diffie dan Hellman</a:t>
            </a:r>
            <a:endParaRPr b="1"/>
          </a:p>
        </p:txBody>
      </p:sp>
      <p:sp>
        <p:nvSpPr>
          <p:cNvPr id="319" name="Google Shape;319;p38"/>
          <p:cNvSpPr txBox="1">
            <a:spLocks noGrp="1"/>
          </p:cNvSpPr>
          <p:nvPr>
            <p:ph type="subTitle" idx="2"/>
          </p:nvPr>
        </p:nvSpPr>
        <p:spPr>
          <a:xfrm>
            <a:off x="2290400" y="2209025"/>
            <a:ext cx="5185500" cy="156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Syarat algoritma enkripsi</a:t>
            </a:r>
            <a:endParaRPr/>
          </a:p>
          <a:p>
            <a:pPr marL="457200" lvl="0" indent="-317500" algn="l" rtl="0">
              <a:lnSpc>
                <a:spcPct val="100000"/>
              </a:lnSpc>
              <a:spcBef>
                <a:spcPts val="0"/>
              </a:spcBef>
              <a:spcAft>
                <a:spcPts val="0"/>
              </a:spcAft>
              <a:buSzPts val="1400"/>
              <a:buChar char="●"/>
            </a:pPr>
            <a:r>
              <a:rPr lang="en"/>
              <a:t>Private key harus sesuai dengan public key agar pesan dapat terdekripsi</a:t>
            </a:r>
            <a:endParaRPr/>
          </a:p>
          <a:p>
            <a:pPr marL="457200" lvl="0" indent="-317500" algn="l" rtl="0">
              <a:lnSpc>
                <a:spcPct val="100000"/>
              </a:lnSpc>
              <a:spcBef>
                <a:spcPts val="0"/>
              </a:spcBef>
              <a:spcAft>
                <a:spcPts val="0"/>
              </a:spcAft>
              <a:buSzPts val="1400"/>
              <a:buChar char="●"/>
            </a:pPr>
            <a:r>
              <a:rPr lang="en"/>
              <a:t>Enkripsi harus sulit ditebak dan bersifat rahasia</a:t>
            </a:r>
            <a:endParaRPr/>
          </a:p>
          <a:p>
            <a:pPr marL="457200" lvl="0" indent="-317500" algn="l" rtl="0">
              <a:lnSpc>
                <a:spcPct val="100000"/>
              </a:lnSpc>
              <a:spcBef>
                <a:spcPts val="0"/>
              </a:spcBef>
              <a:spcAft>
                <a:spcPts val="0"/>
              </a:spcAft>
              <a:buSzPts val="1400"/>
              <a:buChar char="●"/>
            </a:pPr>
            <a:r>
              <a:rPr lang="en"/>
              <a:t>Enkripsi tidak dapat dipatahkan dengan serangan teks biasa (plaintext attack)</a:t>
            </a:r>
            <a:endParaRPr/>
          </a:p>
        </p:txBody>
      </p:sp>
    </p:spTree>
  </p:cSld>
  <p:clrMapOvr>
    <a:masterClrMapping/>
  </p:clrMapOvr>
</p:sld>
</file>

<file path=ppt/theme/theme1.xml><?xml version="1.0" encoding="utf-8"?>
<a:theme xmlns:a="http://schemas.openxmlformats.org/drawingml/2006/main" name="Economist CV by Slidesgo">
  <a:themeElements>
    <a:clrScheme name="Simple Light">
      <a:dk1>
        <a:srgbClr val="0E1D39"/>
      </a:dk1>
      <a:lt1>
        <a:srgbClr val="FFFFFF"/>
      </a:lt1>
      <a:dk2>
        <a:srgbClr val="F79324"/>
      </a:dk2>
      <a:lt2>
        <a:srgbClr val="622D57"/>
      </a:lt2>
      <a:accent1>
        <a:srgbClr val="0E1D39"/>
      </a:accent1>
      <a:accent2>
        <a:srgbClr val="F79324"/>
      </a:accent2>
      <a:accent3>
        <a:srgbClr val="622D57"/>
      </a:accent3>
      <a:accent4>
        <a:srgbClr val="B23363"/>
      </a:accent4>
      <a:accent5>
        <a:srgbClr val="DE5926"/>
      </a:accent5>
      <a:accent6>
        <a:srgbClr val="4F2249"/>
      </a:accent6>
      <a:hlink>
        <a:srgbClr val="0E1D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(16:9)</PresentationFormat>
  <Paragraphs>76</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Roboto Medium</vt:lpstr>
      <vt:lpstr>Livvic</vt:lpstr>
      <vt:lpstr>Arial</vt:lpstr>
      <vt:lpstr>Roboto Black</vt:lpstr>
      <vt:lpstr>Roboto Condensed Light</vt:lpstr>
      <vt:lpstr>Nunito</vt:lpstr>
      <vt:lpstr>Oswald</vt:lpstr>
      <vt:lpstr>Roboto</vt:lpstr>
      <vt:lpstr>Economist CV by Slidesgo</vt:lpstr>
      <vt:lpstr>Public Key Algorithm</vt:lpstr>
      <vt:lpstr>CRYPTOGRAPHY</vt:lpstr>
      <vt:lpstr>PowerPoint Presentation</vt:lpstr>
      <vt:lpstr>TERMINOLOGI</vt:lpstr>
      <vt:lpstr>SYMMETRIC KEY CRYPTOGRAPHY</vt:lpstr>
      <vt:lpstr>PowerPoint Presentation</vt:lpstr>
      <vt:lpstr>ASYMMETRIC KEY CRYPTOGRAPHY</vt:lpstr>
      <vt:lpstr>PowerPoint Presentation</vt:lpstr>
      <vt:lpstr>PUBLIC-KEY ALGORITHM</vt:lpstr>
      <vt:lpstr>PUBLIC KEY BLUEPRINT</vt:lpstr>
      <vt:lpstr>CONTOH PUBLIC KEY ALGORITHM</vt:lpstr>
      <vt:lpstr>DIFFIE HELLMAN</vt:lpstr>
      <vt:lpstr>DIGITAL SIGNATURE ALGORITHM</vt:lpstr>
      <vt:lpstr>ELGAMAL</vt:lpstr>
      <vt:lpstr>ECDSA</vt:lpstr>
      <vt:lpstr>RSA (Rivest Shamir Adleman)</vt:lpstr>
      <vt:lpstr>RSA (Rivest Shamir Adleman)</vt:lpstr>
      <vt:lpstr>RSA (Rivest Shamir Adleman)</vt:lpstr>
      <vt:lpstr>RSA (Rivest Shamir Adleman)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Algorithm</dc:title>
  <cp:lastModifiedBy>Farkhan Jayadi</cp:lastModifiedBy>
  <cp:revision>1</cp:revision>
  <dcterms:modified xsi:type="dcterms:W3CDTF">2022-05-24T00:37:23Z</dcterms:modified>
</cp:coreProperties>
</file>