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61" r:id="rId3"/>
    <p:sldId id="262" r:id="rId4"/>
    <p:sldId id="278" r:id="rId5"/>
    <p:sldId id="267" r:id="rId6"/>
    <p:sldId id="279" r:id="rId7"/>
    <p:sldId id="272" r:id="rId8"/>
    <p:sldId id="280" r:id="rId9"/>
    <p:sldId id="257" r:id="rId10"/>
    <p:sldId id="281" r:id="rId11"/>
    <p:sldId id="282" r:id="rId12"/>
    <p:sldId id="268" r:id="rId13"/>
  </p:sldIdLst>
  <p:sldSz cx="9144000" cy="5143500" type="screen16x9"/>
  <p:notesSz cx="6858000" cy="9144000"/>
  <p:embeddedFontLs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Oswald" panose="020B0604020202020204" pitchFamily="2" charset="0"/>
      <p:regular r:id="rId19"/>
      <p:bold r:id="rId20"/>
    </p:embeddedFont>
    <p:embeddedFont>
      <p:font typeface="Oswald Regular" panose="00000500000000000000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00FF00"/>
          </p15:clr>
        </p15:guide>
        <p15:guide id="2" pos="449">
          <p15:clr>
            <a:srgbClr val="00FF00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602">
          <p15:clr>
            <a:srgbClr val="00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AE5A5-8A24-496E-9472-4F045B99637A}">
  <a:tblStyle styleId="{B09AE5A5-8A24-496E-9472-4F045B996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48" y="48"/>
      </p:cViewPr>
      <p:guideLst>
        <p:guide orient="horz" pos="340"/>
        <p:guide pos="449"/>
        <p:guide orient="horz" pos="2900"/>
        <p:guide pos="5311"/>
        <p:guide orient="horz" pos="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6b4090b72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96b4090b72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f7a052d4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f7a052d4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5384933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f5384933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5384933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f5384933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43a79ac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43a79ac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f5384933e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f5384933e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f5384933e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f5384933e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d1cfd01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d1cfd01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6b4090b72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96b4090b72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8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2308fec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2308fec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0800" y="1906706"/>
            <a:ext cx="5042400" cy="8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71800" y="2947594"/>
            <a:ext cx="4400400" cy="2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70200" y="890292"/>
            <a:ext cx="873800" cy="1219250"/>
          </a:xfrm>
          <a:custGeom>
            <a:avLst/>
            <a:gdLst/>
            <a:ahLst/>
            <a:cxnLst/>
            <a:rect l="l" t="t" r="r" b="b"/>
            <a:pathLst>
              <a:path w="34952" h="48770" extrusionOk="0">
                <a:moveTo>
                  <a:pt x="34952" y="1"/>
                </a:moveTo>
                <a:lnTo>
                  <a:pt x="1" y="22218"/>
                </a:lnTo>
                <a:lnTo>
                  <a:pt x="34952" y="48770"/>
                </a:lnTo>
                <a:lnTo>
                  <a:pt x="34952" y="1"/>
                </a:lnTo>
                <a:close/>
              </a:path>
            </a:pathLst>
          </a:custGeom>
          <a:gradFill>
            <a:gsLst>
              <a:gs pos="0">
                <a:srgbClr val="DE5926"/>
              </a:gs>
              <a:gs pos="100000">
                <a:srgbClr val="B8481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97875" y="0"/>
            <a:ext cx="3346125" cy="1601300"/>
          </a:xfrm>
          <a:custGeom>
            <a:avLst/>
            <a:gdLst/>
            <a:ahLst/>
            <a:cxnLst/>
            <a:rect l="l" t="t" r="r" b="b"/>
            <a:pathLst>
              <a:path w="133845" h="64052" extrusionOk="0">
                <a:moveTo>
                  <a:pt x="1" y="0"/>
                </a:moveTo>
                <a:lnTo>
                  <a:pt x="81824" y="62225"/>
                </a:lnTo>
                <a:cubicBezTo>
                  <a:pt x="83425" y="63438"/>
                  <a:pt x="85313" y="64052"/>
                  <a:pt x="87194" y="64052"/>
                </a:cubicBezTo>
                <a:cubicBezTo>
                  <a:pt x="88814" y="64052"/>
                  <a:pt x="90428" y="63597"/>
                  <a:pt x="91849" y="62677"/>
                </a:cubicBezTo>
                <a:lnTo>
                  <a:pt x="133845" y="36035"/>
                </a:lnTo>
                <a:lnTo>
                  <a:pt x="133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36625" y="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18244" y="0"/>
                </a:moveTo>
                <a:lnTo>
                  <a:pt x="0" y="24746"/>
                </a:lnTo>
                <a:lnTo>
                  <a:pt x="24295" y="31700"/>
                </a:lnTo>
                <a:lnTo>
                  <a:pt x="24295" y="0"/>
                </a:lnTo>
                <a:close/>
              </a:path>
            </a:pathLst>
          </a:custGeom>
          <a:gradFill>
            <a:gsLst>
              <a:gs pos="0">
                <a:srgbClr val="B23363"/>
              </a:gs>
              <a:gs pos="100000">
                <a:srgbClr val="95265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92125" y="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1" y="0"/>
                </a:moveTo>
                <a:lnTo>
                  <a:pt x="116143" y="33506"/>
                </a:lnTo>
                <a:cubicBezTo>
                  <a:pt x="116940" y="33731"/>
                  <a:pt x="117750" y="33840"/>
                  <a:pt x="118553" y="33840"/>
                </a:cubicBezTo>
                <a:cubicBezTo>
                  <a:pt x="121302" y="33840"/>
                  <a:pt x="123969" y="32561"/>
                  <a:pt x="125716" y="30255"/>
                </a:cubicBezTo>
                <a:lnTo>
                  <a:pt x="148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3023400"/>
            <a:ext cx="876050" cy="1219250"/>
          </a:xfrm>
          <a:custGeom>
            <a:avLst/>
            <a:gdLst/>
            <a:ahLst/>
            <a:cxnLst/>
            <a:rect l="l" t="t" r="r" b="b"/>
            <a:pathLst>
              <a:path w="35042" h="48770" extrusionOk="0">
                <a:moveTo>
                  <a:pt x="0" y="0"/>
                </a:moveTo>
                <a:lnTo>
                  <a:pt x="0" y="48769"/>
                </a:lnTo>
                <a:lnTo>
                  <a:pt x="35041" y="265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22D57"/>
              </a:gs>
              <a:gs pos="100000">
                <a:srgbClr val="30062B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3542200"/>
            <a:ext cx="3346100" cy="1601300"/>
          </a:xfrm>
          <a:custGeom>
            <a:avLst/>
            <a:gdLst/>
            <a:ahLst/>
            <a:cxnLst/>
            <a:rect l="l" t="t" r="r" b="b"/>
            <a:pathLst>
              <a:path w="133844" h="64052" extrusionOk="0">
                <a:moveTo>
                  <a:pt x="46651" y="0"/>
                </a:moveTo>
                <a:cubicBezTo>
                  <a:pt x="45031" y="0"/>
                  <a:pt x="43417" y="455"/>
                  <a:pt x="41995" y="1375"/>
                </a:cubicBezTo>
                <a:lnTo>
                  <a:pt x="0" y="28017"/>
                </a:lnTo>
                <a:lnTo>
                  <a:pt x="0" y="64052"/>
                </a:lnTo>
                <a:lnTo>
                  <a:pt x="133844" y="64052"/>
                </a:lnTo>
                <a:lnTo>
                  <a:pt x="52020" y="1826"/>
                </a:lnTo>
                <a:cubicBezTo>
                  <a:pt x="50419" y="614"/>
                  <a:pt x="48531" y="0"/>
                  <a:pt x="46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35100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0" y="0"/>
                </a:moveTo>
                <a:lnTo>
                  <a:pt x="0" y="31700"/>
                </a:lnTo>
                <a:lnTo>
                  <a:pt x="6051" y="31700"/>
                </a:lnTo>
                <a:lnTo>
                  <a:pt x="24294" y="69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324"/>
              </a:gs>
              <a:gs pos="100000">
                <a:srgbClr val="A45C0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6450" y="429750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29472" y="0"/>
                </a:moveTo>
                <a:cubicBezTo>
                  <a:pt x="26727" y="0"/>
                  <a:pt x="24076" y="1279"/>
                  <a:pt x="22399" y="3585"/>
                </a:cubicBezTo>
                <a:lnTo>
                  <a:pt x="1" y="33840"/>
                </a:lnTo>
                <a:lnTo>
                  <a:pt x="148024" y="33840"/>
                </a:lnTo>
                <a:lnTo>
                  <a:pt x="31881" y="334"/>
                </a:lnTo>
                <a:cubicBezTo>
                  <a:pt x="31085" y="109"/>
                  <a:pt x="30275" y="0"/>
                  <a:pt x="29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983725" y="1243250"/>
            <a:ext cx="27213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500" b="0">
                <a:solidFill>
                  <a:schemeClr val="accen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1983725" y="3423550"/>
            <a:ext cx="27213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5613832" y="250"/>
            <a:ext cx="4014681" cy="5143361"/>
          </a:xfrm>
          <a:custGeom>
            <a:avLst/>
            <a:gdLst/>
            <a:ahLst/>
            <a:cxnLst/>
            <a:rect l="l" t="t" r="r" b="b"/>
            <a:pathLst>
              <a:path w="159836" h="204772" extrusionOk="0">
                <a:moveTo>
                  <a:pt x="108985" y="0"/>
                </a:moveTo>
                <a:lnTo>
                  <a:pt x="3072" y="139245"/>
                </a:lnTo>
                <a:cubicBezTo>
                  <a:pt x="228" y="142999"/>
                  <a:pt x="1" y="148005"/>
                  <a:pt x="2504" y="151873"/>
                </a:cubicBezTo>
                <a:lnTo>
                  <a:pt x="36177" y="204772"/>
                </a:lnTo>
                <a:lnTo>
                  <a:pt x="159836" y="204772"/>
                </a:lnTo>
                <a:lnTo>
                  <a:pt x="159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485336" y="250"/>
            <a:ext cx="3143154" cy="5143361"/>
          </a:xfrm>
          <a:custGeom>
            <a:avLst/>
            <a:gdLst/>
            <a:ahLst/>
            <a:cxnLst/>
            <a:rect l="l" t="t" r="r" b="b"/>
            <a:pathLst>
              <a:path w="125138" h="204772" extrusionOk="0">
                <a:moveTo>
                  <a:pt x="110008" y="0"/>
                </a:moveTo>
                <a:lnTo>
                  <a:pt x="3072" y="140838"/>
                </a:lnTo>
                <a:cubicBezTo>
                  <a:pt x="228" y="144478"/>
                  <a:pt x="0" y="149484"/>
                  <a:pt x="2503" y="153351"/>
                </a:cubicBezTo>
                <a:lnTo>
                  <a:pt x="35153" y="204772"/>
                </a:lnTo>
                <a:lnTo>
                  <a:pt x="125138" y="204772"/>
                </a:lnTo>
                <a:lnTo>
                  <a:pt x="1251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7353952" y="680286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395600" y="1513825"/>
            <a:ext cx="3573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solidFill>
                  <a:schemeClr val="accent4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4395600" y="2293775"/>
            <a:ext cx="3573600" cy="13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4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2">
  <p:cSld name="Title and four columns -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846700" y="539500"/>
            <a:ext cx="3450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>
            <a:off x="865689" y="167530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2"/>
          </p:nvPr>
        </p:nvSpPr>
        <p:spPr>
          <a:xfrm>
            <a:off x="865689" y="1983543"/>
            <a:ext cx="2469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3"/>
          </p:nvPr>
        </p:nvSpPr>
        <p:spPr>
          <a:xfrm>
            <a:off x="865689" y="311555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4"/>
          </p:nvPr>
        </p:nvSpPr>
        <p:spPr>
          <a:xfrm>
            <a:off x="865689" y="3423804"/>
            <a:ext cx="2469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5"/>
          </p:nvPr>
        </p:nvSpPr>
        <p:spPr>
          <a:xfrm>
            <a:off x="5808711" y="167530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6"/>
          </p:nvPr>
        </p:nvSpPr>
        <p:spPr>
          <a:xfrm>
            <a:off x="5808711" y="1983543"/>
            <a:ext cx="2469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7"/>
          </p:nvPr>
        </p:nvSpPr>
        <p:spPr>
          <a:xfrm>
            <a:off x="5808711" y="311555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8"/>
          </p:nvPr>
        </p:nvSpPr>
        <p:spPr>
          <a:xfrm>
            <a:off x="5808711" y="3423804"/>
            <a:ext cx="2469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435100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0" y="0"/>
                </a:moveTo>
                <a:lnTo>
                  <a:pt x="0" y="31700"/>
                </a:lnTo>
                <a:lnTo>
                  <a:pt x="6051" y="31700"/>
                </a:lnTo>
                <a:lnTo>
                  <a:pt x="24294" y="69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324"/>
              </a:gs>
              <a:gs pos="100000">
                <a:srgbClr val="A45C0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26450" y="429750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29472" y="0"/>
                </a:moveTo>
                <a:cubicBezTo>
                  <a:pt x="26727" y="0"/>
                  <a:pt x="24076" y="1279"/>
                  <a:pt x="22399" y="3585"/>
                </a:cubicBezTo>
                <a:lnTo>
                  <a:pt x="1" y="33840"/>
                </a:lnTo>
                <a:lnTo>
                  <a:pt x="148024" y="33840"/>
                </a:lnTo>
                <a:lnTo>
                  <a:pt x="31881" y="334"/>
                </a:lnTo>
                <a:cubicBezTo>
                  <a:pt x="31085" y="109"/>
                  <a:pt x="30275" y="0"/>
                  <a:pt x="29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8536631" y="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18244" y="0"/>
                </a:moveTo>
                <a:lnTo>
                  <a:pt x="0" y="24746"/>
                </a:lnTo>
                <a:lnTo>
                  <a:pt x="24295" y="31700"/>
                </a:lnTo>
                <a:lnTo>
                  <a:pt x="24295" y="0"/>
                </a:lnTo>
                <a:close/>
              </a:path>
            </a:pathLst>
          </a:custGeom>
          <a:gradFill>
            <a:gsLst>
              <a:gs pos="0">
                <a:srgbClr val="B23363"/>
              </a:gs>
              <a:gs pos="100000">
                <a:srgbClr val="95265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5304525" y="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1" y="0"/>
                </a:moveTo>
                <a:lnTo>
                  <a:pt x="116143" y="33506"/>
                </a:lnTo>
                <a:cubicBezTo>
                  <a:pt x="116940" y="33731"/>
                  <a:pt x="117750" y="33840"/>
                  <a:pt x="118553" y="33840"/>
                </a:cubicBezTo>
                <a:cubicBezTo>
                  <a:pt x="121302" y="33840"/>
                  <a:pt x="123969" y="32561"/>
                  <a:pt x="125716" y="30255"/>
                </a:cubicBezTo>
                <a:lnTo>
                  <a:pt x="148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 idx="9" hasCustomPrompt="1"/>
          </p:nvPr>
        </p:nvSpPr>
        <p:spPr>
          <a:xfrm>
            <a:off x="3787766" y="186362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 idx="13" hasCustomPrompt="1"/>
          </p:nvPr>
        </p:nvSpPr>
        <p:spPr>
          <a:xfrm>
            <a:off x="3787766" y="330387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8"/>
          <p:cNvSpPr txBox="1">
            <a:spLocks noGrp="1"/>
          </p:cNvSpPr>
          <p:nvPr>
            <p:ph type="title" idx="14" hasCustomPrompt="1"/>
          </p:nvPr>
        </p:nvSpPr>
        <p:spPr>
          <a:xfrm>
            <a:off x="4922312" y="330387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8"/>
          <p:cNvSpPr txBox="1">
            <a:spLocks noGrp="1"/>
          </p:cNvSpPr>
          <p:nvPr>
            <p:ph type="title" idx="15" hasCustomPrompt="1"/>
          </p:nvPr>
        </p:nvSpPr>
        <p:spPr>
          <a:xfrm>
            <a:off x="4922312" y="186362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236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5">
  <p:cSld name="Title and four columns - 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2512050" y="539500"/>
            <a:ext cx="4119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96700" y="1906588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996700" y="2232138"/>
            <a:ext cx="2207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996700" y="3342450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96700" y="3668000"/>
            <a:ext cx="2207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5939900" y="1906588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5939900" y="2232138"/>
            <a:ext cx="2207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5939900" y="3342450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5939900" y="3668000"/>
            <a:ext cx="2207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5686433" y="-2455647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 rot="-5400000">
            <a:off x="6882133" y="-2230697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 rot="5400000" flipH="1">
            <a:off x="141227" y="-214990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6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2">
  <p:cSld name="Title and text - 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980925" y="539500"/>
            <a:ext cx="3054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swald Regular"/>
              <a:buNone/>
              <a:defRPr sz="4000"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2980925" y="1857414"/>
            <a:ext cx="36420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2"/>
          </p:nvPr>
        </p:nvSpPr>
        <p:spPr>
          <a:xfrm>
            <a:off x="2980925" y="2557364"/>
            <a:ext cx="3642000" cy="19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772608" y="250"/>
            <a:ext cx="3143154" cy="5143361"/>
          </a:xfrm>
          <a:custGeom>
            <a:avLst/>
            <a:gdLst/>
            <a:ahLst/>
            <a:cxnLst/>
            <a:rect l="l" t="t" r="r" b="b"/>
            <a:pathLst>
              <a:path w="125138" h="204772" extrusionOk="0">
                <a:moveTo>
                  <a:pt x="110008" y="0"/>
                </a:moveTo>
                <a:lnTo>
                  <a:pt x="3072" y="140838"/>
                </a:lnTo>
                <a:cubicBezTo>
                  <a:pt x="228" y="144478"/>
                  <a:pt x="0" y="149484"/>
                  <a:pt x="2503" y="153351"/>
                </a:cubicBezTo>
                <a:lnTo>
                  <a:pt x="35153" y="204772"/>
                </a:lnTo>
                <a:lnTo>
                  <a:pt x="125138" y="204772"/>
                </a:lnTo>
                <a:lnTo>
                  <a:pt x="1251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5400000" flipH="1">
            <a:off x="39374" y="-214990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3">
  <p:cSld name="Title and four columns - 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671800" y="539500"/>
            <a:ext cx="3800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101919" y="2677750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2"/>
          </p:nvPr>
        </p:nvSpPr>
        <p:spPr>
          <a:xfrm>
            <a:off x="1101919" y="3134359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3"/>
          </p:nvPr>
        </p:nvSpPr>
        <p:spPr>
          <a:xfrm>
            <a:off x="2956919" y="2677750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4"/>
          </p:nvPr>
        </p:nvSpPr>
        <p:spPr>
          <a:xfrm>
            <a:off x="2956919" y="3134359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5"/>
          </p:nvPr>
        </p:nvSpPr>
        <p:spPr>
          <a:xfrm>
            <a:off x="4811906" y="2677750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6"/>
          </p:nvPr>
        </p:nvSpPr>
        <p:spPr>
          <a:xfrm>
            <a:off x="4811906" y="3134359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7"/>
          </p:nvPr>
        </p:nvSpPr>
        <p:spPr>
          <a:xfrm>
            <a:off x="6666894" y="2677750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8"/>
          </p:nvPr>
        </p:nvSpPr>
        <p:spPr>
          <a:xfrm>
            <a:off x="6666894" y="3134359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 rot="-5400000">
            <a:off x="6520596" y="-2181640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5400000">
            <a:off x="629321" y="2813435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5400000">
            <a:off x="5302321" y="-2536015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117750" y="539500"/>
            <a:ext cx="2908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Oswald Regular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637025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37025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3418800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3418800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6200575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6200575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37025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37025" y="4090999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9"/>
          </p:nvPr>
        </p:nvSpPr>
        <p:spPr>
          <a:xfrm>
            <a:off x="3418800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3"/>
          </p:nvPr>
        </p:nvSpPr>
        <p:spPr>
          <a:xfrm>
            <a:off x="3418800" y="4090999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4"/>
          </p:nvPr>
        </p:nvSpPr>
        <p:spPr>
          <a:xfrm>
            <a:off x="6200575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5"/>
          </p:nvPr>
        </p:nvSpPr>
        <p:spPr>
          <a:xfrm>
            <a:off x="6200575" y="4090999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/>
          <p:nvPr/>
        </p:nvSpPr>
        <p:spPr>
          <a:xfrm rot="5400000" flipH="1">
            <a:off x="568452" y="-2353014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rgbClr val="DE59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430777" y="-2359889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56448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13250" y="1241900"/>
            <a:ext cx="7717500" cy="3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-1793748" y="-1972014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rgbClr val="DE59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430777" y="145011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5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ctrTitle"/>
          </p:nvPr>
        </p:nvSpPr>
        <p:spPr>
          <a:xfrm>
            <a:off x="150920" y="1047565"/>
            <a:ext cx="8842160" cy="2645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DREAM BOOK</a:t>
            </a:r>
            <a:br>
              <a:rPr lang="id-ID" dirty="0"/>
            </a:br>
            <a:r>
              <a:rPr lang="id-ID" dirty="0"/>
              <a:t>FARKHAN 20081010060</a:t>
            </a:r>
            <a:br>
              <a:rPr lang="id-ID" dirty="0"/>
            </a:br>
            <a:r>
              <a:rPr lang="id-ID" sz="3000" dirty="0"/>
              <a:t>CALON ORANG SUKSES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616105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KARAKTER SUKSES BERWIRAUSAHA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713250" y="1241900"/>
            <a:ext cx="77175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Berani mengambil risiko kegagalan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Memilih belajar di non akademis 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Bertanggung jawab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Lebih memanfaatkan waktu luang untuk berinovasi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Beban pikiran lebih berat karena memikirkan rencana yang lain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Bermodal tekat yang kuat dan pantang menyerah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Bekerja sesuai keinginan diri sendiri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Membuka lapangan pekerjaan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Berusaha lebih keras dengan modal apa adanya dan ide-ide kreatif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Pendapatan belum pasti karena tergantung penghasilan yang didapat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4490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>
            <a:spLocks noGrp="1"/>
          </p:cNvSpPr>
          <p:nvPr>
            <p:ph type="subTitle" idx="1"/>
          </p:nvPr>
        </p:nvSpPr>
        <p:spPr>
          <a:xfrm>
            <a:off x="637025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KERJA KERAS</a:t>
            </a:r>
            <a:endParaRPr dirty="0"/>
          </a:p>
        </p:txBody>
      </p:sp>
      <p:sp>
        <p:nvSpPr>
          <p:cNvPr id="722" name="Google Shape;722;p55"/>
          <p:cNvSpPr txBox="1">
            <a:spLocks noGrp="1"/>
          </p:cNvSpPr>
          <p:nvPr>
            <p:ph type="title"/>
          </p:nvPr>
        </p:nvSpPr>
        <p:spPr>
          <a:xfrm>
            <a:off x="1575707" y="539500"/>
            <a:ext cx="599258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KARAKTER ORANG SUKSES YANG INGIN SAYA MILIKI</a:t>
            </a:r>
            <a:endParaRPr dirty="0"/>
          </a:p>
        </p:txBody>
      </p:sp>
      <p:sp>
        <p:nvSpPr>
          <p:cNvPr id="723" name="Google Shape;723;p55"/>
          <p:cNvSpPr txBox="1">
            <a:spLocks noGrp="1"/>
          </p:cNvSpPr>
          <p:nvPr>
            <p:ph type="subTitle" idx="2"/>
          </p:nvPr>
        </p:nvSpPr>
        <p:spPr>
          <a:xfrm>
            <a:off x="637025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Berusaha dengan keras dan terus menerus tanpa mengeluh</a:t>
            </a:r>
            <a:endParaRPr sz="1200" dirty="0"/>
          </a:p>
        </p:txBody>
      </p:sp>
      <p:sp>
        <p:nvSpPr>
          <p:cNvPr id="724" name="Google Shape;724;p55"/>
          <p:cNvSpPr txBox="1">
            <a:spLocks noGrp="1"/>
          </p:cNvSpPr>
          <p:nvPr>
            <p:ph type="subTitle" idx="3"/>
          </p:nvPr>
        </p:nvSpPr>
        <p:spPr>
          <a:xfrm>
            <a:off x="3418800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BERPIKIR POITIF</a:t>
            </a:r>
            <a:endParaRPr dirty="0"/>
          </a:p>
        </p:txBody>
      </p:sp>
      <p:sp>
        <p:nvSpPr>
          <p:cNvPr id="725" name="Google Shape;725;p55"/>
          <p:cNvSpPr txBox="1">
            <a:spLocks noGrp="1"/>
          </p:cNvSpPr>
          <p:nvPr>
            <p:ph type="subTitle" idx="4"/>
          </p:nvPr>
        </p:nvSpPr>
        <p:spPr>
          <a:xfrm>
            <a:off x="3418800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Selalu berpikir apa yang dikerjakan akan berhasil dan percaya akan berkembang</a:t>
            </a:r>
            <a:endParaRPr sz="1200" dirty="0"/>
          </a:p>
        </p:txBody>
      </p:sp>
      <p:sp>
        <p:nvSpPr>
          <p:cNvPr id="726" name="Google Shape;726;p55"/>
          <p:cNvSpPr txBox="1">
            <a:spLocks noGrp="1"/>
          </p:cNvSpPr>
          <p:nvPr>
            <p:ph type="subTitle" idx="5"/>
          </p:nvPr>
        </p:nvSpPr>
        <p:spPr>
          <a:xfrm>
            <a:off x="6200575" y="1914525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PANTANG MENYERAH</a:t>
            </a:r>
            <a:endParaRPr dirty="0"/>
          </a:p>
        </p:txBody>
      </p:sp>
      <p:sp>
        <p:nvSpPr>
          <p:cNvPr id="727" name="Google Shape;727;p55"/>
          <p:cNvSpPr txBox="1">
            <a:spLocks noGrp="1"/>
          </p:cNvSpPr>
          <p:nvPr>
            <p:ph type="subTitle" idx="6"/>
          </p:nvPr>
        </p:nvSpPr>
        <p:spPr>
          <a:xfrm>
            <a:off x="6200575" y="2265424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Terus berusaha bangkit dari kegagalan serta bersemangat untuk lebih kreatif</a:t>
            </a:r>
            <a:endParaRPr sz="1200" dirty="0"/>
          </a:p>
        </p:txBody>
      </p:sp>
      <p:sp>
        <p:nvSpPr>
          <p:cNvPr id="728" name="Google Shape;728;p55"/>
          <p:cNvSpPr txBox="1">
            <a:spLocks noGrp="1"/>
          </p:cNvSpPr>
          <p:nvPr>
            <p:ph type="subTitle" idx="7"/>
          </p:nvPr>
        </p:nvSpPr>
        <p:spPr>
          <a:xfrm>
            <a:off x="637025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PERCAYA DIRI</a:t>
            </a:r>
            <a:endParaRPr dirty="0"/>
          </a:p>
        </p:txBody>
      </p:sp>
      <p:sp>
        <p:nvSpPr>
          <p:cNvPr id="729" name="Google Shape;729;p55"/>
          <p:cNvSpPr txBox="1">
            <a:spLocks noGrp="1"/>
          </p:cNvSpPr>
          <p:nvPr>
            <p:ph type="subTitle" idx="8"/>
          </p:nvPr>
        </p:nvSpPr>
        <p:spPr>
          <a:xfrm>
            <a:off x="637025" y="4090999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Segala kesuksesan harus diraih dengan rasa percaya diri</a:t>
            </a:r>
            <a:endParaRPr sz="1200" dirty="0"/>
          </a:p>
        </p:txBody>
      </p:sp>
      <p:sp>
        <p:nvSpPr>
          <p:cNvPr id="730" name="Google Shape;730;p55"/>
          <p:cNvSpPr txBox="1">
            <a:spLocks noGrp="1"/>
          </p:cNvSpPr>
          <p:nvPr>
            <p:ph type="subTitle" idx="9"/>
          </p:nvPr>
        </p:nvSpPr>
        <p:spPr>
          <a:xfrm>
            <a:off x="3418800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31" name="Google Shape;731;p55"/>
          <p:cNvSpPr txBox="1">
            <a:spLocks noGrp="1"/>
          </p:cNvSpPr>
          <p:nvPr>
            <p:ph type="subTitle" idx="13"/>
          </p:nvPr>
        </p:nvSpPr>
        <p:spPr>
          <a:xfrm>
            <a:off x="3418800" y="4090999"/>
            <a:ext cx="2306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 is a gas giant and has several rings</a:t>
            </a:r>
            <a:endParaRPr dirty="0"/>
          </a:p>
        </p:txBody>
      </p:sp>
      <p:sp>
        <p:nvSpPr>
          <p:cNvPr id="732" name="Google Shape;732;p55"/>
          <p:cNvSpPr txBox="1">
            <a:spLocks noGrp="1"/>
          </p:cNvSpPr>
          <p:nvPr>
            <p:ph type="subTitle" idx="14"/>
          </p:nvPr>
        </p:nvSpPr>
        <p:spPr>
          <a:xfrm>
            <a:off x="6200575" y="3740100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BERTINDAK</a:t>
            </a:r>
            <a:endParaRPr dirty="0"/>
          </a:p>
        </p:txBody>
      </p:sp>
      <p:sp>
        <p:nvSpPr>
          <p:cNvPr id="733" name="Google Shape;733;p55"/>
          <p:cNvSpPr txBox="1">
            <a:spLocks noGrp="1"/>
          </p:cNvSpPr>
          <p:nvPr>
            <p:ph type="subTitle" idx="15"/>
          </p:nvPr>
        </p:nvSpPr>
        <p:spPr>
          <a:xfrm>
            <a:off x="6200575" y="4090998"/>
            <a:ext cx="2306400" cy="701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Hal yang terpenting adalah tindakan, berpikir dan bertindak akan memberikan hasil yang bagus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0279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type="title"/>
          </p:nvPr>
        </p:nvSpPr>
        <p:spPr>
          <a:xfrm>
            <a:off x="1675316" y="1243250"/>
            <a:ext cx="3338118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7"/>
          <p:cNvPicPr preferRelativeResize="0"/>
          <p:nvPr/>
        </p:nvPicPr>
        <p:blipFill rotWithShape="1">
          <a:blip r:embed="rId3"/>
          <a:srcRect l="-43065" t="-31445" r="-28547" b="7684"/>
          <a:stretch/>
        </p:blipFill>
        <p:spPr>
          <a:xfrm>
            <a:off x="568553" y="455834"/>
            <a:ext cx="3428998" cy="329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4395600" y="1513825"/>
            <a:ext cx="3573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FARKHAN</a:t>
            </a:r>
            <a:endParaRPr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1"/>
          </p:nvPr>
        </p:nvSpPr>
        <p:spPr>
          <a:xfrm>
            <a:off x="4395600" y="2293775"/>
            <a:ext cx="3573600" cy="13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saya</a:t>
            </a:r>
            <a:r>
              <a:rPr lang="en-US" dirty="0"/>
              <a:t> Farkhan.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di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UPN "Veteran" </a:t>
            </a:r>
            <a:r>
              <a:rPr lang="en-US" dirty="0" err="1"/>
              <a:t>Jawa</a:t>
            </a:r>
            <a:r>
              <a:rPr lang="en-US" dirty="0"/>
              <a:t> Timur.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passion di </a:t>
            </a:r>
            <a:r>
              <a:rPr lang="en-US" dirty="0" err="1"/>
              <a:t>bidang</a:t>
            </a:r>
            <a:r>
              <a:rPr lang="en-US" dirty="0"/>
              <a:t> programming.</a:t>
            </a:r>
          </a:p>
        </p:txBody>
      </p:sp>
      <p:sp>
        <p:nvSpPr>
          <p:cNvPr id="305" name="Google Shape;305;p37"/>
          <p:cNvSpPr/>
          <p:nvPr/>
        </p:nvSpPr>
        <p:spPr>
          <a:xfrm rot="-5400000">
            <a:off x="6482058" y="-1990222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 rot="-5400000">
            <a:off x="7587396" y="-1648240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 rot="-5400000" flipH="1">
            <a:off x="6682621" y="2657235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 rot="-5400000" flipH="1">
            <a:off x="6827671" y="305191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2664372" y="539500"/>
            <a:ext cx="381525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RIWAYAT PENDIDIKAN</a:t>
            </a:r>
            <a:endParaRPr dirty="0"/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1"/>
          </p:nvPr>
        </p:nvSpPr>
        <p:spPr>
          <a:xfrm>
            <a:off x="865689" y="167530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r>
              <a:rPr lang="id-ID" dirty="0"/>
              <a:t>2</a:t>
            </a:r>
            <a:r>
              <a:rPr lang="en" dirty="0"/>
              <a:t>0-</a:t>
            </a:r>
            <a:r>
              <a:rPr lang="id-ID" dirty="0"/>
              <a:t>Sekarang</a:t>
            </a:r>
            <a:endParaRPr dirty="0"/>
          </a:p>
        </p:txBody>
      </p:sp>
      <p:sp>
        <p:nvSpPr>
          <p:cNvPr id="315" name="Google Shape;315;p38"/>
          <p:cNvSpPr txBox="1">
            <a:spLocks noGrp="1"/>
          </p:cNvSpPr>
          <p:nvPr>
            <p:ph type="subTitle" idx="2"/>
          </p:nvPr>
        </p:nvSpPr>
        <p:spPr>
          <a:xfrm>
            <a:off x="677917" y="1983543"/>
            <a:ext cx="2657372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Informatika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UPN “Veteran” Jawa Timur</a:t>
            </a:r>
            <a:endParaRPr dirty="0"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3"/>
          </p:nvPr>
        </p:nvSpPr>
        <p:spPr>
          <a:xfrm>
            <a:off x="865689" y="311555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2014</a:t>
            </a:r>
            <a:r>
              <a:rPr lang="en" dirty="0"/>
              <a:t>-20</a:t>
            </a:r>
            <a:r>
              <a:rPr lang="id-ID" dirty="0"/>
              <a:t>17</a:t>
            </a:r>
            <a:endParaRPr dirty="0"/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4"/>
          </p:nvPr>
        </p:nvSpPr>
        <p:spPr>
          <a:xfrm>
            <a:off x="748862" y="3423804"/>
            <a:ext cx="2586427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SMP Negeri 1 </a:t>
            </a:r>
            <a:r>
              <a:rPr lang="id-ID" dirty="0" err="1"/>
              <a:t>Panguragan</a:t>
            </a:r>
            <a:endParaRPr dirty="0"/>
          </a:p>
        </p:txBody>
      </p:sp>
      <p:sp>
        <p:nvSpPr>
          <p:cNvPr id="318" name="Google Shape;318;p38"/>
          <p:cNvSpPr/>
          <p:nvPr/>
        </p:nvSpPr>
        <p:spPr>
          <a:xfrm rot="-1798251" flipH="1">
            <a:off x="3541645" y="1732990"/>
            <a:ext cx="1002243" cy="846870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rgbClr val="B52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 rot="-1798251" flipH="1">
            <a:off x="3541645" y="3173240"/>
            <a:ext cx="1002243" cy="846870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subTitle" idx="5"/>
          </p:nvPr>
        </p:nvSpPr>
        <p:spPr>
          <a:xfrm>
            <a:off x="5808711" y="167530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</a:t>
            </a:r>
            <a:r>
              <a:rPr lang="id-ID" dirty="0"/>
              <a:t>7</a:t>
            </a:r>
            <a:r>
              <a:rPr lang="en" dirty="0"/>
              <a:t>-20</a:t>
            </a:r>
            <a:r>
              <a:rPr lang="id-ID" dirty="0"/>
              <a:t>20</a:t>
            </a:r>
            <a:endParaRPr dirty="0"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6"/>
          </p:nvPr>
        </p:nvSpPr>
        <p:spPr>
          <a:xfrm>
            <a:off x="5808710" y="1983543"/>
            <a:ext cx="2799261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Teknik Komputer &amp; jaringan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SMK Negeri 1 Jamblang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7"/>
          </p:nvPr>
        </p:nvSpPr>
        <p:spPr>
          <a:xfrm>
            <a:off x="5808711" y="3115550"/>
            <a:ext cx="24696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</a:t>
            </a:r>
            <a:r>
              <a:rPr lang="id-ID" dirty="0"/>
              <a:t>4</a:t>
            </a:r>
            <a:r>
              <a:rPr lang="en" dirty="0"/>
              <a:t>-20</a:t>
            </a:r>
            <a:r>
              <a:rPr lang="id-ID" dirty="0"/>
              <a:t>08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subTitle" idx="8"/>
          </p:nvPr>
        </p:nvSpPr>
        <p:spPr>
          <a:xfrm>
            <a:off x="5808711" y="3423804"/>
            <a:ext cx="2469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SD Negeri 2 </a:t>
            </a:r>
            <a:r>
              <a:rPr lang="id-ID" dirty="0" err="1"/>
              <a:t>Panguragan</a:t>
            </a:r>
            <a:r>
              <a:rPr lang="id-ID" dirty="0"/>
              <a:t> Wetan</a:t>
            </a:r>
            <a:endParaRPr dirty="0"/>
          </a:p>
        </p:txBody>
      </p:sp>
      <p:sp>
        <p:nvSpPr>
          <p:cNvPr id="324" name="Google Shape;324;p38"/>
          <p:cNvSpPr/>
          <p:nvPr/>
        </p:nvSpPr>
        <p:spPr>
          <a:xfrm rot="1798251">
            <a:off x="4599991" y="1732990"/>
            <a:ext cx="1002243" cy="846870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 rot="1798251">
            <a:off x="4599991" y="3173240"/>
            <a:ext cx="1002243" cy="846870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rgbClr val="B52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9"/>
          </p:nvPr>
        </p:nvSpPr>
        <p:spPr>
          <a:xfrm>
            <a:off x="3787766" y="186362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title" idx="13"/>
          </p:nvPr>
        </p:nvSpPr>
        <p:spPr>
          <a:xfrm>
            <a:off x="3787766" y="330387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14"/>
          </p:nvPr>
        </p:nvSpPr>
        <p:spPr>
          <a:xfrm>
            <a:off x="4922312" y="330387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title" idx="15"/>
          </p:nvPr>
        </p:nvSpPr>
        <p:spPr>
          <a:xfrm>
            <a:off x="4922312" y="1863625"/>
            <a:ext cx="3576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/>
          <p:nvPr/>
        </p:nvSpPr>
        <p:spPr>
          <a:xfrm rot="-5400000" flipH="1">
            <a:off x="3187258" y="2040575"/>
            <a:ext cx="1406159" cy="1220100"/>
          </a:xfrm>
          <a:custGeom>
            <a:avLst/>
            <a:gdLst/>
            <a:ahLst/>
            <a:cxnLst/>
            <a:rect l="l" t="t" r="r" b="b"/>
            <a:pathLst>
              <a:path w="137994" h="119735" extrusionOk="0">
                <a:moveTo>
                  <a:pt x="67234" y="0"/>
                </a:moveTo>
                <a:cubicBezTo>
                  <a:pt x="61404" y="0"/>
                  <a:pt x="55573" y="2901"/>
                  <a:pt x="52217" y="8703"/>
                </a:cubicBezTo>
                <a:lnTo>
                  <a:pt x="3072" y="93797"/>
                </a:lnTo>
                <a:cubicBezTo>
                  <a:pt x="1" y="99144"/>
                  <a:pt x="1" y="105742"/>
                  <a:pt x="3072" y="111089"/>
                </a:cubicBezTo>
                <a:cubicBezTo>
                  <a:pt x="6258" y="116436"/>
                  <a:pt x="11946" y="119735"/>
                  <a:pt x="18089" y="119735"/>
                </a:cubicBezTo>
                <a:lnTo>
                  <a:pt x="116379" y="119735"/>
                </a:lnTo>
                <a:cubicBezTo>
                  <a:pt x="129689" y="119735"/>
                  <a:pt x="137994" y="105287"/>
                  <a:pt x="131396" y="93797"/>
                </a:cubicBezTo>
                <a:lnTo>
                  <a:pt x="82250" y="8703"/>
                </a:lnTo>
                <a:cubicBezTo>
                  <a:pt x="78894" y="2901"/>
                  <a:pt x="73064" y="0"/>
                  <a:pt x="672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4"/>
          <p:cNvSpPr/>
          <p:nvPr/>
        </p:nvSpPr>
        <p:spPr>
          <a:xfrm rot="5400000">
            <a:off x="4550583" y="2040575"/>
            <a:ext cx="1406159" cy="1220100"/>
          </a:xfrm>
          <a:custGeom>
            <a:avLst/>
            <a:gdLst/>
            <a:ahLst/>
            <a:cxnLst/>
            <a:rect l="l" t="t" r="r" b="b"/>
            <a:pathLst>
              <a:path w="137994" h="119735" extrusionOk="0">
                <a:moveTo>
                  <a:pt x="67234" y="0"/>
                </a:moveTo>
                <a:cubicBezTo>
                  <a:pt x="61404" y="0"/>
                  <a:pt x="55573" y="2901"/>
                  <a:pt x="52217" y="8703"/>
                </a:cubicBezTo>
                <a:lnTo>
                  <a:pt x="3072" y="93797"/>
                </a:lnTo>
                <a:cubicBezTo>
                  <a:pt x="1" y="99144"/>
                  <a:pt x="1" y="105742"/>
                  <a:pt x="3072" y="111089"/>
                </a:cubicBezTo>
                <a:cubicBezTo>
                  <a:pt x="6258" y="116436"/>
                  <a:pt x="11946" y="119735"/>
                  <a:pt x="18089" y="119735"/>
                </a:cubicBezTo>
                <a:lnTo>
                  <a:pt x="116379" y="119735"/>
                </a:lnTo>
                <a:cubicBezTo>
                  <a:pt x="129689" y="119735"/>
                  <a:pt x="137994" y="105287"/>
                  <a:pt x="131396" y="93797"/>
                </a:cubicBezTo>
                <a:lnTo>
                  <a:pt x="82250" y="8703"/>
                </a:lnTo>
                <a:cubicBezTo>
                  <a:pt x="78894" y="2901"/>
                  <a:pt x="73064" y="0"/>
                  <a:pt x="672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4"/>
          <p:cNvSpPr txBox="1">
            <a:spLocks noGrp="1"/>
          </p:cNvSpPr>
          <p:nvPr>
            <p:ph type="title"/>
          </p:nvPr>
        </p:nvSpPr>
        <p:spPr>
          <a:xfrm>
            <a:off x="2512050" y="539500"/>
            <a:ext cx="4119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PRESTASI</a:t>
            </a:r>
            <a:endParaRPr dirty="0"/>
          </a:p>
        </p:txBody>
      </p:sp>
      <p:sp>
        <p:nvSpPr>
          <p:cNvPr id="709" name="Google Shape;709;p54"/>
          <p:cNvSpPr txBox="1">
            <a:spLocks noGrp="1"/>
          </p:cNvSpPr>
          <p:nvPr>
            <p:ph type="subTitle" idx="1"/>
          </p:nvPr>
        </p:nvSpPr>
        <p:spPr>
          <a:xfrm>
            <a:off x="996700" y="2246200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Peringkat 3 besar</a:t>
            </a:r>
            <a:endParaRPr dirty="0"/>
          </a:p>
        </p:txBody>
      </p:sp>
      <p:sp>
        <p:nvSpPr>
          <p:cNvPr id="710" name="Google Shape;710;p54"/>
          <p:cNvSpPr txBox="1">
            <a:spLocks noGrp="1"/>
          </p:cNvSpPr>
          <p:nvPr>
            <p:ph type="subTitle" idx="2"/>
          </p:nvPr>
        </p:nvSpPr>
        <p:spPr>
          <a:xfrm>
            <a:off x="996700" y="2571749"/>
            <a:ext cx="2207400" cy="675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Sering mendapatkan </a:t>
            </a:r>
            <a:r>
              <a:rPr lang="id-ID" dirty="0" err="1"/>
              <a:t>ranking</a:t>
            </a:r>
            <a:r>
              <a:rPr lang="id-ID" dirty="0"/>
              <a:t> 3 besar saat sekolah</a:t>
            </a:r>
            <a:endParaRPr dirty="0"/>
          </a:p>
        </p:txBody>
      </p:sp>
      <p:sp>
        <p:nvSpPr>
          <p:cNvPr id="713" name="Google Shape;713;p54"/>
          <p:cNvSpPr txBox="1">
            <a:spLocks noGrp="1"/>
          </p:cNvSpPr>
          <p:nvPr>
            <p:ph type="subTitle" idx="5"/>
          </p:nvPr>
        </p:nvSpPr>
        <p:spPr>
          <a:xfrm>
            <a:off x="5939900" y="2246200"/>
            <a:ext cx="2207400" cy="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Juara 2 Web Design</a:t>
            </a:r>
            <a:endParaRPr dirty="0"/>
          </a:p>
        </p:txBody>
      </p:sp>
      <p:sp>
        <p:nvSpPr>
          <p:cNvPr id="714" name="Google Shape;714;p54"/>
          <p:cNvSpPr txBox="1">
            <a:spLocks noGrp="1"/>
          </p:cNvSpPr>
          <p:nvPr>
            <p:ph type="subTitle" idx="6"/>
          </p:nvPr>
        </p:nvSpPr>
        <p:spPr>
          <a:xfrm>
            <a:off x="5939900" y="2571750"/>
            <a:ext cx="2207400" cy="675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Diselenggarakan </a:t>
            </a:r>
            <a:r>
              <a:rPr lang="id-ID" dirty="0" err="1"/>
              <a:t>Diskominfo</a:t>
            </a:r>
            <a:r>
              <a:rPr lang="id-ID" dirty="0"/>
              <a:t> Kab Cirebon</a:t>
            </a:r>
            <a:endParaRPr dirty="0"/>
          </a:p>
        </p:txBody>
      </p:sp>
      <p:grpSp>
        <p:nvGrpSpPr>
          <p:cNvPr id="32" name="Google Shape;10275;p73">
            <a:extLst>
              <a:ext uri="{FF2B5EF4-FFF2-40B4-BE49-F238E27FC236}">
                <a16:creationId xmlns:a16="http://schemas.microsoft.com/office/drawing/2014/main" id="{A60B17BB-1F51-4297-B662-68DF746D01DB}"/>
              </a:ext>
            </a:extLst>
          </p:cNvPr>
          <p:cNvGrpSpPr/>
          <p:nvPr/>
        </p:nvGrpSpPr>
        <p:grpSpPr>
          <a:xfrm>
            <a:off x="3767958" y="2407150"/>
            <a:ext cx="462335" cy="486950"/>
            <a:chOff x="870939" y="1975821"/>
            <a:chExt cx="332375" cy="350071"/>
          </a:xfrm>
          <a:solidFill>
            <a:schemeClr val="bg1"/>
          </a:solidFill>
        </p:grpSpPr>
        <p:sp>
          <p:nvSpPr>
            <p:cNvPr id="33" name="Google Shape;10276;p73">
              <a:extLst>
                <a:ext uri="{FF2B5EF4-FFF2-40B4-BE49-F238E27FC236}">
                  <a16:creationId xmlns:a16="http://schemas.microsoft.com/office/drawing/2014/main" id="{2789EBC9-BB40-4881-AFEE-BF5CD499ABB5}"/>
                </a:ext>
              </a:extLst>
            </p:cNvPr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77;p73">
              <a:extLst>
                <a:ext uri="{FF2B5EF4-FFF2-40B4-BE49-F238E27FC236}">
                  <a16:creationId xmlns:a16="http://schemas.microsoft.com/office/drawing/2014/main" id="{D103B260-ED3F-4D49-A6CA-8E5BB0071D36}"/>
                </a:ext>
              </a:extLst>
            </p:cNvPr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78;p73">
              <a:extLst>
                <a:ext uri="{FF2B5EF4-FFF2-40B4-BE49-F238E27FC236}">
                  <a16:creationId xmlns:a16="http://schemas.microsoft.com/office/drawing/2014/main" id="{B748353F-0189-4D9F-A0D4-1EFA6E7FD555}"/>
                </a:ext>
              </a:extLst>
            </p:cNvPr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79;p73">
              <a:extLst>
                <a:ext uri="{FF2B5EF4-FFF2-40B4-BE49-F238E27FC236}">
                  <a16:creationId xmlns:a16="http://schemas.microsoft.com/office/drawing/2014/main" id="{AD19159A-098F-4418-987D-A4A532A38DC1}"/>
                </a:ext>
              </a:extLst>
            </p:cNvPr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275;p73">
            <a:extLst>
              <a:ext uri="{FF2B5EF4-FFF2-40B4-BE49-F238E27FC236}">
                <a16:creationId xmlns:a16="http://schemas.microsoft.com/office/drawing/2014/main" id="{7F7D7330-F767-4A74-B536-AE0870C7F2EA}"/>
              </a:ext>
            </a:extLst>
          </p:cNvPr>
          <p:cNvGrpSpPr/>
          <p:nvPr/>
        </p:nvGrpSpPr>
        <p:grpSpPr>
          <a:xfrm>
            <a:off x="4874172" y="2438916"/>
            <a:ext cx="462335" cy="486950"/>
            <a:chOff x="870939" y="1975821"/>
            <a:chExt cx="332375" cy="350071"/>
          </a:xfrm>
          <a:solidFill>
            <a:schemeClr val="bg1"/>
          </a:solidFill>
        </p:grpSpPr>
        <p:sp>
          <p:nvSpPr>
            <p:cNvPr id="38" name="Google Shape;10276;p73">
              <a:extLst>
                <a:ext uri="{FF2B5EF4-FFF2-40B4-BE49-F238E27FC236}">
                  <a16:creationId xmlns:a16="http://schemas.microsoft.com/office/drawing/2014/main" id="{B028DE4A-9C1D-4C0D-B216-AFC6855B6C2A}"/>
                </a:ext>
              </a:extLst>
            </p:cNvPr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277;p73">
              <a:extLst>
                <a:ext uri="{FF2B5EF4-FFF2-40B4-BE49-F238E27FC236}">
                  <a16:creationId xmlns:a16="http://schemas.microsoft.com/office/drawing/2014/main" id="{EAE6BC7F-2393-46B3-B144-75348E1DA3F4}"/>
                </a:ext>
              </a:extLst>
            </p:cNvPr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78;p73">
              <a:extLst>
                <a:ext uri="{FF2B5EF4-FFF2-40B4-BE49-F238E27FC236}">
                  <a16:creationId xmlns:a16="http://schemas.microsoft.com/office/drawing/2014/main" id="{FC636E43-DACA-49F8-883E-0BD1928169F3}"/>
                </a:ext>
              </a:extLst>
            </p:cNvPr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79;p73">
              <a:extLst>
                <a:ext uri="{FF2B5EF4-FFF2-40B4-BE49-F238E27FC236}">
                  <a16:creationId xmlns:a16="http://schemas.microsoft.com/office/drawing/2014/main" id="{A5E1E73A-6309-4B89-B8EB-68AC0AA6B7C5}"/>
                </a:ext>
              </a:extLst>
            </p:cNvPr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 rot="5400000">
            <a:off x="1371746" y="2125093"/>
            <a:ext cx="1406159" cy="1220100"/>
          </a:xfrm>
          <a:custGeom>
            <a:avLst/>
            <a:gdLst/>
            <a:ahLst/>
            <a:cxnLst/>
            <a:rect l="l" t="t" r="r" b="b"/>
            <a:pathLst>
              <a:path w="137994" h="119735" extrusionOk="0">
                <a:moveTo>
                  <a:pt x="67234" y="0"/>
                </a:moveTo>
                <a:cubicBezTo>
                  <a:pt x="61404" y="0"/>
                  <a:pt x="55573" y="2901"/>
                  <a:pt x="52217" y="8703"/>
                </a:cubicBezTo>
                <a:lnTo>
                  <a:pt x="3072" y="93797"/>
                </a:lnTo>
                <a:cubicBezTo>
                  <a:pt x="1" y="99144"/>
                  <a:pt x="1" y="105742"/>
                  <a:pt x="3072" y="111089"/>
                </a:cubicBezTo>
                <a:cubicBezTo>
                  <a:pt x="6258" y="116436"/>
                  <a:pt x="11946" y="119735"/>
                  <a:pt x="18089" y="119735"/>
                </a:cubicBezTo>
                <a:lnTo>
                  <a:pt x="116379" y="119735"/>
                </a:lnTo>
                <a:cubicBezTo>
                  <a:pt x="129689" y="119735"/>
                  <a:pt x="137994" y="105287"/>
                  <a:pt x="131396" y="93797"/>
                </a:cubicBezTo>
                <a:lnTo>
                  <a:pt x="82250" y="8703"/>
                </a:lnTo>
                <a:cubicBezTo>
                  <a:pt x="78894" y="2901"/>
                  <a:pt x="73064" y="0"/>
                  <a:pt x="672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2980925" y="539500"/>
            <a:ext cx="3054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</a:t>
            </a:r>
            <a:endParaRPr dirty="0"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1"/>
          </p:nvPr>
        </p:nvSpPr>
        <p:spPr>
          <a:xfrm>
            <a:off x="2980925" y="1857414"/>
            <a:ext cx="36420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Kelebihan yang dimiliki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2"/>
          </p:nvPr>
        </p:nvSpPr>
        <p:spPr>
          <a:xfrm>
            <a:off x="2980925" y="2557364"/>
            <a:ext cx="3642000" cy="19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-ID" dirty="0"/>
              <a:t>Berpikir secara rasional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-ID" dirty="0"/>
              <a:t>Bertanggung jawab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-ID" dirty="0"/>
              <a:t>Teliti pada hal-hal detail</a:t>
            </a:r>
            <a:endParaRPr dirty="0"/>
          </a:p>
        </p:txBody>
      </p:sp>
      <p:cxnSp>
        <p:nvCxnSpPr>
          <p:cNvPr id="393" name="Google Shape;393;p43"/>
          <p:cNvCxnSpPr/>
          <p:nvPr/>
        </p:nvCxnSpPr>
        <p:spPr>
          <a:xfrm>
            <a:off x="3057125" y="2458189"/>
            <a:ext cx="356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9813;p72">
            <a:extLst>
              <a:ext uri="{FF2B5EF4-FFF2-40B4-BE49-F238E27FC236}">
                <a16:creationId xmlns:a16="http://schemas.microsoft.com/office/drawing/2014/main" id="{C9D63FBF-62DF-46EF-88DC-4880A9E178DE}"/>
              </a:ext>
            </a:extLst>
          </p:cNvPr>
          <p:cNvGrpSpPr/>
          <p:nvPr/>
        </p:nvGrpSpPr>
        <p:grpSpPr>
          <a:xfrm>
            <a:off x="1695336" y="2458188"/>
            <a:ext cx="507957" cy="489963"/>
            <a:chOff x="1284212" y="1963766"/>
            <a:chExt cx="379489" cy="366046"/>
          </a:xfrm>
          <a:solidFill>
            <a:srgbClr val="002060"/>
          </a:solidFill>
        </p:grpSpPr>
        <p:sp>
          <p:nvSpPr>
            <p:cNvPr id="9" name="Google Shape;9814;p72">
              <a:extLst>
                <a:ext uri="{FF2B5EF4-FFF2-40B4-BE49-F238E27FC236}">
                  <a16:creationId xmlns:a16="http://schemas.microsoft.com/office/drawing/2014/main" id="{1AF7C826-2627-4E2A-91A4-6051B31591FD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15;p72">
              <a:extLst>
                <a:ext uri="{FF2B5EF4-FFF2-40B4-BE49-F238E27FC236}">
                  <a16:creationId xmlns:a16="http://schemas.microsoft.com/office/drawing/2014/main" id="{CD9D99B3-FC7A-4FA6-9570-AA22AA7D682E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 rot="5400000">
            <a:off x="1371746" y="2125094"/>
            <a:ext cx="1406159" cy="1220100"/>
          </a:xfrm>
          <a:custGeom>
            <a:avLst/>
            <a:gdLst/>
            <a:ahLst/>
            <a:cxnLst/>
            <a:rect l="l" t="t" r="r" b="b"/>
            <a:pathLst>
              <a:path w="137994" h="119735" extrusionOk="0">
                <a:moveTo>
                  <a:pt x="67234" y="0"/>
                </a:moveTo>
                <a:cubicBezTo>
                  <a:pt x="61404" y="0"/>
                  <a:pt x="55573" y="2901"/>
                  <a:pt x="52217" y="8703"/>
                </a:cubicBezTo>
                <a:lnTo>
                  <a:pt x="3072" y="93797"/>
                </a:lnTo>
                <a:cubicBezTo>
                  <a:pt x="1" y="99144"/>
                  <a:pt x="1" y="105742"/>
                  <a:pt x="3072" y="111089"/>
                </a:cubicBezTo>
                <a:cubicBezTo>
                  <a:pt x="6258" y="116436"/>
                  <a:pt x="11946" y="119735"/>
                  <a:pt x="18089" y="119735"/>
                </a:cubicBezTo>
                <a:lnTo>
                  <a:pt x="116379" y="119735"/>
                </a:lnTo>
                <a:cubicBezTo>
                  <a:pt x="129689" y="119735"/>
                  <a:pt x="137994" y="105287"/>
                  <a:pt x="131396" y="93797"/>
                </a:cubicBezTo>
                <a:lnTo>
                  <a:pt x="82250" y="8703"/>
                </a:lnTo>
                <a:cubicBezTo>
                  <a:pt x="78894" y="2901"/>
                  <a:pt x="73064" y="0"/>
                  <a:pt x="672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2980925" y="539500"/>
            <a:ext cx="3054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KEKURANGAN</a:t>
            </a:r>
            <a:endParaRPr dirty="0"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1"/>
          </p:nvPr>
        </p:nvSpPr>
        <p:spPr>
          <a:xfrm>
            <a:off x="2980925" y="1857414"/>
            <a:ext cx="36420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Kekurangan yang dimiliki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2"/>
          </p:nvPr>
        </p:nvSpPr>
        <p:spPr>
          <a:xfrm>
            <a:off x="2980925" y="2557364"/>
            <a:ext cx="3642000" cy="19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-ID" dirty="0"/>
              <a:t>Tidak pandai dalam imajinasi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-ID" dirty="0"/>
              <a:t>Tidak konsisten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d-ID" dirty="0"/>
          </a:p>
        </p:txBody>
      </p:sp>
      <p:cxnSp>
        <p:nvCxnSpPr>
          <p:cNvPr id="393" name="Google Shape;393;p43"/>
          <p:cNvCxnSpPr/>
          <p:nvPr/>
        </p:nvCxnSpPr>
        <p:spPr>
          <a:xfrm>
            <a:off x="3057125" y="2458189"/>
            <a:ext cx="356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9813;p72">
            <a:extLst>
              <a:ext uri="{FF2B5EF4-FFF2-40B4-BE49-F238E27FC236}">
                <a16:creationId xmlns:a16="http://schemas.microsoft.com/office/drawing/2014/main" id="{C9D63FBF-62DF-46EF-88DC-4880A9E178DE}"/>
              </a:ext>
            </a:extLst>
          </p:cNvPr>
          <p:cNvGrpSpPr/>
          <p:nvPr/>
        </p:nvGrpSpPr>
        <p:grpSpPr>
          <a:xfrm>
            <a:off x="1695336" y="2458188"/>
            <a:ext cx="507957" cy="489963"/>
            <a:chOff x="1284212" y="1963766"/>
            <a:chExt cx="379489" cy="366046"/>
          </a:xfrm>
          <a:solidFill>
            <a:srgbClr val="002060"/>
          </a:solidFill>
        </p:grpSpPr>
        <p:sp>
          <p:nvSpPr>
            <p:cNvPr id="9" name="Google Shape;9814;p72">
              <a:extLst>
                <a:ext uri="{FF2B5EF4-FFF2-40B4-BE49-F238E27FC236}">
                  <a16:creationId xmlns:a16="http://schemas.microsoft.com/office/drawing/2014/main" id="{1AF7C826-2627-4E2A-91A4-6051B31591FD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15;p72">
              <a:extLst>
                <a:ext uri="{FF2B5EF4-FFF2-40B4-BE49-F238E27FC236}">
                  <a16:creationId xmlns:a16="http://schemas.microsoft.com/office/drawing/2014/main" id="{CD9D99B3-FC7A-4FA6-9570-AA22AA7D682E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39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2671800" y="539500"/>
            <a:ext cx="3800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PETA IMPIAN</a:t>
            </a:r>
            <a:endParaRPr dirty="0"/>
          </a:p>
        </p:txBody>
      </p:sp>
      <p:sp>
        <p:nvSpPr>
          <p:cNvPr id="450" name="Google Shape;450;p48"/>
          <p:cNvSpPr txBox="1">
            <a:spLocks noGrp="1"/>
          </p:cNvSpPr>
          <p:nvPr>
            <p:ph type="subTitle" idx="2"/>
          </p:nvPr>
        </p:nvSpPr>
        <p:spPr>
          <a:xfrm>
            <a:off x="919806" y="2629862"/>
            <a:ext cx="1921526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Lulus S1 dengan predikat </a:t>
            </a:r>
            <a:r>
              <a:rPr lang="id-ID" dirty="0" err="1"/>
              <a:t>cum</a:t>
            </a:r>
            <a:r>
              <a:rPr lang="id-ID" dirty="0"/>
              <a:t> </a:t>
            </a:r>
            <a:r>
              <a:rPr lang="id-ID" dirty="0" err="1"/>
              <a:t>laude</a:t>
            </a:r>
            <a:endParaRPr dirty="0"/>
          </a:p>
        </p:txBody>
      </p:sp>
      <p:sp>
        <p:nvSpPr>
          <p:cNvPr id="451" name="Google Shape;451;p48"/>
          <p:cNvSpPr/>
          <p:nvPr/>
        </p:nvSpPr>
        <p:spPr>
          <a:xfrm>
            <a:off x="1089349" y="2058576"/>
            <a:ext cx="1582459" cy="403054"/>
          </a:xfrm>
          <a:custGeom>
            <a:avLst/>
            <a:gdLst/>
            <a:ahLst/>
            <a:cxnLst/>
            <a:rect l="l" t="t" r="r" b="b"/>
            <a:pathLst>
              <a:path w="53816" h="13707" extrusionOk="0">
                <a:moveTo>
                  <a:pt x="763" y="0"/>
                </a:moveTo>
                <a:cubicBezTo>
                  <a:pt x="245" y="0"/>
                  <a:pt x="0" y="627"/>
                  <a:pt x="382" y="981"/>
                </a:cubicBezTo>
                <a:lnTo>
                  <a:pt x="6186" y="6458"/>
                </a:lnTo>
                <a:cubicBezTo>
                  <a:pt x="6404" y="6676"/>
                  <a:pt x="6404" y="7058"/>
                  <a:pt x="6186" y="7276"/>
                </a:cubicBezTo>
                <a:lnTo>
                  <a:pt x="382" y="12752"/>
                </a:lnTo>
                <a:cubicBezTo>
                  <a:pt x="0" y="13107"/>
                  <a:pt x="245" y="13706"/>
                  <a:pt x="763" y="13706"/>
                </a:cubicBezTo>
                <a:lnTo>
                  <a:pt x="46540" y="13706"/>
                </a:lnTo>
                <a:cubicBezTo>
                  <a:pt x="46676" y="13706"/>
                  <a:pt x="46812" y="13652"/>
                  <a:pt x="46921" y="13570"/>
                </a:cubicBezTo>
                <a:lnTo>
                  <a:pt x="53597" y="7248"/>
                </a:lnTo>
                <a:cubicBezTo>
                  <a:pt x="53815" y="7030"/>
                  <a:pt x="53815" y="6676"/>
                  <a:pt x="53597" y="6431"/>
                </a:cubicBezTo>
                <a:lnTo>
                  <a:pt x="46921" y="164"/>
                </a:lnTo>
                <a:cubicBezTo>
                  <a:pt x="46812" y="55"/>
                  <a:pt x="46676" y="0"/>
                  <a:pt x="46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subTitle" idx="1"/>
          </p:nvPr>
        </p:nvSpPr>
        <p:spPr>
          <a:xfrm>
            <a:off x="1101919" y="2173253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CUM LAUDE</a:t>
            </a:r>
            <a:endParaRPr dirty="0"/>
          </a:p>
        </p:txBody>
      </p:sp>
      <p:sp>
        <p:nvSpPr>
          <p:cNvPr id="470" name="Google Shape;470;p48"/>
          <p:cNvSpPr txBox="1">
            <a:spLocks noGrp="1"/>
          </p:cNvSpPr>
          <p:nvPr>
            <p:ph type="subTitle" idx="4"/>
          </p:nvPr>
        </p:nvSpPr>
        <p:spPr>
          <a:xfrm>
            <a:off x="2956919" y="2629862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Menjadi </a:t>
            </a:r>
            <a:r>
              <a:rPr lang="id-ID" dirty="0" err="1"/>
              <a:t>programmer</a:t>
            </a:r>
            <a:r>
              <a:rPr lang="id-ID" dirty="0"/>
              <a:t> perusahaan IT</a:t>
            </a:r>
            <a:endParaRPr dirty="0"/>
          </a:p>
        </p:txBody>
      </p:sp>
      <p:sp>
        <p:nvSpPr>
          <p:cNvPr id="471" name="Google Shape;471;p48"/>
          <p:cNvSpPr txBox="1">
            <a:spLocks noGrp="1"/>
          </p:cNvSpPr>
          <p:nvPr>
            <p:ph type="subTitle" idx="6"/>
          </p:nvPr>
        </p:nvSpPr>
        <p:spPr>
          <a:xfrm>
            <a:off x="4811906" y="2629862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Mendirikan Start </a:t>
            </a:r>
            <a:r>
              <a:rPr lang="id-ID" dirty="0" err="1"/>
              <a:t>Up</a:t>
            </a:r>
            <a:r>
              <a:rPr lang="id-ID" dirty="0"/>
              <a:t> bersama rekan</a:t>
            </a:r>
            <a:endParaRPr dirty="0"/>
          </a:p>
        </p:txBody>
      </p:sp>
      <p:sp>
        <p:nvSpPr>
          <p:cNvPr id="472" name="Google Shape;472;p48"/>
          <p:cNvSpPr txBox="1">
            <a:spLocks noGrp="1"/>
          </p:cNvSpPr>
          <p:nvPr>
            <p:ph type="subTitle" idx="8"/>
          </p:nvPr>
        </p:nvSpPr>
        <p:spPr>
          <a:xfrm>
            <a:off x="6666894" y="2629862"/>
            <a:ext cx="1557300" cy="6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Memberangkatkan haji kedua orang tua</a:t>
            </a:r>
            <a:endParaRPr dirty="0"/>
          </a:p>
        </p:txBody>
      </p:sp>
      <p:sp>
        <p:nvSpPr>
          <p:cNvPr id="473" name="Google Shape;473;p48"/>
          <p:cNvSpPr/>
          <p:nvPr/>
        </p:nvSpPr>
        <p:spPr>
          <a:xfrm>
            <a:off x="2944340" y="2058576"/>
            <a:ext cx="1582459" cy="403054"/>
          </a:xfrm>
          <a:custGeom>
            <a:avLst/>
            <a:gdLst/>
            <a:ahLst/>
            <a:cxnLst/>
            <a:rect l="l" t="t" r="r" b="b"/>
            <a:pathLst>
              <a:path w="53816" h="13707" extrusionOk="0">
                <a:moveTo>
                  <a:pt x="763" y="0"/>
                </a:moveTo>
                <a:cubicBezTo>
                  <a:pt x="245" y="0"/>
                  <a:pt x="0" y="627"/>
                  <a:pt x="382" y="981"/>
                </a:cubicBezTo>
                <a:lnTo>
                  <a:pt x="6186" y="6458"/>
                </a:lnTo>
                <a:cubicBezTo>
                  <a:pt x="6404" y="6676"/>
                  <a:pt x="6404" y="7058"/>
                  <a:pt x="6186" y="7276"/>
                </a:cubicBezTo>
                <a:lnTo>
                  <a:pt x="382" y="12752"/>
                </a:lnTo>
                <a:cubicBezTo>
                  <a:pt x="0" y="13107"/>
                  <a:pt x="245" y="13706"/>
                  <a:pt x="763" y="13706"/>
                </a:cubicBezTo>
                <a:lnTo>
                  <a:pt x="46540" y="13706"/>
                </a:lnTo>
                <a:cubicBezTo>
                  <a:pt x="46676" y="13706"/>
                  <a:pt x="46812" y="13652"/>
                  <a:pt x="46921" y="13570"/>
                </a:cubicBezTo>
                <a:lnTo>
                  <a:pt x="53597" y="7248"/>
                </a:lnTo>
                <a:cubicBezTo>
                  <a:pt x="53815" y="7030"/>
                  <a:pt x="53815" y="6676"/>
                  <a:pt x="53597" y="6431"/>
                </a:cubicBezTo>
                <a:lnTo>
                  <a:pt x="46921" y="164"/>
                </a:lnTo>
                <a:cubicBezTo>
                  <a:pt x="46812" y="55"/>
                  <a:pt x="46676" y="0"/>
                  <a:pt x="46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8"/>
          <p:cNvSpPr txBox="1">
            <a:spLocks noGrp="1"/>
          </p:cNvSpPr>
          <p:nvPr>
            <p:ph type="subTitle" idx="3"/>
          </p:nvPr>
        </p:nvSpPr>
        <p:spPr>
          <a:xfrm>
            <a:off x="2956919" y="2173253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KERJA</a:t>
            </a:r>
            <a:endParaRPr dirty="0"/>
          </a:p>
        </p:txBody>
      </p:sp>
      <p:sp>
        <p:nvSpPr>
          <p:cNvPr id="475" name="Google Shape;475;p48"/>
          <p:cNvSpPr/>
          <p:nvPr/>
        </p:nvSpPr>
        <p:spPr>
          <a:xfrm>
            <a:off x="4799331" y="2058576"/>
            <a:ext cx="1582459" cy="403054"/>
          </a:xfrm>
          <a:custGeom>
            <a:avLst/>
            <a:gdLst/>
            <a:ahLst/>
            <a:cxnLst/>
            <a:rect l="l" t="t" r="r" b="b"/>
            <a:pathLst>
              <a:path w="53816" h="13707" extrusionOk="0">
                <a:moveTo>
                  <a:pt x="763" y="0"/>
                </a:moveTo>
                <a:cubicBezTo>
                  <a:pt x="245" y="0"/>
                  <a:pt x="0" y="627"/>
                  <a:pt x="382" y="981"/>
                </a:cubicBezTo>
                <a:lnTo>
                  <a:pt x="6186" y="6458"/>
                </a:lnTo>
                <a:cubicBezTo>
                  <a:pt x="6404" y="6676"/>
                  <a:pt x="6404" y="7058"/>
                  <a:pt x="6186" y="7276"/>
                </a:cubicBezTo>
                <a:lnTo>
                  <a:pt x="382" y="12752"/>
                </a:lnTo>
                <a:cubicBezTo>
                  <a:pt x="0" y="13107"/>
                  <a:pt x="245" y="13706"/>
                  <a:pt x="763" y="13706"/>
                </a:cubicBezTo>
                <a:lnTo>
                  <a:pt x="46540" y="13706"/>
                </a:lnTo>
                <a:cubicBezTo>
                  <a:pt x="46676" y="13706"/>
                  <a:pt x="46812" y="13652"/>
                  <a:pt x="46921" y="13570"/>
                </a:cubicBezTo>
                <a:lnTo>
                  <a:pt x="53597" y="7248"/>
                </a:lnTo>
                <a:cubicBezTo>
                  <a:pt x="53815" y="7030"/>
                  <a:pt x="53815" y="6676"/>
                  <a:pt x="53597" y="6431"/>
                </a:cubicBezTo>
                <a:lnTo>
                  <a:pt x="46921" y="164"/>
                </a:lnTo>
                <a:cubicBezTo>
                  <a:pt x="46812" y="55"/>
                  <a:pt x="46676" y="0"/>
                  <a:pt x="46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8"/>
          <p:cNvSpPr txBox="1">
            <a:spLocks noGrp="1"/>
          </p:cNvSpPr>
          <p:nvPr>
            <p:ph type="subTitle" idx="5"/>
          </p:nvPr>
        </p:nvSpPr>
        <p:spPr>
          <a:xfrm>
            <a:off x="4811906" y="2173253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PERUSAHAAN</a:t>
            </a:r>
            <a:endParaRPr dirty="0"/>
          </a:p>
        </p:txBody>
      </p:sp>
      <p:sp>
        <p:nvSpPr>
          <p:cNvPr id="477" name="Google Shape;477;p48"/>
          <p:cNvSpPr/>
          <p:nvPr/>
        </p:nvSpPr>
        <p:spPr>
          <a:xfrm>
            <a:off x="6654322" y="2058576"/>
            <a:ext cx="1582459" cy="403054"/>
          </a:xfrm>
          <a:custGeom>
            <a:avLst/>
            <a:gdLst/>
            <a:ahLst/>
            <a:cxnLst/>
            <a:rect l="l" t="t" r="r" b="b"/>
            <a:pathLst>
              <a:path w="53816" h="13707" extrusionOk="0">
                <a:moveTo>
                  <a:pt x="763" y="0"/>
                </a:moveTo>
                <a:cubicBezTo>
                  <a:pt x="245" y="0"/>
                  <a:pt x="0" y="627"/>
                  <a:pt x="382" y="981"/>
                </a:cubicBezTo>
                <a:lnTo>
                  <a:pt x="6186" y="6458"/>
                </a:lnTo>
                <a:cubicBezTo>
                  <a:pt x="6404" y="6676"/>
                  <a:pt x="6404" y="7058"/>
                  <a:pt x="6186" y="7276"/>
                </a:cubicBezTo>
                <a:lnTo>
                  <a:pt x="382" y="12752"/>
                </a:lnTo>
                <a:cubicBezTo>
                  <a:pt x="0" y="13107"/>
                  <a:pt x="245" y="13706"/>
                  <a:pt x="763" y="13706"/>
                </a:cubicBezTo>
                <a:lnTo>
                  <a:pt x="46540" y="13706"/>
                </a:lnTo>
                <a:cubicBezTo>
                  <a:pt x="46676" y="13706"/>
                  <a:pt x="46812" y="13652"/>
                  <a:pt x="46921" y="13570"/>
                </a:cubicBezTo>
                <a:lnTo>
                  <a:pt x="53597" y="7248"/>
                </a:lnTo>
                <a:cubicBezTo>
                  <a:pt x="53815" y="7030"/>
                  <a:pt x="53815" y="6676"/>
                  <a:pt x="53597" y="6431"/>
                </a:cubicBezTo>
                <a:lnTo>
                  <a:pt x="46921" y="164"/>
                </a:lnTo>
                <a:cubicBezTo>
                  <a:pt x="46812" y="55"/>
                  <a:pt x="46676" y="0"/>
                  <a:pt x="46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8"/>
          <p:cNvSpPr txBox="1">
            <a:spLocks noGrp="1"/>
          </p:cNvSpPr>
          <p:nvPr>
            <p:ph type="subTitle" idx="7"/>
          </p:nvPr>
        </p:nvSpPr>
        <p:spPr>
          <a:xfrm>
            <a:off x="6666894" y="2173253"/>
            <a:ext cx="1557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HAJI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>
            <a:spLocks noGrp="1"/>
          </p:cNvSpPr>
          <p:nvPr>
            <p:ph type="subTitle" idx="1"/>
          </p:nvPr>
        </p:nvSpPr>
        <p:spPr>
          <a:xfrm>
            <a:off x="637025" y="2631856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BJ. Habibie</a:t>
            </a:r>
            <a:endParaRPr dirty="0"/>
          </a:p>
        </p:txBody>
      </p:sp>
      <p:sp>
        <p:nvSpPr>
          <p:cNvPr id="722" name="Google Shape;722;p55"/>
          <p:cNvSpPr txBox="1">
            <a:spLocks noGrp="1"/>
          </p:cNvSpPr>
          <p:nvPr>
            <p:ph type="title"/>
          </p:nvPr>
        </p:nvSpPr>
        <p:spPr>
          <a:xfrm>
            <a:off x="3117750" y="539500"/>
            <a:ext cx="2908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ORANG SUKSES</a:t>
            </a:r>
            <a:endParaRPr dirty="0"/>
          </a:p>
        </p:txBody>
      </p:sp>
      <p:sp>
        <p:nvSpPr>
          <p:cNvPr id="724" name="Google Shape;724;p55"/>
          <p:cNvSpPr txBox="1">
            <a:spLocks noGrp="1"/>
          </p:cNvSpPr>
          <p:nvPr>
            <p:ph type="subTitle" idx="3"/>
          </p:nvPr>
        </p:nvSpPr>
        <p:spPr>
          <a:xfrm>
            <a:off x="3418800" y="2631856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Dahlan </a:t>
            </a:r>
            <a:r>
              <a:rPr lang="id-ID" dirty="0" err="1"/>
              <a:t>Iskan</a:t>
            </a:r>
            <a:endParaRPr dirty="0"/>
          </a:p>
        </p:txBody>
      </p:sp>
      <p:sp>
        <p:nvSpPr>
          <p:cNvPr id="726" name="Google Shape;726;p55"/>
          <p:cNvSpPr txBox="1">
            <a:spLocks noGrp="1"/>
          </p:cNvSpPr>
          <p:nvPr>
            <p:ph type="subTitle" idx="5"/>
          </p:nvPr>
        </p:nvSpPr>
        <p:spPr>
          <a:xfrm>
            <a:off x="6200575" y="2631856"/>
            <a:ext cx="2306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Dwi Soetjipto</a:t>
            </a:r>
            <a:endParaRPr dirty="0"/>
          </a:p>
        </p:txBody>
      </p:sp>
      <p:pic>
        <p:nvPicPr>
          <p:cNvPr id="1026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CF2D4807-D23D-4980-853D-209E60AE4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 t="-618" r="20925" b="618"/>
          <a:stretch/>
        </p:blipFill>
        <p:spPr bwMode="auto">
          <a:xfrm>
            <a:off x="1340549" y="1672398"/>
            <a:ext cx="899352" cy="899352"/>
          </a:xfrm>
          <a:prstGeom prst="ellipse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9C80EEE-D15F-4A72-A264-139C7C5CFB3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37025" y="2941562"/>
            <a:ext cx="2306400" cy="513000"/>
          </a:xfrm>
        </p:spPr>
        <p:txBody>
          <a:bodyPr/>
          <a:lstStyle/>
          <a:p>
            <a:r>
              <a:rPr lang="id-ID"/>
              <a:t>Presiden ke-3 RI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36869B-3E38-49C0-81FB-52FB99DAE1D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58055" y="2941562"/>
            <a:ext cx="2427890" cy="513000"/>
          </a:xfrm>
        </p:spPr>
        <p:txBody>
          <a:bodyPr/>
          <a:lstStyle/>
          <a:p>
            <a:r>
              <a:rPr lang="id-ID" dirty="0"/>
              <a:t>Mantan CEO Jawa POS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331A10-655E-4908-B99A-4A58B99B014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00575" y="2941562"/>
            <a:ext cx="2306400" cy="513000"/>
          </a:xfrm>
        </p:spPr>
        <p:txBody>
          <a:bodyPr/>
          <a:lstStyle/>
          <a:p>
            <a:r>
              <a:rPr lang="id-ID" dirty="0"/>
              <a:t>Dirut PT Pertamina</a:t>
            </a:r>
          </a:p>
        </p:txBody>
      </p:sp>
      <p:pic>
        <p:nvPicPr>
          <p:cNvPr id="2050" name="Picture 2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E574D746-E873-40D8-B083-3BF282FC5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71" t="-702" r="-18723" b="12801"/>
          <a:stretch/>
        </p:blipFill>
        <p:spPr bwMode="auto">
          <a:xfrm>
            <a:off x="4122324" y="1744637"/>
            <a:ext cx="899352" cy="775356"/>
          </a:xfrm>
          <a:prstGeom prst="ellipse">
            <a:avLst/>
          </a:prstGeom>
          <a:noFill/>
        </p:spPr>
      </p:pic>
      <p:pic>
        <p:nvPicPr>
          <p:cNvPr id="3074" name="Picture 2" descr="A picture containing window, person, person, suit&#10;&#10;Description automatically generated">
            <a:extLst>
              <a:ext uri="{FF2B5EF4-FFF2-40B4-BE49-F238E27FC236}">
                <a16:creationId xmlns:a16="http://schemas.microsoft.com/office/drawing/2014/main" id="{56444FE9-C48A-45B2-B7ED-E6429B631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04099" y="1682639"/>
            <a:ext cx="899352" cy="899352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56448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KARAKTER SUKSES BEKERJA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713250" y="1241900"/>
            <a:ext cx="77175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Berani mengambil risiko untuk lebih maju dan mendapatkan kedudukan tertinggi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Memilih belajar di akademis dan meninggikan gelar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Bertanggung jawab terhadap pekerjaan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Lebih disiplin terhadap waktu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Beban pikiran fokus terhadap pekerjaan yang diberikan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Bermodal pendidikan dan gelar yang tinggi untuk menduduki jawaban tertinggi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sz="1600" dirty="0" err="1"/>
              <a:t>B</a:t>
            </a:r>
            <a:r>
              <a:rPr sz="1600" dirty="0" err="1"/>
              <a:t>ekerja</a:t>
            </a:r>
            <a:r>
              <a:rPr sz="1600" dirty="0"/>
              <a:t> </a:t>
            </a:r>
            <a:r>
              <a:rPr sz="1600" dirty="0" err="1"/>
              <a:t>sesuai</a:t>
            </a:r>
            <a:r>
              <a:rPr sz="1600" dirty="0"/>
              <a:t> </a:t>
            </a:r>
            <a:r>
              <a:rPr sz="1600" dirty="0" err="1"/>
              <a:t>tuntutan</a:t>
            </a:r>
            <a:r>
              <a:rPr sz="1600" dirty="0"/>
              <a:t> </a:t>
            </a:r>
            <a:r>
              <a:rPr sz="1600" dirty="0" err="1"/>
              <a:t>pekerjaan</a:t>
            </a:r>
            <a:endParaRPr sz="1600" dirty="0"/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Mencari pekerjaan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Berusaha mendapatkan modal untuk membuka peluang usaha </a:t>
            </a:r>
          </a:p>
          <a:p>
            <a:pPr marL="228600" indent="-2286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id-ID" sz="1600" dirty="0"/>
              <a:t>Pendapatan pasti karena bergantung terhadap perusahaan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st CV by Slidesgo">
  <a:themeElements>
    <a:clrScheme name="Simple Light">
      <a:dk1>
        <a:srgbClr val="0E1D39"/>
      </a:dk1>
      <a:lt1>
        <a:srgbClr val="FFFFFF"/>
      </a:lt1>
      <a:dk2>
        <a:srgbClr val="F79324"/>
      </a:dk2>
      <a:lt2>
        <a:srgbClr val="622D57"/>
      </a:lt2>
      <a:accent1>
        <a:srgbClr val="0E1D39"/>
      </a:accent1>
      <a:accent2>
        <a:srgbClr val="F79324"/>
      </a:accent2>
      <a:accent3>
        <a:srgbClr val="622D57"/>
      </a:accent3>
      <a:accent4>
        <a:srgbClr val="B23363"/>
      </a:accent4>
      <a:accent5>
        <a:srgbClr val="DE5926"/>
      </a:accent5>
      <a:accent6>
        <a:srgbClr val="4F2249"/>
      </a:accent6>
      <a:hlink>
        <a:srgbClr val="0E1D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377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Oswald</vt:lpstr>
      <vt:lpstr>Roboto</vt:lpstr>
      <vt:lpstr>Roboto Condensed Light</vt:lpstr>
      <vt:lpstr>Livvic</vt:lpstr>
      <vt:lpstr>Oswald Regular</vt:lpstr>
      <vt:lpstr>Roboto Black</vt:lpstr>
      <vt:lpstr>Arial</vt:lpstr>
      <vt:lpstr>Economist CV by Slidesgo</vt:lpstr>
      <vt:lpstr>DREAM BOOK FARKHAN 20081010060 CALON ORANG SUKSES</vt:lpstr>
      <vt:lpstr>FARKHAN</vt:lpstr>
      <vt:lpstr>RIWAYAT PENDIDIKAN</vt:lpstr>
      <vt:lpstr>PRESTASI</vt:lpstr>
      <vt:lpstr>KELEBIHAN</vt:lpstr>
      <vt:lpstr>KEKURANGAN</vt:lpstr>
      <vt:lpstr>PETA IMPIAN</vt:lpstr>
      <vt:lpstr>ORANG SUKSES</vt:lpstr>
      <vt:lpstr>KARAKTER SUKSES BEKERJA</vt:lpstr>
      <vt:lpstr>KARAKTER SUKSES BERWIRAUSAHA</vt:lpstr>
      <vt:lpstr>KARAKTER ORANG SUKSES YANG INGIN SAYA MILIKI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ECONOMIST CV</dc:title>
  <cp:lastModifiedBy>Farkhan Jayadi</cp:lastModifiedBy>
  <cp:revision>11</cp:revision>
  <dcterms:modified xsi:type="dcterms:W3CDTF">2022-03-08T03:05:52Z</dcterms:modified>
</cp:coreProperties>
</file>