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Montserrat"/>
      <p:regular r:id="rId40"/>
      <p:bold r:id="rId41"/>
      <p:italic r:id="rId42"/>
      <p:boldItalic r:id="rId43"/>
    </p:embeddedFont>
    <p:embeddedFont>
      <p:font typeface="Bebas Neue"/>
      <p:regular r:id="rId44"/>
    </p:embeddedFont>
    <p:embeddedFont>
      <p:font typeface="Abhaya Libre ExtraBold"/>
      <p:bold r:id="rId45"/>
    </p:embeddedFont>
    <p:embeddedFont>
      <p:font typeface="Abhaya Libre"/>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6.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8.xml"/><Relationship Id="rId44" Type="http://schemas.openxmlformats.org/officeDocument/2006/relationships/font" Target="fonts/BebasNeue-regular.fntdata"/><Relationship Id="rId21" Type="http://schemas.openxmlformats.org/officeDocument/2006/relationships/slide" Target="slides/slide17.xml"/><Relationship Id="rId43" Type="http://schemas.openxmlformats.org/officeDocument/2006/relationships/font" Target="fonts/Montserrat-boldItalic.fntdata"/><Relationship Id="rId24" Type="http://schemas.openxmlformats.org/officeDocument/2006/relationships/slide" Target="slides/slide20.xml"/><Relationship Id="rId46" Type="http://schemas.openxmlformats.org/officeDocument/2006/relationships/font" Target="fonts/AbhayaLibre-regular.fntdata"/><Relationship Id="rId23" Type="http://schemas.openxmlformats.org/officeDocument/2006/relationships/slide" Target="slides/slide19.xml"/><Relationship Id="rId45" Type="http://schemas.openxmlformats.org/officeDocument/2006/relationships/font" Target="fonts/AbhayaLibreExtra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AbhayaLibre-bold.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1156d8de869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1156d8de869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1156d8de86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1156d8de86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115b52d78e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115b52d78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11473caa0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11473caa0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115ea75e8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115ea75e8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115ea75e84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115ea75e8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g115ea75e84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7" name="Google Shape;1797;g115ea75e84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115ea75e84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115ea75e84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g1144502fde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7" name="Google Shape;1827;g1144502fde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115ea75e84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115ea75e84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f9cb994d3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f9cb994d3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g115ea75e84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0" name="Google Shape;1860;g115ea75e84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115ea75e84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115ea75e84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115ea75e84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115ea75e84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115ea75e84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115ea75e84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f9cb994d37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f9cb994d3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1156d8de86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1156d8de86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115ea75e84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115ea75e84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1144502fde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1144502fde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1144502fde6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1144502fde6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1144502fde6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1144502fde6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1156d8de8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1156d8de8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1144502fde6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1144502fde6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g1144502fde6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1144502fde6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g1144502fde6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3" name="Google Shape;2093;g1144502fde6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1144502fde6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1144502fde6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g1144502fde6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7" name="Google Shape;2127;g1144502fde6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9" name="Shape 2139"/>
        <p:cNvGrpSpPr/>
        <p:nvPr/>
      </p:nvGrpSpPr>
      <p:grpSpPr>
        <a:xfrm>
          <a:off x="0" y="0"/>
          <a:ext cx="0" cy="0"/>
          <a:chOff x="0" y="0"/>
          <a:chExt cx="0" cy="0"/>
        </a:xfrm>
      </p:grpSpPr>
      <p:sp>
        <p:nvSpPr>
          <p:cNvPr id="2140" name="Google Shape;2140;g115f320f9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1" name="Google Shape;2141;g115f320f9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1156d8de8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1156d8de8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1156d8de86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1156d8de86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1156d8de86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1156d8de86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1156d8de86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1156d8de86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1156d8de86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1156d8de86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g1156d8de86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3" name="Google Shape;1653;g1156d8de86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420"/>
            <a:ext cx="760572" cy="5144356"/>
            <a:chOff x="6141875" y="2804400"/>
            <a:chExt cx="360000" cy="2221800"/>
          </a:xfrm>
        </p:grpSpPr>
        <p:cxnSp>
          <p:nvCxnSpPr>
            <p:cNvPr id="10" name="Google Shape;10;p2"/>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1" name="Google Shape;11;p2"/>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 name="Google Shape;12;p2"/>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3" name="Google Shape;13;p2"/>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4" name="Google Shape;14;p2"/>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
        <p:nvSpPr>
          <p:cNvPr id="15" name="Google Shape;15;p2"/>
          <p:cNvSpPr txBox="1"/>
          <p:nvPr>
            <p:ph type="ctrTitle"/>
          </p:nvPr>
        </p:nvSpPr>
        <p:spPr>
          <a:xfrm>
            <a:off x="939600" y="1387825"/>
            <a:ext cx="4070400" cy="20400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60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2"/>
          <p:cNvSpPr txBox="1"/>
          <p:nvPr>
            <p:ph idx="1" type="subTitle"/>
          </p:nvPr>
        </p:nvSpPr>
        <p:spPr>
          <a:xfrm>
            <a:off x="939600" y="3427825"/>
            <a:ext cx="2681100" cy="676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grpSp>
        <p:nvGrpSpPr>
          <p:cNvPr id="17" name="Google Shape;17;p2"/>
          <p:cNvGrpSpPr/>
          <p:nvPr/>
        </p:nvGrpSpPr>
        <p:grpSpPr>
          <a:xfrm>
            <a:off x="5716985" y="-5851"/>
            <a:ext cx="3427026" cy="5155211"/>
            <a:chOff x="6048010" y="-5851"/>
            <a:chExt cx="3427026" cy="5155211"/>
          </a:xfrm>
        </p:grpSpPr>
        <p:sp>
          <p:nvSpPr>
            <p:cNvPr id="18" name="Google Shape;18;p2"/>
            <p:cNvSpPr/>
            <p:nvPr/>
          </p:nvSpPr>
          <p:spPr>
            <a:xfrm>
              <a:off x="6048213" y="-1862"/>
              <a:ext cx="34227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6048010" y="-1839"/>
              <a:ext cx="3422683" cy="5146011"/>
              <a:chOff x="219075" y="2444400"/>
              <a:chExt cx="2221800" cy="2430000"/>
            </a:xfrm>
          </p:grpSpPr>
          <p:cxnSp>
            <p:nvCxnSpPr>
              <p:cNvPr id="20" name="Google Shape;20;p2"/>
              <p:cNvCxnSpPr/>
              <p:nvPr/>
            </p:nvCxnSpPr>
            <p:spPr>
              <a:xfrm>
                <a:off x="1329975" y="133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1" name="Google Shape;21;p2"/>
              <p:cNvCxnSpPr/>
              <p:nvPr/>
            </p:nvCxnSpPr>
            <p:spPr>
              <a:xfrm>
                <a:off x="1329975" y="142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2" name="Google Shape;22;p2"/>
              <p:cNvCxnSpPr/>
              <p:nvPr/>
            </p:nvCxnSpPr>
            <p:spPr>
              <a:xfrm>
                <a:off x="1329975" y="151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3" name="Google Shape;23;p2"/>
              <p:cNvCxnSpPr/>
              <p:nvPr/>
            </p:nvCxnSpPr>
            <p:spPr>
              <a:xfrm>
                <a:off x="1329975" y="160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4" name="Google Shape;24;p2"/>
              <p:cNvCxnSpPr/>
              <p:nvPr/>
            </p:nvCxnSpPr>
            <p:spPr>
              <a:xfrm>
                <a:off x="1329975" y="169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5" name="Google Shape;25;p2"/>
              <p:cNvCxnSpPr/>
              <p:nvPr/>
            </p:nvCxnSpPr>
            <p:spPr>
              <a:xfrm>
                <a:off x="1329975" y="178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6" name="Google Shape;26;p2"/>
              <p:cNvCxnSpPr/>
              <p:nvPr/>
            </p:nvCxnSpPr>
            <p:spPr>
              <a:xfrm>
                <a:off x="1329975" y="187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7" name="Google Shape;27;p2"/>
              <p:cNvCxnSpPr/>
              <p:nvPr/>
            </p:nvCxnSpPr>
            <p:spPr>
              <a:xfrm>
                <a:off x="1329975" y="196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8" name="Google Shape;28;p2"/>
              <p:cNvCxnSpPr/>
              <p:nvPr/>
            </p:nvCxnSpPr>
            <p:spPr>
              <a:xfrm>
                <a:off x="1329975" y="205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9" name="Google Shape;29;p2"/>
              <p:cNvCxnSpPr/>
              <p:nvPr/>
            </p:nvCxnSpPr>
            <p:spPr>
              <a:xfrm>
                <a:off x="1329975" y="214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0" name="Google Shape;30;p2"/>
              <p:cNvCxnSpPr/>
              <p:nvPr/>
            </p:nvCxnSpPr>
            <p:spPr>
              <a:xfrm>
                <a:off x="1329975" y="223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1" name="Google Shape;31;p2"/>
              <p:cNvCxnSpPr/>
              <p:nvPr/>
            </p:nvCxnSpPr>
            <p:spPr>
              <a:xfrm>
                <a:off x="1329975" y="232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2" name="Google Shape;32;p2"/>
              <p:cNvCxnSpPr/>
              <p:nvPr/>
            </p:nvCxnSpPr>
            <p:spPr>
              <a:xfrm>
                <a:off x="1329975" y="241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3" name="Google Shape;33;p2"/>
              <p:cNvCxnSpPr/>
              <p:nvPr/>
            </p:nvCxnSpPr>
            <p:spPr>
              <a:xfrm>
                <a:off x="1329975" y="250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4" name="Google Shape;34;p2"/>
              <p:cNvCxnSpPr/>
              <p:nvPr/>
            </p:nvCxnSpPr>
            <p:spPr>
              <a:xfrm>
                <a:off x="1329975" y="259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5" name="Google Shape;35;p2"/>
              <p:cNvCxnSpPr/>
              <p:nvPr/>
            </p:nvCxnSpPr>
            <p:spPr>
              <a:xfrm>
                <a:off x="1329975" y="268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6" name="Google Shape;36;p2"/>
              <p:cNvCxnSpPr/>
              <p:nvPr/>
            </p:nvCxnSpPr>
            <p:spPr>
              <a:xfrm>
                <a:off x="1329975" y="277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7" name="Google Shape;37;p2"/>
              <p:cNvCxnSpPr/>
              <p:nvPr/>
            </p:nvCxnSpPr>
            <p:spPr>
              <a:xfrm>
                <a:off x="1329975" y="286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8" name="Google Shape;38;p2"/>
              <p:cNvCxnSpPr/>
              <p:nvPr/>
            </p:nvCxnSpPr>
            <p:spPr>
              <a:xfrm>
                <a:off x="1329975" y="295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9" name="Google Shape;39;p2"/>
              <p:cNvCxnSpPr/>
              <p:nvPr/>
            </p:nvCxnSpPr>
            <p:spPr>
              <a:xfrm>
                <a:off x="1329975" y="304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 name="Google Shape;40;p2"/>
              <p:cNvCxnSpPr/>
              <p:nvPr/>
            </p:nvCxnSpPr>
            <p:spPr>
              <a:xfrm>
                <a:off x="1329975" y="313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 name="Google Shape;41;p2"/>
              <p:cNvCxnSpPr/>
              <p:nvPr/>
            </p:nvCxnSpPr>
            <p:spPr>
              <a:xfrm>
                <a:off x="1329975" y="322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2" name="Google Shape;42;p2"/>
              <p:cNvCxnSpPr/>
              <p:nvPr/>
            </p:nvCxnSpPr>
            <p:spPr>
              <a:xfrm>
                <a:off x="1329975" y="331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3" name="Google Shape;43;p2"/>
              <p:cNvCxnSpPr/>
              <p:nvPr/>
            </p:nvCxnSpPr>
            <p:spPr>
              <a:xfrm>
                <a:off x="1329975" y="340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4" name="Google Shape;44;p2"/>
              <p:cNvCxnSpPr/>
              <p:nvPr/>
            </p:nvCxnSpPr>
            <p:spPr>
              <a:xfrm>
                <a:off x="1329975" y="349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5" name="Google Shape;45;p2"/>
              <p:cNvCxnSpPr/>
              <p:nvPr/>
            </p:nvCxnSpPr>
            <p:spPr>
              <a:xfrm>
                <a:off x="1329975" y="358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6" name="Google Shape;46;p2"/>
              <p:cNvCxnSpPr/>
              <p:nvPr/>
            </p:nvCxnSpPr>
            <p:spPr>
              <a:xfrm>
                <a:off x="1329975" y="367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7" name="Google Shape;47;p2"/>
              <p:cNvCxnSpPr/>
              <p:nvPr/>
            </p:nvCxnSpPr>
            <p:spPr>
              <a:xfrm>
                <a:off x="1329975" y="3763500"/>
                <a:ext cx="0" cy="2221800"/>
              </a:xfrm>
              <a:prstGeom prst="straightConnector1">
                <a:avLst/>
              </a:prstGeom>
              <a:noFill/>
              <a:ln cap="flat" cmpd="sng" w="9525">
                <a:solidFill>
                  <a:schemeClr val="accent4"/>
                </a:solidFill>
                <a:prstDash val="solid"/>
                <a:round/>
                <a:headEnd len="med" w="med" type="none"/>
                <a:tailEnd len="med" w="med" type="none"/>
              </a:ln>
            </p:spPr>
          </p:cxnSp>
        </p:grpSp>
        <p:grpSp>
          <p:nvGrpSpPr>
            <p:cNvPr id="48" name="Google Shape;48;p2"/>
            <p:cNvGrpSpPr/>
            <p:nvPr/>
          </p:nvGrpSpPr>
          <p:grpSpPr>
            <a:xfrm>
              <a:off x="6052462" y="-5851"/>
              <a:ext cx="3422574" cy="5155211"/>
              <a:chOff x="219075" y="2444342"/>
              <a:chExt cx="1620000" cy="2436300"/>
            </a:xfrm>
          </p:grpSpPr>
          <p:cxnSp>
            <p:nvCxnSpPr>
              <p:cNvPr id="49" name="Google Shape;49;p2"/>
              <p:cNvCxnSpPr/>
              <p:nvPr/>
            </p:nvCxnSpPr>
            <p:spPr>
              <a:xfrm>
                <a:off x="21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0" name="Google Shape;50;p2"/>
              <p:cNvCxnSpPr/>
              <p:nvPr/>
            </p:nvCxnSpPr>
            <p:spPr>
              <a:xfrm>
                <a:off x="30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1" name="Google Shape;51;p2"/>
              <p:cNvCxnSpPr/>
              <p:nvPr/>
            </p:nvCxnSpPr>
            <p:spPr>
              <a:xfrm>
                <a:off x="39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2" name="Google Shape;52;p2"/>
              <p:cNvCxnSpPr/>
              <p:nvPr/>
            </p:nvCxnSpPr>
            <p:spPr>
              <a:xfrm>
                <a:off x="48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3" name="Google Shape;53;p2"/>
              <p:cNvCxnSpPr/>
              <p:nvPr/>
            </p:nvCxnSpPr>
            <p:spPr>
              <a:xfrm>
                <a:off x="57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4" name="Google Shape;54;p2"/>
              <p:cNvCxnSpPr/>
              <p:nvPr/>
            </p:nvCxnSpPr>
            <p:spPr>
              <a:xfrm>
                <a:off x="66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5" name="Google Shape;55;p2"/>
              <p:cNvCxnSpPr/>
              <p:nvPr/>
            </p:nvCxnSpPr>
            <p:spPr>
              <a:xfrm>
                <a:off x="75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6" name="Google Shape;56;p2"/>
              <p:cNvCxnSpPr/>
              <p:nvPr/>
            </p:nvCxnSpPr>
            <p:spPr>
              <a:xfrm>
                <a:off x="84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7" name="Google Shape;57;p2"/>
              <p:cNvCxnSpPr/>
              <p:nvPr/>
            </p:nvCxnSpPr>
            <p:spPr>
              <a:xfrm>
                <a:off x="939075" y="2444342"/>
                <a:ext cx="0" cy="2436300"/>
              </a:xfrm>
              <a:prstGeom prst="straightConnector1">
                <a:avLst/>
              </a:prstGeom>
              <a:noFill/>
              <a:ln cap="flat" cmpd="sng" w="9525">
                <a:solidFill>
                  <a:schemeClr val="accent4"/>
                </a:solidFill>
                <a:prstDash val="solid"/>
                <a:round/>
                <a:headEnd len="med" w="med" type="none"/>
                <a:tailEnd len="med" w="med" type="none"/>
              </a:ln>
            </p:spPr>
          </p:cxnSp>
          <p:grpSp>
            <p:nvGrpSpPr>
              <p:cNvPr id="58" name="Google Shape;58;p2"/>
              <p:cNvGrpSpPr/>
              <p:nvPr/>
            </p:nvGrpSpPr>
            <p:grpSpPr>
              <a:xfrm>
                <a:off x="1029075" y="2444342"/>
                <a:ext cx="810000" cy="2436204"/>
                <a:chOff x="5691875" y="2804400"/>
                <a:chExt cx="810000" cy="2221800"/>
              </a:xfrm>
            </p:grpSpPr>
            <p:cxnSp>
              <p:nvCxnSpPr>
                <p:cNvPr id="59" name="Google Shape;59;p2"/>
                <p:cNvCxnSpPr/>
                <p:nvPr/>
              </p:nvCxnSpPr>
              <p:spPr>
                <a:xfrm>
                  <a:off x="569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0" name="Google Shape;60;p2"/>
                <p:cNvCxnSpPr/>
                <p:nvPr/>
              </p:nvCxnSpPr>
              <p:spPr>
                <a:xfrm>
                  <a:off x="578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1" name="Google Shape;61;p2"/>
                <p:cNvCxnSpPr/>
                <p:nvPr/>
              </p:nvCxnSpPr>
              <p:spPr>
                <a:xfrm>
                  <a:off x="587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2" name="Google Shape;62;p2"/>
                <p:cNvCxnSpPr/>
                <p:nvPr/>
              </p:nvCxnSpPr>
              <p:spPr>
                <a:xfrm>
                  <a:off x="596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3" name="Google Shape;63;p2"/>
                <p:cNvCxnSpPr/>
                <p:nvPr/>
              </p:nvCxnSpPr>
              <p:spPr>
                <a:xfrm>
                  <a:off x="605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4" name="Google Shape;64;p2"/>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5" name="Google Shape;65;p2"/>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6" name="Google Shape;66;p2"/>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7" name="Google Shape;67;p2"/>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8" name="Google Shape;68;p2"/>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grpSp>
      <p:grpSp>
        <p:nvGrpSpPr>
          <p:cNvPr id="69" name="Google Shape;69;p2"/>
          <p:cNvGrpSpPr/>
          <p:nvPr/>
        </p:nvGrpSpPr>
        <p:grpSpPr>
          <a:xfrm>
            <a:off x="5911650" y="3064057"/>
            <a:ext cx="950715" cy="1539436"/>
            <a:chOff x="8610225" y="169463"/>
            <a:chExt cx="450000" cy="726938"/>
          </a:xfrm>
        </p:grpSpPr>
        <p:sp>
          <p:nvSpPr>
            <p:cNvPr id="70" name="Google Shape;70;p2"/>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
          <p:cNvSpPr/>
          <p:nvPr/>
        </p:nvSpPr>
        <p:spPr>
          <a:xfrm>
            <a:off x="4154338" y="455895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2"/>
          <p:cNvGrpSpPr/>
          <p:nvPr/>
        </p:nvGrpSpPr>
        <p:grpSpPr>
          <a:xfrm>
            <a:off x="939598" y="-2020742"/>
            <a:ext cx="1102829" cy="3205139"/>
            <a:chOff x="7986575" y="2906313"/>
            <a:chExt cx="522000" cy="1513500"/>
          </a:xfrm>
        </p:grpSpPr>
        <p:sp>
          <p:nvSpPr>
            <p:cNvPr id="74" name="Google Shape;74;p2"/>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2" name="Shape 502"/>
        <p:cNvGrpSpPr/>
        <p:nvPr/>
      </p:nvGrpSpPr>
      <p:grpSpPr>
        <a:xfrm>
          <a:off x="0" y="0"/>
          <a:ext cx="0" cy="0"/>
          <a:chOff x="0" y="0"/>
          <a:chExt cx="0" cy="0"/>
        </a:xfrm>
      </p:grpSpPr>
      <p:sp>
        <p:nvSpPr>
          <p:cNvPr id="503" name="Google Shape;503;p11"/>
          <p:cNvSpPr txBox="1"/>
          <p:nvPr>
            <p:ph hasCustomPrompt="1" type="title"/>
          </p:nvPr>
        </p:nvSpPr>
        <p:spPr>
          <a:xfrm>
            <a:off x="1843200" y="1725750"/>
            <a:ext cx="5457600" cy="13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04" name="Google Shape;504;p11"/>
          <p:cNvSpPr txBox="1"/>
          <p:nvPr>
            <p:ph idx="1" type="subTitle"/>
          </p:nvPr>
        </p:nvSpPr>
        <p:spPr>
          <a:xfrm>
            <a:off x="1843200" y="3079350"/>
            <a:ext cx="54576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grpSp>
        <p:nvGrpSpPr>
          <p:cNvPr id="505" name="Google Shape;505;p11"/>
          <p:cNvGrpSpPr/>
          <p:nvPr/>
        </p:nvGrpSpPr>
        <p:grpSpPr>
          <a:xfrm flipH="1">
            <a:off x="7812978" y="-5851"/>
            <a:ext cx="1906127" cy="5155211"/>
            <a:chOff x="6047998" y="-5851"/>
            <a:chExt cx="1906127" cy="5155211"/>
          </a:xfrm>
        </p:grpSpPr>
        <p:sp>
          <p:nvSpPr>
            <p:cNvPr id="506" name="Google Shape;506;p11"/>
            <p:cNvSpPr/>
            <p:nvPr/>
          </p:nvSpPr>
          <p:spPr>
            <a:xfrm>
              <a:off x="6048225" y="-1850"/>
              <a:ext cx="19059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11"/>
            <p:cNvGrpSpPr/>
            <p:nvPr/>
          </p:nvGrpSpPr>
          <p:grpSpPr>
            <a:xfrm>
              <a:off x="6047998" y="-1850"/>
              <a:ext cx="1905907" cy="5146025"/>
              <a:chOff x="219067" y="2444395"/>
              <a:chExt cx="1237200" cy="2430007"/>
            </a:xfrm>
          </p:grpSpPr>
          <p:cxnSp>
            <p:nvCxnSpPr>
              <p:cNvPr id="508" name="Google Shape;508;p11"/>
              <p:cNvCxnSpPr/>
              <p:nvPr/>
            </p:nvCxnSpPr>
            <p:spPr>
              <a:xfrm>
                <a:off x="837667" y="18257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09" name="Google Shape;509;p11"/>
              <p:cNvCxnSpPr/>
              <p:nvPr/>
            </p:nvCxnSpPr>
            <p:spPr>
              <a:xfrm>
                <a:off x="837667" y="19157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0" name="Google Shape;510;p11"/>
              <p:cNvCxnSpPr/>
              <p:nvPr/>
            </p:nvCxnSpPr>
            <p:spPr>
              <a:xfrm>
                <a:off x="837667" y="20056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1" name="Google Shape;511;p11"/>
              <p:cNvCxnSpPr/>
              <p:nvPr/>
            </p:nvCxnSpPr>
            <p:spPr>
              <a:xfrm>
                <a:off x="837667" y="209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2" name="Google Shape;512;p11"/>
              <p:cNvCxnSpPr/>
              <p:nvPr/>
            </p:nvCxnSpPr>
            <p:spPr>
              <a:xfrm>
                <a:off x="837667" y="218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3" name="Google Shape;513;p11"/>
              <p:cNvCxnSpPr/>
              <p:nvPr/>
            </p:nvCxnSpPr>
            <p:spPr>
              <a:xfrm>
                <a:off x="837667" y="227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4" name="Google Shape;514;p11"/>
              <p:cNvCxnSpPr/>
              <p:nvPr/>
            </p:nvCxnSpPr>
            <p:spPr>
              <a:xfrm>
                <a:off x="837667" y="236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5" name="Google Shape;515;p11"/>
              <p:cNvCxnSpPr/>
              <p:nvPr/>
            </p:nvCxnSpPr>
            <p:spPr>
              <a:xfrm>
                <a:off x="837667" y="24556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6" name="Google Shape;516;p11"/>
              <p:cNvCxnSpPr/>
              <p:nvPr/>
            </p:nvCxnSpPr>
            <p:spPr>
              <a:xfrm>
                <a:off x="837667" y="254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7" name="Google Shape;517;p11"/>
              <p:cNvCxnSpPr/>
              <p:nvPr/>
            </p:nvCxnSpPr>
            <p:spPr>
              <a:xfrm>
                <a:off x="837667" y="263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8" name="Google Shape;518;p11"/>
              <p:cNvCxnSpPr/>
              <p:nvPr/>
            </p:nvCxnSpPr>
            <p:spPr>
              <a:xfrm>
                <a:off x="837667" y="272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19" name="Google Shape;519;p11"/>
              <p:cNvCxnSpPr/>
              <p:nvPr/>
            </p:nvCxnSpPr>
            <p:spPr>
              <a:xfrm>
                <a:off x="837667" y="28156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0" name="Google Shape;520;p11"/>
              <p:cNvCxnSpPr/>
              <p:nvPr/>
            </p:nvCxnSpPr>
            <p:spPr>
              <a:xfrm>
                <a:off x="837667" y="290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1" name="Google Shape;521;p11"/>
              <p:cNvCxnSpPr/>
              <p:nvPr/>
            </p:nvCxnSpPr>
            <p:spPr>
              <a:xfrm>
                <a:off x="837667" y="299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2" name="Google Shape;522;p11"/>
              <p:cNvCxnSpPr/>
              <p:nvPr/>
            </p:nvCxnSpPr>
            <p:spPr>
              <a:xfrm>
                <a:off x="837667" y="308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3" name="Google Shape;523;p11"/>
              <p:cNvCxnSpPr/>
              <p:nvPr/>
            </p:nvCxnSpPr>
            <p:spPr>
              <a:xfrm>
                <a:off x="837667" y="317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4" name="Google Shape;524;p11"/>
              <p:cNvCxnSpPr/>
              <p:nvPr/>
            </p:nvCxnSpPr>
            <p:spPr>
              <a:xfrm>
                <a:off x="837667" y="32656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5" name="Google Shape;525;p11"/>
              <p:cNvCxnSpPr/>
              <p:nvPr/>
            </p:nvCxnSpPr>
            <p:spPr>
              <a:xfrm>
                <a:off x="837667" y="335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6" name="Google Shape;526;p11"/>
              <p:cNvCxnSpPr/>
              <p:nvPr/>
            </p:nvCxnSpPr>
            <p:spPr>
              <a:xfrm>
                <a:off x="837667" y="344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7" name="Google Shape;527;p11"/>
              <p:cNvCxnSpPr/>
              <p:nvPr/>
            </p:nvCxnSpPr>
            <p:spPr>
              <a:xfrm>
                <a:off x="837667" y="353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8" name="Google Shape;528;p11"/>
              <p:cNvCxnSpPr/>
              <p:nvPr/>
            </p:nvCxnSpPr>
            <p:spPr>
              <a:xfrm>
                <a:off x="837667" y="36257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29" name="Google Shape;529;p11"/>
              <p:cNvCxnSpPr/>
              <p:nvPr/>
            </p:nvCxnSpPr>
            <p:spPr>
              <a:xfrm>
                <a:off x="837667" y="371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30" name="Google Shape;530;p11"/>
              <p:cNvCxnSpPr/>
              <p:nvPr/>
            </p:nvCxnSpPr>
            <p:spPr>
              <a:xfrm>
                <a:off x="837667" y="380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31" name="Google Shape;531;p11"/>
              <p:cNvCxnSpPr/>
              <p:nvPr/>
            </p:nvCxnSpPr>
            <p:spPr>
              <a:xfrm>
                <a:off x="837667" y="389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32" name="Google Shape;532;p11"/>
              <p:cNvCxnSpPr/>
              <p:nvPr/>
            </p:nvCxnSpPr>
            <p:spPr>
              <a:xfrm>
                <a:off x="837667" y="39858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33" name="Google Shape;533;p11"/>
              <p:cNvCxnSpPr/>
              <p:nvPr/>
            </p:nvCxnSpPr>
            <p:spPr>
              <a:xfrm>
                <a:off x="837667" y="40757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34" name="Google Shape;534;p11"/>
              <p:cNvCxnSpPr/>
              <p:nvPr/>
            </p:nvCxnSpPr>
            <p:spPr>
              <a:xfrm>
                <a:off x="837667" y="41658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535" name="Google Shape;535;p11"/>
              <p:cNvCxnSpPr/>
              <p:nvPr/>
            </p:nvCxnSpPr>
            <p:spPr>
              <a:xfrm>
                <a:off x="837667" y="4255801"/>
                <a:ext cx="0" cy="1237200"/>
              </a:xfrm>
              <a:prstGeom prst="straightConnector1">
                <a:avLst/>
              </a:prstGeom>
              <a:noFill/>
              <a:ln cap="flat" cmpd="sng" w="9525">
                <a:solidFill>
                  <a:schemeClr val="accent4"/>
                </a:solidFill>
                <a:prstDash val="solid"/>
                <a:round/>
                <a:headEnd len="med" w="med" type="none"/>
                <a:tailEnd len="med" w="med" type="none"/>
              </a:ln>
            </p:spPr>
          </p:cxnSp>
        </p:grpSp>
        <p:grpSp>
          <p:nvGrpSpPr>
            <p:cNvPr id="536" name="Google Shape;536;p11"/>
            <p:cNvGrpSpPr/>
            <p:nvPr/>
          </p:nvGrpSpPr>
          <p:grpSpPr>
            <a:xfrm>
              <a:off x="6052462" y="-5851"/>
              <a:ext cx="1901430" cy="5155211"/>
              <a:chOff x="219075" y="2444342"/>
              <a:chExt cx="900000" cy="2436300"/>
            </a:xfrm>
          </p:grpSpPr>
          <p:cxnSp>
            <p:nvCxnSpPr>
              <p:cNvPr id="537" name="Google Shape;537;p11"/>
              <p:cNvCxnSpPr/>
              <p:nvPr/>
            </p:nvCxnSpPr>
            <p:spPr>
              <a:xfrm>
                <a:off x="21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38" name="Google Shape;538;p11"/>
              <p:cNvCxnSpPr/>
              <p:nvPr/>
            </p:nvCxnSpPr>
            <p:spPr>
              <a:xfrm>
                <a:off x="30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39" name="Google Shape;539;p11"/>
              <p:cNvCxnSpPr/>
              <p:nvPr/>
            </p:nvCxnSpPr>
            <p:spPr>
              <a:xfrm>
                <a:off x="39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40" name="Google Shape;540;p11"/>
              <p:cNvCxnSpPr/>
              <p:nvPr/>
            </p:nvCxnSpPr>
            <p:spPr>
              <a:xfrm>
                <a:off x="48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41" name="Google Shape;541;p11"/>
              <p:cNvCxnSpPr/>
              <p:nvPr/>
            </p:nvCxnSpPr>
            <p:spPr>
              <a:xfrm>
                <a:off x="57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42" name="Google Shape;542;p11"/>
              <p:cNvCxnSpPr/>
              <p:nvPr/>
            </p:nvCxnSpPr>
            <p:spPr>
              <a:xfrm>
                <a:off x="66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43" name="Google Shape;543;p11"/>
              <p:cNvCxnSpPr/>
              <p:nvPr/>
            </p:nvCxnSpPr>
            <p:spPr>
              <a:xfrm>
                <a:off x="75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44" name="Google Shape;544;p11"/>
              <p:cNvCxnSpPr/>
              <p:nvPr/>
            </p:nvCxnSpPr>
            <p:spPr>
              <a:xfrm>
                <a:off x="84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545" name="Google Shape;545;p11"/>
              <p:cNvCxnSpPr/>
              <p:nvPr/>
            </p:nvCxnSpPr>
            <p:spPr>
              <a:xfrm>
                <a:off x="939075" y="2444342"/>
                <a:ext cx="0" cy="2436300"/>
              </a:xfrm>
              <a:prstGeom prst="straightConnector1">
                <a:avLst/>
              </a:prstGeom>
              <a:noFill/>
              <a:ln cap="flat" cmpd="sng" w="9525">
                <a:solidFill>
                  <a:schemeClr val="accent4"/>
                </a:solidFill>
                <a:prstDash val="solid"/>
                <a:round/>
                <a:headEnd len="med" w="med" type="none"/>
                <a:tailEnd len="med" w="med" type="none"/>
              </a:ln>
            </p:spPr>
          </p:cxnSp>
          <p:grpSp>
            <p:nvGrpSpPr>
              <p:cNvPr id="546" name="Google Shape;546;p11"/>
              <p:cNvGrpSpPr/>
              <p:nvPr/>
            </p:nvGrpSpPr>
            <p:grpSpPr>
              <a:xfrm>
                <a:off x="1029075" y="2444342"/>
                <a:ext cx="90000" cy="2436204"/>
                <a:chOff x="5691875" y="2804400"/>
                <a:chExt cx="90000" cy="2221800"/>
              </a:xfrm>
            </p:grpSpPr>
            <p:cxnSp>
              <p:nvCxnSpPr>
                <p:cNvPr id="547" name="Google Shape;547;p11"/>
                <p:cNvCxnSpPr/>
                <p:nvPr/>
              </p:nvCxnSpPr>
              <p:spPr>
                <a:xfrm>
                  <a:off x="569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548" name="Google Shape;548;p11"/>
                <p:cNvCxnSpPr/>
                <p:nvPr/>
              </p:nvCxnSpPr>
              <p:spPr>
                <a:xfrm>
                  <a:off x="578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grpSp>
      <p:grpSp>
        <p:nvGrpSpPr>
          <p:cNvPr id="549" name="Google Shape;549;p11"/>
          <p:cNvGrpSpPr/>
          <p:nvPr/>
        </p:nvGrpSpPr>
        <p:grpSpPr>
          <a:xfrm flipH="1">
            <a:off x="-575105" y="-428"/>
            <a:ext cx="1711287" cy="5144356"/>
            <a:chOff x="5691875" y="2804400"/>
            <a:chExt cx="810000" cy="2221800"/>
          </a:xfrm>
        </p:grpSpPr>
        <p:cxnSp>
          <p:nvCxnSpPr>
            <p:cNvPr id="550" name="Google Shape;550;p11"/>
            <p:cNvCxnSpPr/>
            <p:nvPr/>
          </p:nvCxnSpPr>
          <p:spPr>
            <a:xfrm>
              <a:off x="569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51" name="Google Shape;551;p11"/>
            <p:cNvCxnSpPr/>
            <p:nvPr/>
          </p:nvCxnSpPr>
          <p:spPr>
            <a:xfrm>
              <a:off x="578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52" name="Google Shape;552;p11"/>
            <p:cNvCxnSpPr/>
            <p:nvPr/>
          </p:nvCxnSpPr>
          <p:spPr>
            <a:xfrm>
              <a:off x="587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53" name="Google Shape;553;p11"/>
            <p:cNvCxnSpPr/>
            <p:nvPr/>
          </p:nvCxnSpPr>
          <p:spPr>
            <a:xfrm>
              <a:off x="596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54" name="Google Shape;554;p11"/>
            <p:cNvCxnSpPr/>
            <p:nvPr/>
          </p:nvCxnSpPr>
          <p:spPr>
            <a:xfrm>
              <a:off x="605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55" name="Google Shape;555;p11"/>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56" name="Google Shape;556;p11"/>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57" name="Google Shape;557;p11"/>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58" name="Google Shape;558;p11"/>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59" name="Google Shape;559;p11"/>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0" name="Shape 5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61" name="Shape 561"/>
        <p:cNvGrpSpPr/>
        <p:nvPr/>
      </p:nvGrpSpPr>
      <p:grpSpPr>
        <a:xfrm>
          <a:off x="0" y="0"/>
          <a:ext cx="0" cy="0"/>
          <a:chOff x="0" y="0"/>
          <a:chExt cx="0" cy="0"/>
        </a:xfrm>
      </p:grpSpPr>
      <p:grpSp>
        <p:nvGrpSpPr>
          <p:cNvPr id="562" name="Google Shape;562;p13"/>
          <p:cNvGrpSpPr/>
          <p:nvPr/>
        </p:nvGrpSpPr>
        <p:grpSpPr>
          <a:xfrm>
            <a:off x="-44830" y="-5851"/>
            <a:ext cx="764841" cy="5155002"/>
            <a:chOff x="-44830" y="-5851"/>
            <a:chExt cx="764841" cy="5155002"/>
          </a:xfrm>
        </p:grpSpPr>
        <p:sp>
          <p:nvSpPr>
            <p:cNvPr id="563" name="Google Shape;563;p13"/>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4" name="Google Shape;564;p13"/>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65" name="Google Shape;565;p13"/>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66" name="Google Shape;566;p13"/>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67" name="Google Shape;567;p13"/>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68" name="Google Shape;568;p13"/>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69" name="Google Shape;569;p13"/>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0" name="Google Shape;570;p13"/>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1" name="Google Shape;571;p13"/>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2" name="Google Shape;572;p13"/>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3" name="Google Shape;573;p13"/>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4" name="Google Shape;574;p13"/>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5" name="Google Shape;575;p13"/>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6" name="Google Shape;576;p13"/>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7" name="Google Shape;577;p13"/>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8" name="Google Shape;578;p13"/>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79" name="Google Shape;579;p13"/>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0" name="Google Shape;580;p13"/>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1" name="Google Shape;581;p13"/>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2" name="Google Shape;582;p13"/>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3" name="Google Shape;583;p13"/>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4" name="Google Shape;584;p13"/>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5" name="Google Shape;585;p13"/>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6" name="Google Shape;586;p13"/>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7" name="Google Shape;587;p13"/>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8" name="Google Shape;588;p13"/>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89" name="Google Shape;589;p13"/>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90" name="Google Shape;590;p13"/>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91" name="Google Shape;591;p13"/>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592" name="Google Shape;592;p13"/>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593" name="Google Shape;593;p13"/>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594" name="Google Shape;594;p13"/>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595" name="Google Shape;595;p13"/>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596" name="Google Shape;596;p13"/>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597" name="Google Shape;597;p13"/>
          <p:cNvGrpSpPr/>
          <p:nvPr/>
        </p:nvGrpSpPr>
        <p:grpSpPr>
          <a:xfrm>
            <a:off x="8424000" y="-420"/>
            <a:ext cx="760572" cy="5144356"/>
            <a:chOff x="6141875" y="2804400"/>
            <a:chExt cx="360000" cy="2221800"/>
          </a:xfrm>
        </p:grpSpPr>
        <p:cxnSp>
          <p:nvCxnSpPr>
            <p:cNvPr id="598" name="Google Shape;598;p13"/>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599" name="Google Shape;599;p13"/>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00" name="Google Shape;600;p13"/>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01" name="Google Shape;601;p13"/>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02" name="Google Shape;602;p13"/>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sp>
        <p:nvSpPr>
          <p:cNvPr id="603" name="Google Shape;603;p13"/>
          <p:cNvSpPr txBox="1"/>
          <p:nvPr>
            <p:ph type="title"/>
          </p:nvPr>
        </p:nvSpPr>
        <p:spPr>
          <a:xfrm>
            <a:off x="1656000" y="1417175"/>
            <a:ext cx="2736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4" name="Google Shape;604;p13"/>
          <p:cNvSpPr txBox="1"/>
          <p:nvPr>
            <p:ph hasCustomPrompt="1" idx="2" type="title"/>
          </p:nvPr>
        </p:nvSpPr>
        <p:spPr>
          <a:xfrm>
            <a:off x="961200" y="13500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2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05" name="Google Shape;605;p13"/>
          <p:cNvSpPr txBox="1"/>
          <p:nvPr>
            <p:ph idx="1" type="subTitle"/>
          </p:nvPr>
        </p:nvSpPr>
        <p:spPr>
          <a:xfrm>
            <a:off x="1656000" y="1755575"/>
            <a:ext cx="2736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06" name="Google Shape;606;p13"/>
          <p:cNvSpPr txBox="1"/>
          <p:nvPr>
            <p:ph idx="3" type="title"/>
          </p:nvPr>
        </p:nvSpPr>
        <p:spPr>
          <a:xfrm>
            <a:off x="1656000" y="2589138"/>
            <a:ext cx="2736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 name="Google Shape;607;p13"/>
          <p:cNvSpPr txBox="1"/>
          <p:nvPr>
            <p:ph hasCustomPrompt="1" idx="4" type="title"/>
          </p:nvPr>
        </p:nvSpPr>
        <p:spPr>
          <a:xfrm>
            <a:off x="961200" y="25206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2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08" name="Google Shape;608;p13"/>
          <p:cNvSpPr txBox="1"/>
          <p:nvPr>
            <p:ph idx="5" type="subTitle"/>
          </p:nvPr>
        </p:nvSpPr>
        <p:spPr>
          <a:xfrm>
            <a:off x="1656000" y="2927538"/>
            <a:ext cx="2736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09" name="Google Shape;609;p13"/>
          <p:cNvSpPr txBox="1"/>
          <p:nvPr>
            <p:ph idx="6" type="title"/>
          </p:nvPr>
        </p:nvSpPr>
        <p:spPr>
          <a:xfrm>
            <a:off x="1656000" y="3761100"/>
            <a:ext cx="2736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0" name="Google Shape;610;p13"/>
          <p:cNvSpPr txBox="1"/>
          <p:nvPr>
            <p:ph hasCustomPrompt="1" idx="7" type="title"/>
          </p:nvPr>
        </p:nvSpPr>
        <p:spPr>
          <a:xfrm>
            <a:off x="961200" y="369205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2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11" name="Google Shape;611;p13"/>
          <p:cNvSpPr txBox="1"/>
          <p:nvPr>
            <p:ph idx="8" type="subTitle"/>
          </p:nvPr>
        </p:nvSpPr>
        <p:spPr>
          <a:xfrm>
            <a:off x="1656000" y="4099500"/>
            <a:ext cx="2736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12" name="Google Shape;612;p13"/>
          <p:cNvSpPr txBox="1"/>
          <p:nvPr>
            <p:ph idx="9" type="title"/>
          </p:nvPr>
        </p:nvSpPr>
        <p:spPr>
          <a:xfrm>
            <a:off x="5446800" y="1418400"/>
            <a:ext cx="2736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3" name="Google Shape;613;p13"/>
          <p:cNvSpPr txBox="1"/>
          <p:nvPr>
            <p:ph hasCustomPrompt="1" idx="13" type="title"/>
          </p:nvPr>
        </p:nvSpPr>
        <p:spPr>
          <a:xfrm>
            <a:off x="4654800" y="13500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2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14" name="Google Shape;614;p13"/>
          <p:cNvSpPr txBox="1"/>
          <p:nvPr>
            <p:ph idx="14" type="subTitle"/>
          </p:nvPr>
        </p:nvSpPr>
        <p:spPr>
          <a:xfrm>
            <a:off x="5446800" y="1756800"/>
            <a:ext cx="2736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15" name="Google Shape;615;p13"/>
          <p:cNvSpPr txBox="1"/>
          <p:nvPr>
            <p:ph idx="15" type="title"/>
          </p:nvPr>
        </p:nvSpPr>
        <p:spPr>
          <a:xfrm>
            <a:off x="5446800" y="2588400"/>
            <a:ext cx="2736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6" name="Google Shape;616;p13"/>
          <p:cNvSpPr txBox="1"/>
          <p:nvPr>
            <p:ph hasCustomPrompt="1" idx="16" type="title"/>
          </p:nvPr>
        </p:nvSpPr>
        <p:spPr>
          <a:xfrm>
            <a:off x="4654800" y="25206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2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17" name="Google Shape;617;p13"/>
          <p:cNvSpPr txBox="1"/>
          <p:nvPr>
            <p:ph idx="17" type="subTitle"/>
          </p:nvPr>
        </p:nvSpPr>
        <p:spPr>
          <a:xfrm>
            <a:off x="5446800" y="2926800"/>
            <a:ext cx="2736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18" name="Google Shape;618;p13"/>
          <p:cNvSpPr txBox="1"/>
          <p:nvPr>
            <p:ph idx="18" type="title"/>
          </p:nvPr>
        </p:nvSpPr>
        <p:spPr>
          <a:xfrm>
            <a:off x="5446800" y="3761100"/>
            <a:ext cx="2736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9" name="Google Shape;619;p13"/>
          <p:cNvSpPr txBox="1"/>
          <p:nvPr>
            <p:ph hasCustomPrompt="1" idx="19" type="title"/>
          </p:nvPr>
        </p:nvSpPr>
        <p:spPr>
          <a:xfrm>
            <a:off x="4654800" y="369205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2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20" name="Google Shape;620;p13"/>
          <p:cNvSpPr txBox="1"/>
          <p:nvPr>
            <p:ph idx="20" type="subTitle"/>
          </p:nvPr>
        </p:nvSpPr>
        <p:spPr>
          <a:xfrm>
            <a:off x="5446800" y="4099500"/>
            <a:ext cx="2736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21" name="Google Shape;621;p13"/>
          <p:cNvSpPr txBox="1"/>
          <p:nvPr>
            <p:ph idx="21"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622" name="Shape 622"/>
        <p:cNvGrpSpPr/>
        <p:nvPr/>
      </p:nvGrpSpPr>
      <p:grpSpPr>
        <a:xfrm>
          <a:off x="0" y="0"/>
          <a:ext cx="0" cy="0"/>
          <a:chOff x="0" y="0"/>
          <a:chExt cx="0" cy="0"/>
        </a:xfrm>
      </p:grpSpPr>
      <p:sp>
        <p:nvSpPr>
          <p:cNvPr id="623" name="Google Shape;623;p14"/>
          <p:cNvSpPr txBox="1"/>
          <p:nvPr>
            <p:ph type="title"/>
          </p:nvPr>
        </p:nvSpPr>
        <p:spPr>
          <a:xfrm>
            <a:off x="2092900" y="3187725"/>
            <a:ext cx="4958100" cy="53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24" name="Google Shape;624;p14"/>
          <p:cNvSpPr txBox="1"/>
          <p:nvPr>
            <p:ph idx="1" type="subTitle"/>
          </p:nvPr>
        </p:nvSpPr>
        <p:spPr>
          <a:xfrm>
            <a:off x="1420150" y="1416975"/>
            <a:ext cx="6303900" cy="1621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sz="3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500"/>
              <a:buNone/>
              <a:defRPr sz="2500">
                <a:solidFill>
                  <a:schemeClr val="dk1"/>
                </a:solidFill>
              </a:defRPr>
            </a:lvl2pPr>
            <a:lvl3pPr lvl="2" rtl="0" algn="ctr">
              <a:lnSpc>
                <a:spcPct val="100000"/>
              </a:lnSpc>
              <a:spcBef>
                <a:spcPts val="0"/>
              </a:spcBef>
              <a:spcAft>
                <a:spcPts val="0"/>
              </a:spcAft>
              <a:buClr>
                <a:schemeClr val="dk1"/>
              </a:buClr>
              <a:buSzPts val="2500"/>
              <a:buNone/>
              <a:defRPr sz="2500">
                <a:solidFill>
                  <a:schemeClr val="dk1"/>
                </a:solidFill>
              </a:defRPr>
            </a:lvl3pPr>
            <a:lvl4pPr lvl="3" rtl="0" algn="ctr">
              <a:lnSpc>
                <a:spcPct val="100000"/>
              </a:lnSpc>
              <a:spcBef>
                <a:spcPts val="0"/>
              </a:spcBef>
              <a:spcAft>
                <a:spcPts val="0"/>
              </a:spcAft>
              <a:buClr>
                <a:schemeClr val="dk1"/>
              </a:buClr>
              <a:buSzPts val="2500"/>
              <a:buNone/>
              <a:defRPr sz="2500">
                <a:solidFill>
                  <a:schemeClr val="dk1"/>
                </a:solidFill>
              </a:defRPr>
            </a:lvl4pPr>
            <a:lvl5pPr lvl="4" rtl="0" algn="ctr">
              <a:lnSpc>
                <a:spcPct val="100000"/>
              </a:lnSpc>
              <a:spcBef>
                <a:spcPts val="0"/>
              </a:spcBef>
              <a:spcAft>
                <a:spcPts val="0"/>
              </a:spcAft>
              <a:buClr>
                <a:schemeClr val="dk1"/>
              </a:buClr>
              <a:buSzPts val="2500"/>
              <a:buNone/>
              <a:defRPr sz="2500">
                <a:solidFill>
                  <a:schemeClr val="dk1"/>
                </a:solidFill>
              </a:defRPr>
            </a:lvl5pPr>
            <a:lvl6pPr lvl="5" rtl="0" algn="ctr">
              <a:lnSpc>
                <a:spcPct val="100000"/>
              </a:lnSpc>
              <a:spcBef>
                <a:spcPts val="0"/>
              </a:spcBef>
              <a:spcAft>
                <a:spcPts val="0"/>
              </a:spcAft>
              <a:buClr>
                <a:schemeClr val="dk1"/>
              </a:buClr>
              <a:buSzPts val="2500"/>
              <a:buNone/>
              <a:defRPr sz="2500">
                <a:solidFill>
                  <a:schemeClr val="dk1"/>
                </a:solidFill>
              </a:defRPr>
            </a:lvl6pPr>
            <a:lvl7pPr lvl="6" rtl="0" algn="ctr">
              <a:lnSpc>
                <a:spcPct val="100000"/>
              </a:lnSpc>
              <a:spcBef>
                <a:spcPts val="0"/>
              </a:spcBef>
              <a:spcAft>
                <a:spcPts val="0"/>
              </a:spcAft>
              <a:buClr>
                <a:schemeClr val="dk1"/>
              </a:buClr>
              <a:buSzPts val="2500"/>
              <a:buNone/>
              <a:defRPr sz="2500">
                <a:solidFill>
                  <a:schemeClr val="dk1"/>
                </a:solidFill>
              </a:defRPr>
            </a:lvl7pPr>
            <a:lvl8pPr lvl="7" rtl="0" algn="ctr">
              <a:lnSpc>
                <a:spcPct val="100000"/>
              </a:lnSpc>
              <a:spcBef>
                <a:spcPts val="0"/>
              </a:spcBef>
              <a:spcAft>
                <a:spcPts val="0"/>
              </a:spcAft>
              <a:buClr>
                <a:schemeClr val="dk1"/>
              </a:buClr>
              <a:buSzPts val="2500"/>
              <a:buNone/>
              <a:defRPr sz="2500">
                <a:solidFill>
                  <a:schemeClr val="dk1"/>
                </a:solidFill>
              </a:defRPr>
            </a:lvl8pPr>
            <a:lvl9pPr lvl="8" rtl="0" algn="ctr">
              <a:lnSpc>
                <a:spcPct val="100000"/>
              </a:lnSpc>
              <a:spcBef>
                <a:spcPts val="0"/>
              </a:spcBef>
              <a:spcAft>
                <a:spcPts val="0"/>
              </a:spcAft>
              <a:buClr>
                <a:schemeClr val="dk1"/>
              </a:buClr>
              <a:buSzPts val="2500"/>
              <a:buNone/>
              <a:defRPr sz="2500">
                <a:solidFill>
                  <a:schemeClr val="dk1"/>
                </a:solidFill>
              </a:defRPr>
            </a:lvl9pPr>
          </a:lstStyle>
          <a:p/>
        </p:txBody>
      </p:sp>
      <p:grpSp>
        <p:nvGrpSpPr>
          <p:cNvPr id="625" name="Google Shape;625;p14"/>
          <p:cNvGrpSpPr/>
          <p:nvPr/>
        </p:nvGrpSpPr>
        <p:grpSpPr>
          <a:xfrm>
            <a:off x="-575105" y="-5851"/>
            <a:ext cx="1906127" cy="5155211"/>
            <a:chOff x="6047998" y="-5851"/>
            <a:chExt cx="1906127" cy="5155211"/>
          </a:xfrm>
        </p:grpSpPr>
        <p:sp>
          <p:nvSpPr>
            <p:cNvPr id="626" name="Google Shape;626;p14"/>
            <p:cNvSpPr/>
            <p:nvPr/>
          </p:nvSpPr>
          <p:spPr>
            <a:xfrm>
              <a:off x="6048225" y="-1850"/>
              <a:ext cx="19059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14"/>
            <p:cNvGrpSpPr/>
            <p:nvPr/>
          </p:nvGrpSpPr>
          <p:grpSpPr>
            <a:xfrm>
              <a:off x="6047998" y="-1850"/>
              <a:ext cx="1905907" cy="5146025"/>
              <a:chOff x="219067" y="2444395"/>
              <a:chExt cx="1237200" cy="2430007"/>
            </a:xfrm>
          </p:grpSpPr>
          <p:cxnSp>
            <p:nvCxnSpPr>
              <p:cNvPr id="628" name="Google Shape;628;p14"/>
              <p:cNvCxnSpPr/>
              <p:nvPr/>
            </p:nvCxnSpPr>
            <p:spPr>
              <a:xfrm>
                <a:off x="837667" y="18257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29" name="Google Shape;629;p14"/>
              <p:cNvCxnSpPr/>
              <p:nvPr/>
            </p:nvCxnSpPr>
            <p:spPr>
              <a:xfrm>
                <a:off x="837667" y="19157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0" name="Google Shape;630;p14"/>
              <p:cNvCxnSpPr/>
              <p:nvPr/>
            </p:nvCxnSpPr>
            <p:spPr>
              <a:xfrm>
                <a:off x="837667" y="20056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1" name="Google Shape;631;p14"/>
              <p:cNvCxnSpPr/>
              <p:nvPr/>
            </p:nvCxnSpPr>
            <p:spPr>
              <a:xfrm>
                <a:off x="837667" y="209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2" name="Google Shape;632;p14"/>
              <p:cNvCxnSpPr/>
              <p:nvPr/>
            </p:nvCxnSpPr>
            <p:spPr>
              <a:xfrm>
                <a:off x="837667" y="218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3" name="Google Shape;633;p14"/>
              <p:cNvCxnSpPr/>
              <p:nvPr/>
            </p:nvCxnSpPr>
            <p:spPr>
              <a:xfrm>
                <a:off x="837667" y="227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4" name="Google Shape;634;p14"/>
              <p:cNvCxnSpPr/>
              <p:nvPr/>
            </p:nvCxnSpPr>
            <p:spPr>
              <a:xfrm>
                <a:off x="837667" y="236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5" name="Google Shape;635;p14"/>
              <p:cNvCxnSpPr/>
              <p:nvPr/>
            </p:nvCxnSpPr>
            <p:spPr>
              <a:xfrm>
                <a:off x="837667" y="24556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6" name="Google Shape;636;p14"/>
              <p:cNvCxnSpPr/>
              <p:nvPr/>
            </p:nvCxnSpPr>
            <p:spPr>
              <a:xfrm>
                <a:off x="837667" y="254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7" name="Google Shape;637;p14"/>
              <p:cNvCxnSpPr/>
              <p:nvPr/>
            </p:nvCxnSpPr>
            <p:spPr>
              <a:xfrm>
                <a:off x="837667" y="263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8" name="Google Shape;638;p14"/>
              <p:cNvCxnSpPr/>
              <p:nvPr/>
            </p:nvCxnSpPr>
            <p:spPr>
              <a:xfrm>
                <a:off x="837667" y="272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39" name="Google Shape;639;p14"/>
              <p:cNvCxnSpPr/>
              <p:nvPr/>
            </p:nvCxnSpPr>
            <p:spPr>
              <a:xfrm>
                <a:off x="837667" y="28156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0" name="Google Shape;640;p14"/>
              <p:cNvCxnSpPr/>
              <p:nvPr/>
            </p:nvCxnSpPr>
            <p:spPr>
              <a:xfrm>
                <a:off x="837667" y="290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1" name="Google Shape;641;p14"/>
              <p:cNvCxnSpPr/>
              <p:nvPr/>
            </p:nvCxnSpPr>
            <p:spPr>
              <a:xfrm>
                <a:off x="837667" y="299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2" name="Google Shape;642;p14"/>
              <p:cNvCxnSpPr/>
              <p:nvPr/>
            </p:nvCxnSpPr>
            <p:spPr>
              <a:xfrm>
                <a:off x="837667" y="308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3" name="Google Shape;643;p14"/>
              <p:cNvCxnSpPr/>
              <p:nvPr/>
            </p:nvCxnSpPr>
            <p:spPr>
              <a:xfrm>
                <a:off x="837667" y="317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4" name="Google Shape;644;p14"/>
              <p:cNvCxnSpPr/>
              <p:nvPr/>
            </p:nvCxnSpPr>
            <p:spPr>
              <a:xfrm>
                <a:off x="837667" y="32656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5" name="Google Shape;645;p14"/>
              <p:cNvCxnSpPr/>
              <p:nvPr/>
            </p:nvCxnSpPr>
            <p:spPr>
              <a:xfrm>
                <a:off x="837667" y="335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6" name="Google Shape;646;p14"/>
              <p:cNvCxnSpPr/>
              <p:nvPr/>
            </p:nvCxnSpPr>
            <p:spPr>
              <a:xfrm>
                <a:off x="837667" y="344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7" name="Google Shape;647;p14"/>
              <p:cNvCxnSpPr/>
              <p:nvPr/>
            </p:nvCxnSpPr>
            <p:spPr>
              <a:xfrm>
                <a:off x="837667" y="353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8" name="Google Shape;648;p14"/>
              <p:cNvCxnSpPr/>
              <p:nvPr/>
            </p:nvCxnSpPr>
            <p:spPr>
              <a:xfrm>
                <a:off x="837667" y="36257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49" name="Google Shape;649;p14"/>
              <p:cNvCxnSpPr/>
              <p:nvPr/>
            </p:nvCxnSpPr>
            <p:spPr>
              <a:xfrm>
                <a:off x="837667" y="371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50" name="Google Shape;650;p14"/>
              <p:cNvCxnSpPr/>
              <p:nvPr/>
            </p:nvCxnSpPr>
            <p:spPr>
              <a:xfrm>
                <a:off x="837667" y="380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51" name="Google Shape;651;p14"/>
              <p:cNvCxnSpPr/>
              <p:nvPr/>
            </p:nvCxnSpPr>
            <p:spPr>
              <a:xfrm>
                <a:off x="837667" y="389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52" name="Google Shape;652;p14"/>
              <p:cNvCxnSpPr/>
              <p:nvPr/>
            </p:nvCxnSpPr>
            <p:spPr>
              <a:xfrm>
                <a:off x="837667" y="39858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53" name="Google Shape;653;p14"/>
              <p:cNvCxnSpPr/>
              <p:nvPr/>
            </p:nvCxnSpPr>
            <p:spPr>
              <a:xfrm>
                <a:off x="837667" y="40757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54" name="Google Shape;654;p14"/>
              <p:cNvCxnSpPr/>
              <p:nvPr/>
            </p:nvCxnSpPr>
            <p:spPr>
              <a:xfrm>
                <a:off x="837667" y="41658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655" name="Google Shape;655;p14"/>
              <p:cNvCxnSpPr/>
              <p:nvPr/>
            </p:nvCxnSpPr>
            <p:spPr>
              <a:xfrm>
                <a:off x="837667" y="4255801"/>
                <a:ext cx="0" cy="1237200"/>
              </a:xfrm>
              <a:prstGeom prst="straightConnector1">
                <a:avLst/>
              </a:prstGeom>
              <a:noFill/>
              <a:ln cap="flat" cmpd="sng" w="9525">
                <a:solidFill>
                  <a:schemeClr val="accent4"/>
                </a:solidFill>
                <a:prstDash val="solid"/>
                <a:round/>
                <a:headEnd len="med" w="med" type="none"/>
                <a:tailEnd len="med" w="med" type="none"/>
              </a:ln>
            </p:spPr>
          </p:cxnSp>
        </p:grpSp>
        <p:grpSp>
          <p:nvGrpSpPr>
            <p:cNvPr id="656" name="Google Shape;656;p14"/>
            <p:cNvGrpSpPr/>
            <p:nvPr/>
          </p:nvGrpSpPr>
          <p:grpSpPr>
            <a:xfrm>
              <a:off x="6052462" y="-5851"/>
              <a:ext cx="1901430" cy="5155211"/>
              <a:chOff x="219075" y="2444342"/>
              <a:chExt cx="900000" cy="2436300"/>
            </a:xfrm>
          </p:grpSpPr>
          <p:cxnSp>
            <p:nvCxnSpPr>
              <p:cNvPr id="657" name="Google Shape;657;p14"/>
              <p:cNvCxnSpPr/>
              <p:nvPr/>
            </p:nvCxnSpPr>
            <p:spPr>
              <a:xfrm>
                <a:off x="21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658" name="Google Shape;658;p14"/>
              <p:cNvCxnSpPr/>
              <p:nvPr/>
            </p:nvCxnSpPr>
            <p:spPr>
              <a:xfrm>
                <a:off x="30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659" name="Google Shape;659;p14"/>
              <p:cNvCxnSpPr/>
              <p:nvPr/>
            </p:nvCxnSpPr>
            <p:spPr>
              <a:xfrm>
                <a:off x="39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660" name="Google Shape;660;p14"/>
              <p:cNvCxnSpPr/>
              <p:nvPr/>
            </p:nvCxnSpPr>
            <p:spPr>
              <a:xfrm>
                <a:off x="48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661" name="Google Shape;661;p14"/>
              <p:cNvCxnSpPr/>
              <p:nvPr/>
            </p:nvCxnSpPr>
            <p:spPr>
              <a:xfrm>
                <a:off x="57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662" name="Google Shape;662;p14"/>
              <p:cNvCxnSpPr/>
              <p:nvPr/>
            </p:nvCxnSpPr>
            <p:spPr>
              <a:xfrm>
                <a:off x="66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663" name="Google Shape;663;p14"/>
              <p:cNvCxnSpPr/>
              <p:nvPr/>
            </p:nvCxnSpPr>
            <p:spPr>
              <a:xfrm>
                <a:off x="75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664" name="Google Shape;664;p14"/>
              <p:cNvCxnSpPr/>
              <p:nvPr/>
            </p:nvCxnSpPr>
            <p:spPr>
              <a:xfrm>
                <a:off x="84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665" name="Google Shape;665;p14"/>
              <p:cNvCxnSpPr/>
              <p:nvPr/>
            </p:nvCxnSpPr>
            <p:spPr>
              <a:xfrm>
                <a:off x="939075" y="2444342"/>
                <a:ext cx="0" cy="2436300"/>
              </a:xfrm>
              <a:prstGeom prst="straightConnector1">
                <a:avLst/>
              </a:prstGeom>
              <a:noFill/>
              <a:ln cap="flat" cmpd="sng" w="9525">
                <a:solidFill>
                  <a:schemeClr val="accent4"/>
                </a:solidFill>
                <a:prstDash val="solid"/>
                <a:round/>
                <a:headEnd len="med" w="med" type="none"/>
                <a:tailEnd len="med" w="med" type="none"/>
              </a:ln>
            </p:spPr>
          </p:cxnSp>
          <p:grpSp>
            <p:nvGrpSpPr>
              <p:cNvPr id="666" name="Google Shape;666;p14"/>
              <p:cNvGrpSpPr/>
              <p:nvPr/>
            </p:nvGrpSpPr>
            <p:grpSpPr>
              <a:xfrm>
                <a:off x="1029075" y="2444342"/>
                <a:ext cx="90000" cy="2436204"/>
                <a:chOff x="5691875" y="2804400"/>
                <a:chExt cx="90000" cy="2221800"/>
              </a:xfrm>
            </p:grpSpPr>
            <p:cxnSp>
              <p:nvCxnSpPr>
                <p:cNvPr id="667" name="Google Shape;667;p14"/>
                <p:cNvCxnSpPr/>
                <p:nvPr/>
              </p:nvCxnSpPr>
              <p:spPr>
                <a:xfrm>
                  <a:off x="569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668" name="Google Shape;668;p14"/>
                <p:cNvCxnSpPr/>
                <p:nvPr/>
              </p:nvCxnSpPr>
              <p:spPr>
                <a:xfrm>
                  <a:off x="578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grpSp>
      <p:grpSp>
        <p:nvGrpSpPr>
          <p:cNvPr id="669" name="Google Shape;669;p14"/>
          <p:cNvGrpSpPr/>
          <p:nvPr/>
        </p:nvGrpSpPr>
        <p:grpSpPr>
          <a:xfrm>
            <a:off x="8007818" y="-428"/>
            <a:ext cx="1711287" cy="5144356"/>
            <a:chOff x="5691875" y="2804400"/>
            <a:chExt cx="810000" cy="2221800"/>
          </a:xfrm>
        </p:grpSpPr>
        <p:cxnSp>
          <p:nvCxnSpPr>
            <p:cNvPr id="670" name="Google Shape;670;p14"/>
            <p:cNvCxnSpPr/>
            <p:nvPr/>
          </p:nvCxnSpPr>
          <p:spPr>
            <a:xfrm>
              <a:off x="569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71" name="Google Shape;671;p14"/>
            <p:cNvCxnSpPr/>
            <p:nvPr/>
          </p:nvCxnSpPr>
          <p:spPr>
            <a:xfrm>
              <a:off x="578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72" name="Google Shape;672;p14"/>
            <p:cNvCxnSpPr/>
            <p:nvPr/>
          </p:nvCxnSpPr>
          <p:spPr>
            <a:xfrm>
              <a:off x="587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73" name="Google Shape;673;p14"/>
            <p:cNvCxnSpPr/>
            <p:nvPr/>
          </p:nvCxnSpPr>
          <p:spPr>
            <a:xfrm>
              <a:off x="596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74" name="Google Shape;674;p14"/>
            <p:cNvCxnSpPr/>
            <p:nvPr/>
          </p:nvCxnSpPr>
          <p:spPr>
            <a:xfrm>
              <a:off x="605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75" name="Google Shape;675;p14"/>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76" name="Google Shape;676;p14"/>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77" name="Google Shape;677;p14"/>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78" name="Google Shape;678;p14"/>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679" name="Google Shape;679;p14"/>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sp>
        <p:nvSpPr>
          <p:cNvPr id="680" name="Google Shape;680;p14"/>
          <p:cNvSpPr/>
          <p:nvPr/>
        </p:nvSpPr>
        <p:spPr>
          <a:xfrm>
            <a:off x="2030713" y="4087654"/>
            <a:ext cx="380400" cy="38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14"/>
          <p:cNvGrpSpPr/>
          <p:nvPr/>
        </p:nvGrpSpPr>
        <p:grpSpPr>
          <a:xfrm>
            <a:off x="1367850" y="-477893"/>
            <a:ext cx="950715" cy="1539436"/>
            <a:chOff x="8610225" y="169463"/>
            <a:chExt cx="450000" cy="726938"/>
          </a:xfrm>
        </p:grpSpPr>
        <p:sp>
          <p:nvSpPr>
            <p:cNvPr id="682" name="Google Shape;682;p14"/>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14"/>
          <p:cNvSpPr/>
          <p:nvPr/>
        </p:nvSpPr>
        <p:spPr>
          <a:xfrm>
            <a:off x="6162900" y="408765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14"/>
          <p:cNvGrpSpPr/>
          <p:nvPr/>
        </p:nvGrpSpPr>
        <p:grpSpPr>
          <a:xfrm>
            <a:off x="2913259" y="246676"/>
            <a:ext cx="1343730" cy="585645"/>
            <a:chOff x="2631622" y="4310726"/>
            <a:chExt cx="1343730" cy="585645"/>
          </a:xfrm>
        </p:grpSpPr>
        <p:sp>
          <p:nvSpPr>
            <p:cNvPr id="686" name="Google Shape;686;p14"/>
            <p:cNvSpPr/>
            <p:nvPr/>
          </p:nvSpPr>
          <p:spPr>
            <a:xfrm>
              <a:off x="263162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0155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63162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30155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3399477"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3399477"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37833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37833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14"/>
          <p:cNvGrpSpPr/>
          <p:nvPr/>
        </p:nvGrpSpPr>
        <p:grpSpPr>
          <a:xfrm>
            <a:off x="6010771" y="-2143592"/>
            <a:ext cx="1102829" cy="3205139"/>
            <a:chOff x="7986575" y="2906313"/>
            <a:chExt cx="522000" cy="1513500"/>
          </a:xfrm>
        </p:grpSpPr>
        <p:sp>
          <p:nvSpPr>
            <p:cNvPr id="695" name="Google Shape;695;p14"/>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14"/>
          <p:cNvSpPr/>
          <p:nvPr/>
        </p:nvSpPr>
        <p:spPr>
          <a:xfrm>
            <a:off x="2030713" y="4655429"/>
            <a:ext cx="380400" cy="38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_1">
    <p:spTree>
      <p:nvGrpSpPr>
        <p:cNvPr id="700" name="Shape 700"/>
        <p:cNvGrpSpPr/>
        <p:nvPr/>
      </p:nvGrpSpPr>
      <p:grpSpPr>
        <a:xfrm>
          <a:off x="0" y="0"/>
          <a:ext cx="0" cy="0"/>
          <a:chOff x="0" y="0"/>
          <a:chExt cx="0" cy="0"/>
        </a:xfrm>
      </p:grpSpPr>
      <p:grpSp>
        <p:nvGrpSpPr>
          <p:cNvPr id="701" name="Google Shape;701;p15"/>
          <p:cNvGrpSpPr/>
          <p:nvPr/>
        </p:nvGrpSpPr>
        <p:grpSpPr>
          <a:xfrm>
            <a:off x="-44830" y="-5851"/>
            <a:ext cx="764841" cy="5155002"/>
            <a:chOff x="-44830" y="-5851"/>
            <a:chExt cx="764841" cy="5155002"/>
          </a:xfrm>
        </p:grpSpPr>
        <p:sp>
          <p:nvSpPr>
            <p:cNvPr id="702" name="Google Shape;702;p15"/>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3" name="Google Shape;703;p15"/>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04" name="Google Shape;704;p15"/>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05" name="Google Shape;705;p15"/>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06" name="Google Shape;706;p15"/>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07" name="Google Shape;707;p15"/>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08" name="Google Shape;708;p15"/>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09" name="Google Shape;709;p15"/>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0" name="Google Shape;710;p15"/>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1" name="Google Shape;711;p15"/>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2" name="Google Shape;712;p15"/>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3" name="Google Shape;713;p15"/>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4" name="Google Shape;714;p15"/>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5" name="Google Shape;715;p15"/>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6" name="Google Shape;716;p15"/>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7" name="Google Shape;717;p15"/>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8" name="Google Shape;718;p15"/>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19" name="Google Shape;719;p15"/>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0" name="Google Shape;720;p15"/>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1" name="Google Shape;721;p15"/>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2" name="Google Shape;722;p15"/>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3" name="Google Shape;723;p15"/>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4" name="Google Shape;724;p15"/>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5" name="Google Shape;725;p15"/>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6" name="Google Shape;726;p15"/>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7" name="Google Shape;727;p15"/>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8" name="Google Shape;728;p15"/>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29" name="Google Shape;729;p15"/>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30" name="Google Shape;730;p15"/>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31" name="Google Shape;731;p15"/>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732" name="Google Shape;732;p15"/>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733" name="Google Shape;733;p15"/>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734" name="Google Shape;734;p15"/>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735" name="Google Shape;735;p15"/>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736" name="Google Shape;736;p15"/>
          <p:cNvGrpSpPr/>
          <p:nvPr/>
        </p:nvGrpSpPr>
        <p:grpSpPr>
          <a:xfrm>
            <a:off x="8424000" y="-420"/>
            <a:ext cx="760572" cy="5144356"/>
            <a:chOff x="6141875" y="2804400"/>
            <a:chExt cx="360000" cy="2221800"/>
          </a:xfrm>
        </p:grpSpPr>
        <p:cxnSp>
          <p:nvCxnSpPr>
            <p:cNvPr id="737" name="Google Shape;737;p15"/>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738" name="Google Shape;738;p15"/>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739" name="Google Shape;739;p15"/>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740" name="Google Shape;740;p15"/>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741" name="Google Shape;741;p15"/>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sp>
        <p:nvSpPr>
          <p:cNvPr id="742" name="Google Shape;742;p15"/>
          <p:cNvSpPr txBox="1"/>
          <p:nvPr>
            <p:ph type="title"/>
          </p:nvPr>
        </p:nvSpPr>
        <p:spPr>
          <a:xfrm>
            <a:off x="961200" y="540000"/>
            <a:ext cx="3790800" cy="644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3" name="Google Shape;743;p15"/>
          <p:cNvSpPr txBox="1"/>
          <p:nvPr>
            <p:ph idx="1" type="body"/>
          </p:nvPr>
        </p:nvSpPr>
        <p:spPr>
          <a:xfrm>
            <a:off x="961200" y="1184400"/>
            <a:ext cx="3849000" cy="3052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744" name="Shape 744"/>
        <p:cNvGrpSpPr/>
        <p:nvPr/>
      </p:nvGrpSpPr>
      <p:grpSpPr>
        <a:xfrm>
          <a:off x="0" y="0"/>
          <a:ext cx="0" cy="0"/>
          <a:chOff x="0" y="0"/>
          <a:chExt cx="0" cy="0"/>
        </a:xfrm>
      </p:grpSpPr>
      <p:grpSp>
        <p:nvGrpSpPr>
          <p:cNvPr id="745" name="Google Shape;745;p16"/>
          <p:cNvGrpSpPr/>
          <p:nvPr/>
        </p:nvGrpSpPr>
        <p:grpSpPr>
          <a:xfrm>
            <a:off x="-44830" y="-5851"/>
            <a:ext cx="764841" cy="5155002"/>
            <a:chOff x="-44830" y="-5851"/>
            <a:chExt cx="764841" cy="5155002"/>
          </a:xfrm>
        </p:grpSpPr>
        <p:sp>
          <p:nvSpPr>
            <p:cNvPr id="746" name="Google Shape;746;p16"/>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7" name="Google Shape;747;p16"/>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48" name="Google Shape;748;p16"/>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49" name="Google Shape;749;p16"/>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0" name="Google Shape;750;p16"/>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1" name="Google Shape;751;p16"/>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2" name="Google Shape;752;p16"/>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3" name="Google Shape;753;p16"/>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4" name="Google Shape;754;p16"/>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5" name="Google Shape;755;p16"/>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6" name="Google Shape;756;p16"/>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7" name="Google Shape;757;p16"/>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8" name="Google Shape;758;p16"/>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59" name="Google Shape;759;p16"/>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0" name="Google Shape;760;p16"/>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1" name="Google Shape;761;p16"/>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2" name="Google Shape;762;p16"/>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3" name="Google Shape;763;p16"/>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4" name="Google Shape;764;p16"/>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5" name="Google Shape;765;p16"/>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6" name="Google Shape;766;p16"/>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7" name="Google Shape;767;p16"/>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8" name="Google Shape;768;p16"/>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69" name="Google Shape;769;p16"/>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70" name="Google Shape;770;p16"/>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71" name="Google Shape;771;p16"/>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72" name="Google Shape;772;p16"/>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73" name="Google Shape;773;p16"/>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74" name="Google Shape;774;p16"/>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775" name="Google Shape;775;p16"/>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776" name="Google Shape;776;p16"/>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777" name="Google Shape;777;p16"/>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778" name="Google Shape;778;p16"/>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779" name="Google Shape;779;p16"/>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780" name="Google Shape;780;p16"/>
          <p:cNvGrpSpPr/>
          <p:nvPr/>
        </p:nvGrpSpPr>
        <p:grpSpPr>
          <a:xfrm>
            <a:off x="8424000" y="-420"/>
            <a:ext cx="760572" cy="5144356"/>
            <a:chOff x="6141875" y="2804400"/>
            <a:chExt cx="360000" cy="2221800"/>
          </a:xfrm>
        </p:grpSpPr>
        <p:cxnSp>
          <p:nvCxnSpPr>
            <p:cNvPr id="781" name="Google Shape;781;p16"/>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782" name="Google Shape;782;p16"/>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783" name="Google Shape;783;p16"/>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784" name="Google Shape;784;p16"/>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785" name="Google Shape;785;p16"/>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sp>
        <p:nvSpPr>
          <p:cNvPr id="786" name="Google Shape;786;p16"/>
          <p:cNvSpPr txBox="1"/>
          <p:nvPr>
            <p:ph idx="1" type="subTitle"/>
          </p:nvPr>
        </p:nvSpPr>
        <p:spPr>
          <a:xfrm>
            <a:off x="961188" y="2624950"/>
            <a:ext cx="2328000" cy="10152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787" name="Google Shape;787;p16"/>
          <p:cNvSpPr txBox="1"/>
          <p:nvPr>
            <p:ph type="title"/>
          </p:nvPr>
        </p:nvSpPr>
        <p:spPr>
          <a:xfrm>
            <a:off x="961188" y="1130850"/>
            <a:ext cx="2328000" cy="14943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88" name="Google Shape;788;p16"/>
          <p:cNvGrpSpPr/>
          <p:nvPr/>
        </p:nvGrpSpPr>
        <p:grpSpPr>
          <a:xfrm>
            <a:off x="244637" y="-536400"/>
            <a:ext cx="950715" cy="1539436"/>
            <a:chOff x="8610225" y="169463"/>
            <a:chExt cx="450000" cy="726938"/>
          </a:xfrm>
        </p:grpSpPr>
        <p:sp>
          <p:nvSpPr>
            <p:cNvPr id="789" name="Google Shape;789;p16"/>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16"/>
          <p:cNvGrpSpPr/>
          <p:nvPr/>
        </p:nvGrpSpPr>
        <p:grpSpPr>
          <a:xfrm>
            <a:off x="7148511" y="-2150242"/>
            <a:ext cx="1102829" cy="3205139"/>
            <a:chOff x="7986575" y="2906313"/>
            <a:chExt cx="522000" cy="1513500"/>
          </a:xfrm>
        </p:grpSpPr>
        <p:sp>
          <p:nvSpPr>
            <p:cNvPr id="792" name="Google Shape;792;p16"/>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16"/>
          <p:cNvGrpSpPr/>
          <p:nvPr/>
        </p:nvGrpSpPr>
        <p:grpSpPr>
          <a:xfrm rot="5400000">
            <a:off x="1768919" y="3657865"/>
            <a:ext cx="380286" cy="2096523"/>
            <a:chOff x="4315150" y="2880000"/>
            <a:chExt cx="180000" cy="990000"/>
          </a:xfrm>
        </p:grpSpPr>
        <p:sp>
          <p:nvSpPr>
            <p:cNvPr id="797" name="Google Shape;797;p16"/>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16"/>
          <p:cNvSpPr/>
          <p:nvPr/>
        </p:nvSpPr>
        <p:spPr>
          <a:xfrm>
            <a:off x="7300640" y="455895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802" name="Shape 802"/>
        <p:cNvGrpSpPr/>
        <p:nvPr/>
      </p:nvGrpSpPr>
      <p:grpSpPr>
        <a:xfrm>
          <a:off x="0" y="0"/>
          <a:ext cx="0" cy="0"/>
          <a:chOff x="0" y="0"/>
          <a:chExt cx="0" cy="0"/>
        </a:xfrm>
      </p:grpSpPr>
      <p:grpSp>
        <p:nvGrpSpPr>
          <p:cNvPr id="803" name="Google Shape;803;p17"/>
          <p:cNvGrpSpPr/>
          <p:nvPr/>
        </p:nvGrpSpPr>
        <p:grpSpPr>
          <a:xfrm>
            <a:off x="5716985" y="-5851"/>
            <a:ext cx="3427026" cy="5155211"/>
            <a:chOff x="6048010" y="-5851"/>
            <a:chExt cx="3427026" cy="5155211"/>
          </a:xfrm>
        </p:grpSpPr>
        <p:sp>
          <p:nvSpPr>
            <p:cNvPr id="804" name="Google Shape;804;p17"/>
            <p:cNvSpPr/>
            <p:nvPr/>
          </p:nvSpPr>
          <p:spPr>
            <a:xfrm>
              <a:off x="6048213" y="-1862"/>
              <a:ext cx="34227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17"/>
            <p:cNvGrpSpPr/>
            <p:nvPr/>
          </p:nvGrpSpPr>
          <p:grpSpPr>
            <a:xfrm>
              <a:off x="6048010" y="-1839"/>
              <a:ext cx="3422683" cy="5146011"/>
              <a:chOff x="219075" y="2444400"/>
              <a:chExt cx="2221800" cy="2430000"/>
            </a:xfrm>
          </p:grpSpPr>
          <p:cxnSp>
            <p:nvCxnSpPr>
              <p:cNvPr id="806" name="Google Shape;806;p17"/>
              <p:cNvCxnSpPr/>
              <p:nvPr/>
            </p:nvCxnSpPr>
            <p:spPr>
              <a:xfrm>
                <a:off x="1329975" y="133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07" name="Google Shape;807;p17"/>
              <p:cNvCxnSpPr/>
              <p:nvPr/>
            </p:nvCxnSpPr>
            <p:spPr>
              <a:xfrm>
                <a:off x="1329975" y="142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08" name="Google Shape;808;p17"/>
              <p:cNvCxnSpPr/>
              <p:nvPr/>
            </p:nvCxnSpPr>
            <p:spPr>
              <a:xfrm>
                <a:off x="1329975" y="151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09" name="Google Shape;809;p17"/>
              <p:cNvCxnSpPr/>
              <p:nvPr/>
            </p:nvCxnSpPr>
            <p:spPr>
              <a:xfrm>
                <a:off x="1329975" y="160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0" name="Google Shape;810;p17"/>
              <p:cNvCxnSpPr/>
              <p:nvPr/>
            </p:nvCxnSpPr>
            <p:spPr>
              <a:xfrm>
                <a:off x="1329975" y="169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1" name="Google Shape;811;p17"/>
              <p:cNvCxnSpPr/>
              <p:nvPr/>
            </p:nvCxnSpPr>
            <p:spPr>
              <a:xfrm>
                <a:off x="1329975" y="178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2" name="Google Shape;812;p17"/>
              <p:cNvCxnSpPr/>
              <p:nvPr/>
            </p:nvCxnSpPr>
            <p:spPr>
              <a:xfrm>
                <a:off x="1329975" y="187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3" name="Google Shape;813;p17"/>
              <p:cNvCxnSpPr/>
              <p:nvPr/>
            </p:nvCxnSpPr>
            <p:spPr>
              <a:xfrm>
                <a:off x="1329975" y="196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4" name="Google Shape;814;p17"/>
              <p:cNvCxnSpPr/>
              <p:nvPr/>
            </p:nvCxnSpPr>
            <p:spPr>
              <a:xfrm>
                <a:off x="1329975" y="205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5" name="Google Shape;815;p17"/>
              <p:cNvCxnSpPr/>
              <p:nvPr/>
            </p:nvCxnSpPr>
            <p:spPr>
              <a:xfrm>
                <a:off x="1329975" y="214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6" name="Google Shape;816;p17"/>
              <p:cNvCxnSpPr/>
              <p:nvPr/>
            </p:nvCxnSpPr>
            <p:spPr>
              <a:xfrm>
                <a:off x="1329975" y="223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7" name="Google Shape;817;p17"/>
              <p:cNvCxnSpPr/>
              <p:nvPr/>
            </p:nvCxnSpPr>
            <p:spPr>
              <a:xfrm>
                <a:off x="1329975" y="232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8" name="Google Shape;818;p17"/>
              <p:cNvCxnSpPr/>
              <p:nvPr/>
            </p:nvCxnSpPr>
            <p:spPr>
              <a:xfrm>
                <a:off x="1329975" y="241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19" name="Google Shape;819;p17"/>
              <p:cNvCxnSpPr/>
              <p:nvPr/>
            </p:nvCxnSpPr>
            <p:spPr>
              <a:xfrm>
                <a:off x="1329975" y="250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0" name="Google Shape;820;p17"/>
              <p:cNvCxnSpPr/>
              <p:nvPr/>
            </p:nvCxnSpPr>
            <p:spPr>
              <a:xfrm>
                <a:off x="1329975" y="259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1" name="Google Shape;821;p17"/>
              <p:cNvCxnSpPr/>
              <p:nvPr/>
            </p:nvCxnSpPr>
            <p:spPr>
              <a:xfrm>
                <a:off x="1329975" y="268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2" name="Google Shape;822;p17"/>
              <p:cNvCxnSpPr/>
              <p:nvPr/>
            </p:nvCxnSpPr>
            <p:spPr>
              <a:xfrm>
                <a:off x="1329975" y="277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3" name="Google Shape;823;p17"/>
              <p:cNvCxnSpPr/>
              <p:nvPr/>
            </p:nvCxnSpPr>
            <p:spPr>
              <a:xfrm>
                <a:off x="1329975" y="286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4" name="Google Shape;824;p17"/>
              <p:cNvCxnSpPr/>
              <p:nvPr/>
            </p:nvCxnSpPr>
            <p:spPr>
              <a:xfrm>
                <a:off x="1329975" y="295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5" name="Google Shape;825;p17"/>
              <p:cNvCxnSpPr/>
              <p:nvPr/>
            </p:nvCxnSpPr>
            <p:spPr>
              <a:xfrm>
                <a:off x="1329975" y="304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6" name="Google Shape;826;p17"/>
              <p:cNvCxnSpPr/>
              <p:nvPr/>
            </p:nvCxnSpPr>
            <p:spPr>
              <a:xfrm>
                <a:off x="1329975" y="313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7" name="Google Shape;827;p17"/>
              <p:cNvCxnSpPr/>
              <p:nvPr/>
            </p:nvCxnSpPr>
            <p:spPr>
              <a:xfrm>
                <a:off x="1329975" y="322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8" name="Google Shape;828;p17"/>
              <p:cNvCxnSpPr/>
              <p:nvPr/>
            </p:nvCxnSpPr>
            <p:spPr>
              <a:xfrm>
                <a:off x="1329975" y="331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29" name="Google Shape;829;p17"/>
              <p:cNvCxnSpPr/>
              <p:nvPr/>
            </p:nvCxnSpPr>
            <p:spPr>
              <a:xfrm>
                <a:off x="1329975" y="340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30" name="Google Shape;830;p17"/>
              <p:cNvCxnSpPr/>
              <p:nvPr/>
            </p:nvCxnSpPr>
            <p:spPr>
              <a:xfrm>
                <a:off x="1329975" y="349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31" name="Google Shape;831;p17"/>
              <p:cNvCxnSpPr/>
              <p:nvPr/>
            </p:nvCxnSpPr>
            <p:spPr>
              <a:xfrm>
                <a:off x="1329975" y="358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32" name="Google Shape;832;p17"/>
              <p:cNvCxnSpPr/>
              <p:nvPr/>
            </p:nvCxnSpPr>
            <p:spPr>
              <a:xfrm>
                <a:off x="1329975" y="367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33" name="Google Shape;833;p17"/>
              <p:cNvCxnSpPr/>
              <p:nvPr/>
            </p:nvCxnSpPr>
            <p:spPr>
              <a:xfrm>
                <a:off x="1329975" y="3763500"/>
                <a:ext cx="0" cy="2221800"/>
              </a:xfrm>
              <a:prstGeom prst="straightConnector1">
                <a:avLst/>
              </a:prstGeom>
              <a:noFill/>
              <a:ln cap="flat" cmpd="sng" w="9525">
                <a:solidFill>
                  <a:schemeClr val="accent4"/>
                </a:solidFill>
                <a:prstDash val="solid"/>
                <a:round/>
                <a:headEnd len="med" w="med" type="none"/>
                <a:tailEnd len="med" w="med" type="none"/>
              </a:ln>
            </p:spPr>
          </p:cxnSp>
        </p:grpSp>
        <p:grpSp>
          <p:nvGrpSpPr>
            <p:cNvPr id="834" name="Google Shape;834;p17"/>
            <p:cNvGrpSpPr/>
            <p:nvPr/>
          </p:nvGrpSpPr>
          <p:grpSpPr>
            <a:xfrm>
              <a:off x="6052462" y="-5851"/>
              <a:ext cx="3422574" cy="5155211"/>
              <a:chOff x="219075" y="2444342"/>
              <a:chExt cx="1620000" cy="2436300"/>
            </a:xfrm>
          </p:grpSpPr>
          <p:cxnSp>
            <p:nvCxnSpPr>
              <p:cNvPr id="835" name="Google Shape;835;p17"/>
              <p:cNvCxnSpPr/>
              <p:nvPr/>
            </p:nvCxnSpPr>
            <p:spPr>
              <a:xfrm>
                <a:off x="21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836" name="Google Shape;836;p17"/>
              <p:cNvCxnSpPr/>
              <p:nvPr/>
            </p:nvCxnSpPr>
            <p:spPr>
              <a:xfrm>
                <a:off x="30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837" name="Google Shape;837;p17"/>
              <p:cNvCxnSpPr/>
              <p:nvPr/>
            </p:nvCxnSpPr>
            <p:spPr>
              <a:xfrm>
                <a:off x="39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838" name="Google Shape;838;p17"/>
              <p:cNvCxnSpPr/>
              <p:nvPr/>
            </p:nvCxnSpPr>
            <p:spPr>
              <a:xfrm>
                <a:off x="48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839" name="Google Shape;839;p17"/>
              <p:cNvCxnSpPr/>
              <p:nvPr/>
            </p:nvCxnSpPr>
            <p:spPr>
              <a:xfrm>
                <a:off x="57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840" name="Google Shape;840;p17"/>
              <p:cNvCxnSpPr/>
              <p:nvPr/>
            </p:nvCxnSpPr>
            <p:spPr>
              <a:xfrm>
                <a:off x="66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841" name="Google Shape;841;p17"/>
              <p:cNvCxnSpPr/>
              <p:nvPr/>
            </p:nvCxnSpPr>
            <p:spPr>
              <a:xfrm>
                <a:off x="75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842" name="Google Shape;842;p17"/>
              <p:cNvCxnSpPr/>
              <p:nvPr/>
            </p:nvCxnSpPr>
            <p:spPr>
              <a:xfrm>
                <a:off x="84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843" name="Google Shape;843;p17"/>
              <p:cNvCxnSpPr/>
              <p:nvPr/>
            </p:nvCxnSpPr>
            <p:spPr>
              <a:xfrm>
                <a:off x="939075" y="2444342"/>
                <a:ext cx="0" cy="2436300"/>
              </a:xfrm>
              <a:prstGeom prst="straightConnector1">
                <a:avLst/>
              </a:prstGeom>
              <a:noFill/>
              <a:ln cap="flat" cmpd="sng" w="9525">
                <a:solidFill>
                  <a:schemeClr val="accent4"/>
                </a:solidFill>
                <a:prstDash val="solid"/>
                <a:round/>
                <a:headEnd len="med" w="med" type="none"/>
                <a:tailEnd len="med" w="med" type="none"/>
              </a:ln>
            </p:spPr>
          </p:cxnSp>
          <p:grpSp>
            <p:nvGrpSpPr>
              <p:cNvPr id="844" name="Google Shape;844;p17"/>
              <p:cNvGrpSpPr/>
              <p:nvPr/>
            </p:nvGrpSpPr>
            <p:grpSpPr>
              <a:xfrm>
                <a:off x="1029075" y="2444342"/>
                <a:ext cx="810000" cy="2436204"/>
                <a:chOff x="5691875" y="2804400"/>
                <a:chExt cx="810000" cy="2221800"/>
              </a:xfrm>
            </p:grpSpPr>
            <p:cxnSp>
              <p:nvCxnSpPr>
                <p:cNvPr id="845" name="Google Shape;845;p17"/>
                <p:cNvCxnSpPr/>
                <p:nvPr/>
              </p:nvCxnSpPr>
              <p:spPr>
                <a:xfrm>
                  <a:off x="569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46" name="Google Shape;846;p17"/>
                <p:cNvCxnSpPr/>
                <p:nvPr/>
              </p:nvCxnSpPr>
              <p:spPr>
                <a:xfrm>
                  <a:off x="578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47" name="Google Shape;847;p17"/>
                <p:cNvCxnSpPr/>
                <p:nvPr/>
              </p:nvCxnSpPr>
              <p:spPr>
                <a:xfrm>
                  <a:off x="587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48" name="Google Shape;848;p17"/>
                <p:cNvCxnSpPr/>
                <p:nvPr/>
              </p:nvCxnSpPr>
              <p:spPr>
                <a:xfrm>
                  <a:off x="596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49" name="Google Shape;849;p17"/>
                <p:cNvCxnSpPr/>
                <p:nvPr/>
              </p:nvCxnSpPr>
              <p:spPr>
                <a:xfrm>
                  <a:off x="605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50" name="Google Shape;850;p17"/>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51" name="Google Shape;851;p17"/>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52" name="Google Shape;852;p17"/>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53" name="Google Shape;853;p17"/>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54" name="Google Shape;854;p17"/>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grpSp>
      <p:grpSp>
        <p:nvGrpSpPr>
          <p:cNvPr id="855" name="Google Shape;855;p17"/>
          <p:cNvGrpSpPr/>
          <p:nvPr/>
        </p:nvGrpSpPr>
        <p:grpSpPr>
          <a:xfrm>
            <a:off x="-40575" y="-420"/>
            <a:ext cx="760572" cy="5144356"/>
            <a:chOff x="6141875" y="2804400"/>
            <a:chExt cx="360000" cy="2221800"/>
          </a:xfrm>
        </p:grpSpPr>
        <p:cxnSp>
          <p:nvCxnSpPr>
            <p:cNvPr id="856" name="Google Shape;856;p17"/>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57" name="Google Shape;857;p17"/>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58" name="Google Shape;858;p17"/>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59" name="Google Shape;859;p17"/>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860" name="Google Shape;860;p17"/>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nvGrpSpPr>
          <p:cNvPr id="861" name="Google Shape;861;p17"/>
          <p:cNvGrpSpPr/>
          <p:nvPr/>
        </p:nvGrpSpPr>
        <p:grpSpPr>
          <a:xfrm rot="5400000">
            <a:off x="5467911" y="3657865"/>
            <a:ext cx="380286" cy="2096523"/>
            <a:chOff x="4315150" y="2880000"/>
            <a:chExt cx="180000" cy="990000"/>
          </a:xfrm>
        </p:grpSpPr>
        <p:sp>
          <p:nvSpPr>
            <p:cNvPr id="862" name="Google Shape;862;p17"/>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7"/>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7"/>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7"/>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7"/>
          <p:cNvGrpSpPr/>
          <p:nvPr/>
        </p:nvGrpSpPr>
        <p:grpSpPr>
          <a:xfrm>
            <a:off x="972000" y="4310726"/>
            <a:ext cx="1343730" cy="585645"/>
            <a:chOff x="2631622" y="4310726"/>
            <a:chExt cx="1343730" cy="585645"/>
          </a:xfrm>
        </p:grpSpPr>
        <p:sp>
          <p:nvSpPr>
            <p:cNvPr id="867" name="Google Shape;867;p17"/>
            <p:cNvSpPr/>
            <p:nvPr/>
          </p:nvSpPr>
          <p:spPr>
            <a:xfrm>
              <a:off x="263162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7"/>
            <p:cNvSpPr/>
            <p:nvPr/>
          </p:nvSpPr>
          <p:spPr>
            <a:xfrm>
              <a:off x="30155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7"/>
            <p:cNvSpPr/>
            <p:nvPr/>
          </p:nvSpPr>
          <p:spPr>
            <a:xfrm>
              <a:off x="263162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7"/>
            <p:cNvSpPr/>
            <p:nvPr/>
          </p:nvSpPr>
          <p:spPr>
            <a:xfrm>
              <a:off x="30155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7"/>
            <p:cNvSpPr/>
            <p:nvPr/>
          </p:nvSpPr>
          <p:spPr>
            <a:xfrm>
              <a:off x="3399477"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7"/>
            <p:cNvSpPr/>
            <p:nvPr/>
          </p:nvSpPr>
          <p:spPr>
            <a:xfrm>
              <a:off x="3399477"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7"/>
            <p:cNvSpPr/>
            <p:nvPr/>
          </p:nvSpPr>
          <p:spPr>
            <a:xfrm>
              <a:off x="37833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7"/>
            <p:cNvSpPr/>
            <p:nvPr/>
          </p:nvSpPr>
          <p:spPr>
            <a:xfrm>
              <a:off x="37833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17"/>
          <p:cNvSpPr txBox="1"/>
          <p:nvPr>
            <p:ph idx="1" type="subTitle"/>
          </p:nvPr>
        </p:nvSpPr>
        <p:spPr>
          <a:xfrm>
            <a:off x="961200" y="2040200"/>
            <a:ext cx="3407400" cy="1542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76" name="Google Shape;876;p17"/>
          <p:cNvSpPr txBox="1"/>
          <p:nvPr>
            <p:ph type="title"/>
          </p:nvPr>
        </p:nvSpPr>
        <p:spPr>
          <a:xfrm>
            <a:off x="961200" y="1508700"/>
            <a:ext cx="3407400" cy="5313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877" name="Shape 877"/>
        <p:cNvGrpSpPr/>
        <p:nvPr/>
      </p:nvGrpSpPr>
      <p:grpSpPr>
        <a:xfrm>
          <a:off x="0" y="0"/>
          <a:ext cx="0" cy="0"/>
          <a:chOff x="0" y="0"/>
          <a:chExt cx="0" cy="0"/>
        </a:xfrm>
      </p:grpSpPr>
      <p:grpSp>
        <p:nvGrpSpPr>
          <p:cNvPr id="878" name="Google Shape;878;p18"/>
          <p:cNvGrpSpPr/>
          <p:nvPr/>
        </p:nvGrpSpPr>
        <p:grpSpPr>
          <a:xfrm>
            <a:off x="8423995" y="-5851"/>
            <a:ext cx="764841" cy="5155002"/>
            <a:chOff x="-44830" y="-5851"/>
            <a:chExt cx="764841" cy="5155002"/>
          </a:xfrm>
        </p:grpSpPr>
        <p:sp>
          <p:nvSpPr>
            <p:cNvPr id="879" name="Google Shape;879;p18"/>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0" name="Google Shape;880;p18"/>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81" name="Google Shape;881;p18"/>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82" name="Google Shape;882;p18"/>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83" name="Google Shape;883;p18"/>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84" name="Google Shape;884;p18"/>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85" name="Google Shape;885;p18"/>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86" name="Google Shape;886;p18"/>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87" name="Google Shape;887;p18"/>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88" name="Google Shape;888;p18"/>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89" name="Google Shape;889;p18"/>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0" name="Google Shape;890;p18"/>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1" name="Google Shape;891;p18"/>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2" name="Google Shape;892;p18"/>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3" name="Google Shape;893;p18"/>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4" name="Google Shape;894;p18"/>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5" name="Google Shape;895;p18"/>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6" name="Google Shape;896;p18"/>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7" name="Google Shape;897;p18"/>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8" name="Google Shape;898;p18"/>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899" name="Google Shape;899;p18"/>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00" name="Google Shape;900;p18"/>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01" name="Google Shape;901;p18"/>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02" name="Google Shape;902;p18"/>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03" name="Google Shape;903;p18"/>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04" name="Google Shape;904;p18"/>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05" name="Google Shape;905;p18"/>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06" name="Google Shape;906;p18"/>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07" name="Google Shape;907;p18"/>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08" name="Google Shape;908;p18"/>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909" name="Google Shape;909;p18"/>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910" name="Google Shape;910;p18"/>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911" name="Google Shape;911;p18"/>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912" name="Google Shape;912;p18"/>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913" name="Google Shape;913;p18"/>
          <p:cNvGrpSpPr/>
          <p:nvPr/>
        </p:nvGrpSpPr>
        <p:grpSpPr>
          <a:xfrm>
            <a:off x="-40575" y="-420"/>
            <a:ext cx="760572" cy="5144356"/>
            <a:chOff x="6141875" y="2804400"/>
            <a:chExt cx="360000" cy="2221800"/>
          </a:xfrm>
        </p:grpSpPr>
        <p:cxnSp>
          <p:nvCxnSpPr>
            <p:cNvPr id="914" name="Google Shape;914;p18"/>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915" name="Google Shape;915;p18"/>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916" name="Google Shape;916;p18"/>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917" name="Google Shape;917;p18"/>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918" name="Google Shape;918;p18"/>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
        <p:nvSpPr>
          <p:cNvPr id="919" name="Google Shape;919;p18"/>
          <p:cNvSpPr txBox="1"/>
          <p:nvPr>
            <p:ph idx="1" type="subTitle"/>
          </p:nvPr>
        </p:nvSpPr>
        <p:spPr>
          <a:xfrm>
            <a:off x="1363800" y="2524950"/>
            <a:ext cx="28872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600">
                <a:solidFill>
                  <a:schemeClr val="dk1"/>
                </a:solidFill>
                <a:latin typeface="Abhaya Libre ExtraBold"/>
                <a:ea typeface="Abhaya Libre ExtraBold"/>
                <a:cs typeface="Abhaya Libre ExtraBold"/>
                <a:sym typeface="Abhaya Libre ExtraBold"/>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920" name="Google Shape;920;p18"/>
          <p:cNvSpPr txBox="1"/>
          <p:nvPr>
            <p:ph idx="2" type="subTitle"/>
          </p:nvPr>
        </p:nvSpPr>
        <p:spPr>
          <a:xfrm>
            <a:off x="4893000" y="2524950"/>
            <a:ext cx="28872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600">
                <a:solidFill>
                  <a:schemeClr val="dk1"/>
                </a:solidFill>
                <a:latin typeface="Abhaya Libre ExtraBold"/>
                <a:ea typeface="Abhaya Libre ExtraBold"/>
                <a:cs typeface="Abhaya Libre ExtraBold"/>
                <a:sym typeface="Abhaya Libre ExtraBold"/>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921" name="Google Shape;921;p18"/>
          <p:cNvSpPr txBox="1"/>
          <p:nvPr>
            <p:ph idx="3" type="subTitle"/>
          </p:nvPr>
        </p:nvSpPr>
        <p:spPr>
          <a:xfrm>
            <a:off x="1363800" y="2863350"/>
            <a:ext cx="2887200" cy="101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22" name="Google Shape;922;p18"/>
          <p:cNvSpPr txBox="1"/>
          <p:nvPr>
            <p:ph idx="4" type="subTitle"/>
          </p:nvPr>
        </p:nvSpPr>
        <p:spPr>
          <a:xfrm>
            <a:off x="4893000" y="2863350"/>
            <a:ext cx="2887200" cy="101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23" name="Google Shape;923;p18"/>
          <p:cNvSpPr txBox="1"/>
          <p:nvPr>
            <p:ph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_1">
    <p:spTree>
      <p:nvGrpSpPr>
        <p:cNvPr id="924" name="Shape 924"/>
        <p:cNvGrpSpPr/>
        <p:nvPr/>
      </p:nvGrpSpPr>
      <p:grpSpPr>
        <a:xfrm>
          <a:off x="0" y="0"/>
          <a:ext cx="0" cy="0"/>
          <a:chOff x="0" y="0"/>
          <a:chExt cx="0" cy="0"/>
        </a:xfrm>
      </p:grpSpPr>
      <p:grpSp>
        <p:nvGrpSpPr>
          <p:cNvPr id="925" name="Google Shape;925;p19"/>
          <p:cNvGrpSpPr/>
          <p:nvPr/>
        </p:nvGrpSpPr>
        <p:grpSpPr>
          <a:xfrm>
            <a:off x="-44830" y="-5851"/>
            <a:ext cx="764841" cy="5155002"/>
            <a:chOff x="-44830" y="-5851"/>
            <a:chExt cx="764841" cy="5155002"/>
          </a:xfrm>
        </p:grpSpPr>
        <p:sp>
          <p:nvSpPr>
            <p:cNvPr id="926" name="Google Shape;926;p19"/>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7" name="Google Shape;927;p19"/>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28" name="Google Shape;928;p19"/>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29" name="Google Shape;929;p19"/>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0" name="Google Shape;930;p19"/>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1" name="Google Shape;931;p19"/>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2" name="Google Shape;932;p19"/>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3" name="Google Shape;933;p19"/>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4" name="Google Shape;934;p19"/>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5" name="Google Shape;935;p19"/>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6" name="Google Shape;936;p19"/>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7" name="Google Shape;937;p19"/>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8" name="Google Shape;938;p19"/>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39" name="Google Shape;939;p19"/>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0" name="Google Shape;940;p19"/>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1" name="Google Shape;941;p19"/>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2" name="Google Shape;942;p19"/>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3" name="Google Shape;943;p19"/>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4" name="Google Shape;944;p19"/>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5" name="Google Shape;945;p19"/>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6" name="Google Shape;946;p19"/>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7" name="Google Shape;947;p19"/>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8" name="Google Shape;948;p19"/>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49" name="Google Shape;949;p19"/>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50" name="Google Shape;950;p19"/>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51" name="Google Shape;951;p19"/>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52" name="Google Shape;952;p19"/>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53" name="Google Shape;953;p19"/>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54" name="Google Shape;954;p19"/>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55" name="Google Shape;955;p19"/>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956" name="Google Shape;956;p19"/>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957" name="Google Shape;957;p19"/>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958" name="Google Shape;958;p19"/>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959" name="Google Shape;959;p19"/>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960" name="Google Shape;960;p19"/>
          <p:cNvGrpSpPr/>
          <p:nvPr/>
        </p:nvGrpSpPr>
        <p:grpSpPr>
          <a:xfrm>
            <a:off x="8424000" y="-420"/>
            <a:ext cx="760572" cy="5144356"/>
            <a:chOff x="6141875" y="2804400"/>
            <a:chExt cx="360000" cy="2221800"/>
          </a:xfrm>
        </p:grpSpPr>
        <p:cxnSp>
          <p:nvCxnSpPr>
            <p:cNvPr id="961" name="Google Shape;961;p19"/>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962" name="Google Shape;962;p19"/>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963" name="Google Shape;963;p19"/>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964" name="Google Shape;964;p19"/>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965" name="Google Shape;965;p19"/>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sp>
        <p:nvSpPr>
          <p:cNvPr id="966" name="Google Shape;966;p19"/>
          <p:cNvSpPr txBox="1"/>
          <p:nvPr>
            <p:ph type="title"/>
          </p:nvPr>
        </p:nvSpPr>
        <p:spPr>
          <a:xfrm>
            <a:off x="1790450" y="3272387"/>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67" name="Google Shape;967;p19"/>
          <p:cNvSpPr txBox="1"/>
          <p:nvPr>
            <p:ph idx="1" type="subTitle"/>
          </p:nvPr>
        </p:nvSpPr>
        <p:spPr>
          <a:xfrm>
            <a:off x="1790450" y="3610787"/>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68" name="Google Shape;968;p19"/>
          <p:cNvSpPr txBox="1"/>
          <p:nvPr>
            <p:ph idx="2" type="title"/>
          </p:nvPr>
        </p:nvSpPr>
        <p:spPr>
          <a:xfrm>
            <a:off x="5107150" y="3272387"/>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69" name="Google Shape;969;p19"/>
          <p:cNvSpPr txBox="1"/>
          <p:nvPr>
            <p:ph idx="3" type="subTitle"/>
          </p:nvPr>
        </p:nvSpPr>
        <p:spPr>
          <a:xfrm>
            <a:off x="5107150" y="3610795"/>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970" name="Google Shape;970;p19"/>
          <p:cNvSpPr txBox="1"/>
          <p:nvPr>
            <p:ph idx="4"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
    <p:spTree>
      <p:nvGrpSpPr>
        <p:cNvPr id="971" name="Shape 971"/>
        <p:cNvGrpSpPr/>
        <p:nvPr/>
      </p:nvGrpSpPr>
      <p:grpSpPr>
        <a:xfrm>
          <a:off x="0" y="0"/>
          <a:ext cx="0" cy="0"/>
          <a:chOff x="0" y="0"/>
          <a:chExt cx="0" cy="0"/>
        </a:xfrm>
      </p:grpSpPr>
      <p:grpSp>
        <p:nvGrpSpPr>
          <p:cNvPr id="972" name="Google Shape;972;p20"/>
          <p:cNvGrpSpPr/>
          <p:nvPr/>
        </p:nvGrpSpPr>
        <p:grpSpPr>
          <a:xfrm>
            <a:off x="8423995" y="-5851"/>
            <a:ext cx="764841" cy="5155002"/>
            <a:chOff x="-44830" y="-5851"/>
            <a:chExt cx="764841" cy="5155002"/>
          </a:xfrm>
        </p:grpSpPr>
        <p:sp>
          <p:nvSpPr>
            <p:cNvPr id="973" name="Google Shape;973;p20"/>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4" name="Google Shape;974;p20"/>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75" name="Google Shape;975;p20"/>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76" name="Google Shape;976;p20"/>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77" name="Google Shape;977;p20"/>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78" name="Google Shape;978;p20"/>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79" name="Google Shape;979;p20"/>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0" name="Google Shape;980;p20"/>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1" name="Google Shape;981;p20"/>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2" name="Google Shape;982;p20"/>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3" name="Google Shape;983;p20"/>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4" name="Google Shape;984;p20"/>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5" name="Google Shape;985;p20"/>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6" name="Google Shape;986;p20"/>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7" name="Google Shape;987;p20"/>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8" name="Google Shape;988;p20"/>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89" name="Google Shape;989;p20"/>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0" name="Google Shape;990;p20"/>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1" name="Google Shape;991;p20"/>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2" name="Google Shape;992;p20"/>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3" name="Google Shape;993;p20"/>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4" name="Google Shape;994;p20"/>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5" name="Google Shape;995;p20"/>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6" name="Google Shape;996;p20"/>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7" name="Google Shape;997;p20"/>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8" name="Google Shape;998;p20"/>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999" name="Google Shape;999;p20"/>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00" name="Google Shape;1000;p20"/>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01" name="Google Shape;1001;p20"/>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02" name="Google Shape;1002;p20"/>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003" name="Google Shape;1003;p20"/>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004" name="Google Shape;1004;p20"/>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005" name="Google Shape;1005;p20"/>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006" name="Google Shape;1006;p20"/>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007" name="Google Shape;1007;p20"/>
          <p:cNvGrpSpPr/>
          <p:nvPr/>
        </p:nvGrpSpPr>
        <p:grpSpPr>
          <a:xfrm>
            <a:off x="-40575" y="-420"/>
            <a:ext cx="760572" cy="5144356"/>
            <a:chOff x="6141875" y="2804400"/>
            <a:chExt cx="360000" cy="2221800"/>
          </a:xfrm>
        </p:grpSpPr>
        <p:cxnSp>
          <p:nvCxnSpPr>
            <p:cNvPr id="1008" name="Google Shape;1008;p20"/>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009" name="Google Shape;1009;p20"/>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010" name="Google Shape;1010;p20"/>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011" name="Google Shape;1011;p20"/>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012" name="Google Shape;1012;p20"/>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
        <p:nvSpPr>
          <p:cNvPr id="1013" name="Google Shape;1013;p20"/>
          <p:cNvSpPr txBox="1"/>
          <p:nvPr>
            <p:ph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4" name="Google Shape;1014;p20"/>
          <p:cNvSpPr txBox="1"/>
          <p:nvPr>
            <p:ph idx="1" type="body"/>
          </p:nvPr>
        </p:nvSpPr>
        <p:spPr>
          <a:xfrm>
            <a:off x="961200" y="1184400"/>
            <a:ext cx="3430800" cy="3419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015" name="Google Shape;1015;p20"/>
          <p:cNvSpPr txBox="1"/>
          <p:nvPr>
            <p:ph idx="2" type="body"/>
          </p:nvPr>
        </p:nvSpPr>
        <p:spPr>
          <a:xfrm>
            <a:off x="4752000" y="1184400"/>
            <a:ext cx="3430800" cy="34191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Montserrat"/>
              <a:buChar char="●"/>
              <a:defRPr sz="2200">
                <a:solidFill>
                  <a:schemeClr val="dk1"/>
                </a:solidFill>
                <a:latin typeface="Bebas Neue"/>
                <a:ea typeface="Bebas Neue"/>
                <a:cs typeface="Bebas Neue"/>
                <a:sym typeface="Bebas Neue"/>
              </a:defRPr>
            </a:lvl1pPr>
            <a:lvl2pPr indent="-317500" lvl="1" marL="914400" rtl="0">
              <a:lnSpc>
                <a:spcPct val="115000"/>
              </a:lnSpc>
              <a:spcBef>
                <a:spcPts val="0"/>
              </a:spcBef>
              <a:spcAft>
                <a:spcPts val="0"/>
              </a:spcAft>
              <a:buClr>
                <a:schemeClr val="dk1"/>
              </a:buClr>
              <a:buSzPts val="1400"/>
              <a:buFont typeface="Montserrat"/>
              <a:buChar char="○"/>
              <a:defRPr/>
            </a:lvl2pPr>
            <a:lvl3pPr indent="-317500" lvl="2" marL="1371600" rtl="0">
              <a:lnSpc>
                <a:spcPct val="115000"/>
              </a:lnSpc>
              <a:spcBef>
                <a:spcPts val="0"/>
              </a:spcBef>
              <a:spcAft>
                <a:spcPts val="0"/>
              </a:spcAft>
              <a:buClr>
                <a:schemeClr val="dk1"/>
              </a:buClr>
              <a:buSzPts val="1400"/>
              <a:buFont typeface="Montserrat"/>
              <a:buChar char="■"/>
              <a:defRPr/>
            </a:lvl3pPr>
            <a:lvl4pPr indent="-317500" lvl="3" marL="1828800" rtl="0">
              <a:lnSpc>
                <a:spcPct val="115000"/>
              </a:lnSpc>
              <a:spcBef>
                <a:spcPts val="0"/>
              </a:spcBef>
              <a:spcAft>
                <a:spcPts val="0"/>
              </a:spcAft>
              <a:buClr>
                <a:schemeClr val="dk1"/>
              </a:buClr>
              <a:buSzPts val="1400"/>
              <a:buFont typeface="Montserrat"/>
              <a:buChar char="●"/>
              <a:defRPr/>
            </a:lvl4pPr>
            <a:lvl5pPr indent="-317500" lvl="4" marL="2286000" rtl="0">
              <a:lnSpc>
                <a:spcPct val="115000"/>
              </a:lnSpc>
              <a:spcBef>
                <a:spcPts val="0"/>
              </a:spcBef>
              <a:spcAft>
                <a:spcPts val="0"/>
              </a:spcAft>
              <a:buClr>
                <a:schemeClr val="dk1"/>
              </a:buClr>
              <a:buSzPts val="1400"/>
              <a:buFont typeface="Montserrat"/>
              <a:buChar char="○"/>
              <a:defRPr/>
            </a:lvl5pPr>
            <a:lvl6pPr indent="-317500" lvl="5" marL="2743200" rtl="0">
              <a:lnSpc>
                <a:spcPct val="115000"/>
              </a:lnSpc>
              <a:spcBef>
                <a:spcPts val="0"/>
              </a:spcBef>
              <a:spcAft>
                <a:spcPts val="0"/>
              </a:spcAft>
              <a:buClr>
                <a:schemeClr val="dk1"/>
              </a:buClr>
              <a:buSzPts val="1400"/>
              <a:buFont typeface="Montserrat"/>
              <a:buChar char="■"/>
              <a:defRPr/>
            </a:lvl6pPr>
            <a:lvl7pPr indent="-317500" lvl="6" marL="3200400" rtl="0">
              <a:lnSpc>
                <a:spcPct val="115000"/>
              </a:lnSpc>
              <a:spcBef>
                <a:spcPts val="0"/>
              </a:spcBef>
              <a:spcAft>
                <a:spcPts val="0"/>
              </a:spcAft>
              <a:buClr>
                <a:schemeClr val="dk1"/>
              </a:buClr>
              <a:buSzPts val="1400"/>
              <a:buFont typeface="Montserrat"/>
              <a:buChar char="●"/>
              <a:defRPr/>
            </a:lvl7pPr>
            <a:lvl8pPr indent="-317500" lvl="7" marL="3657600" rtl="0">
              <a:lnSpc>
                <a:spcPct val="115000"/>
              </a:lnSpc>
              <a:spcBef>
                <a:spcPts val="0"/>
              </a:spcBef>
              <a:spcAft>
                <a:spcPts val="0"/>
              </a:spcAft>
              <a:buClr>
                <a:schemeClr val="dk1"/>
              </a:buClr>
              <a:buSzPts val="1400"/>
              <a:buFont typeface="Montserrat"/>
              <a:buChar char="○"/>
              <a:defRPr/>
            </a:lvl8pPr>
            <a:lvl9pPr indent="-317500" lvl="8" marL="4114800" rtl="0">
              <a:lnSpc>
                <a:spcPct val="115000"/>
              </a:lnSpc>
              <a:spcBef>
                <a:spcPts val="0"/>
              </a:spcBef>
              <a:spcAft>
                <a:spcPts val="0"/>
              </a:spcAft>
              <a:buClr>
                <a:schemeClr val="dk1"/>
              </a:buClr>
              <a:buSzPts val="1400"/>
              <a:buFont typeface="Montserra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3"/>
          <p:cNvSpPr txBox="1"/>
          <p:nvPr>
            <p:ph type="title"/>
          </p:nvPr>
        </p:nvSpPr>
        <p:spPr>
          <a:xfrm>
            <a:off x="3128400" y="1979198"/>
            <a:ext cx="2887200" cy="1374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52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0" name="Google Shape;80;p3"/>
          <p:cNvSpPr txBox="1"/>
          <p:nvPr>
            <p:ph hasCustomPrompt="1" idx="2" type="title"/>
          </p:nvPr>
        </p:nvSpPr>
        <p:spPr>
          <a:xfrm>
            <a:off x="3922000" y="1126800"/>
            <a:ext cx="1299900" cy="85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69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 name="Google Shape;81;p3"/>
          <p:cNvSpPr txBox="1"/>
          <p:nvPr>
            <p:ph idx="1" type="subTitle"/>
          </p:nvPr>
        </p:nvSpPr>
        <p:spPr>
          <a:xfrm>
            <a:off x="3128400" y="3353592"/>
            <a:ext cx="2887200" cy="676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Montserrat"/>
              <a:buNone/>
              <a:defRPr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grpSp>
        <p:nvGrpSpPr>
          <p:cNvPr id="82" name="Google Shape;82;p3"/>
          <p:cNvGrpSpPr/>
          <p:nvPr/>
        </p:nvGrpSpPr>
        <p:grpSpPr>
          <a:xfrm>
            <a:off x="7300798" y="-5851"/>
            <a:ext cx="1906127" cy="5155211"/>
            <a:chOff x="6047998" y="-5851"/>
            <a:chExt cx="1906127" cy="5155211"/>
          </a:xfrm>
        </p:grpSpPr>
        <p:sp>
          <p:nvSpPr>
            <p:cNvPr id="83" name="Google Shape;83;p3"/>
            <p:cNvSpPr/>
            <p:nvPr/>
          </p:nvSpPr>
          <p:spPr>
            <a:xfrm>
              <a:off x="6048225" y="-1850"/>
              <a:ext cx="19059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3"/>
            <p:cNvGrpSpPr/>
            <p:nvPr/>
          </p:nvGrpSpPr>
          <p:grpSpPr>
            <a:xfrm>
              <a:off x="6047998" y="-1850"/>
              <a:ext cx="1905907" cy="5146025"/>
              <a:chOff x="219067" y="2444395"/>
              <a:chExt cx="1237200" cy="2430007"/>
            </a:xfrm>
          </p:grpSpPr>
          <p:cxnSp>
            <p:nvCxnSpPr>
              <p:cNvPr id="85" name="Google Shape;85;p3"/>
              <p:cNvCxnSpPr/>
              <p:nvPr/>
            </p:nvCxnSpPr>
            <p:spPr>
              <a:xfrm>
                <a:off x="837667" y="18257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86" name="Google Shape;86;p3"/>
              <p:cNvCxnSpPr/>
              <p:nvPr/>
            </p:nvCxnSpPr>
            <p:spPr>
              <a:xfrm>
                <a:off x="837667" y="19157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87" name="Google Shape;87;p3"/>
              <p:cNvCxnSpPr/>
              <p:nvPr/>
            </p:nvCxnSpPr>
            <p:spPr>
              <a:xfrm>
                <a:off x="837667" y="20056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88" name="Google Shape;88;p3"/>
              <p:cNvCxnSpPr/>
              <p:nvPr/>
            </p:nvCxnSpPr>
            <p:spPr>
              <a:xfrm>
                <a:off x="837667" y="209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89" name="Google Shape;89;p3"/>
              <p:cNvCxnSpPr/>
              <p:nvPr/>
            </p:nvCxnSpPr>
            <p:spPr>
              <a:xfrm>
                <a:off x="837667" y="218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0" name="Google Shape;90;p3"/>
              <p:cNvCxnSpPr/>
              <p:nvPr/>
            </p:nvCxnSpPr>
            <p:spPr>
              <a:xfrm>
                <a:off x="837667" y="227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1" name="Google Shape;91;p3"/>
              <p:cNvCxnSpPr/>
              <p:nvPr/>
            </p:nvCxnSpPr>
            <p:spPr>
              <a:xfrm>
                <a:off x="837667" y="236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2" name="Google Shape;92;p3"/>
              <p:cNvCxnSpPr/>
              <p:nvPr/>
            </p:nvCxnSpPr>
            <p:spPr>
              <a:xfrm>
                <a:off x="837667" y="24556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3" name="Google Shape;93;p3"/>
              <p:cNvCxnSpPr/>
              <p:nvPr/>
            </p:nvCxnSpPr>
            <p:spPr>
              <a:xfrm>
                <a:off x="837667" y="254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4" name="Google Shape;94;p3"/>
              <p:cNvCxnSpPr/>
              <p:nvPr/>
            </p:nvCxnSpPr>
            <p:spPr>
              <a:xfrm>
                <a:off x="837667" y="263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5" name="Google Shape;95;p3"/>
              <p:cNvCxnSpPr/>
              <p:nvPr/>
            </p:nvCxnSpPr>
            <p:spPr>
              <a:xfrm>
                <a:off x="837667" y="272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6" name="Google Shape;96;p3"/>
              <p:cNvCxnSpPr/>
              <p:nvPr/>
            </p:nvCxnSpPr>
            <p:spPr>
              <a:xfrm>
                <a:off x="837667" y="28156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7" name="Google Shape;97;p3"/>
              <p:cNvCxnSpPr/>
              <p:nvPr/>
            </p:nvCxnSpPr>
            <p:spPr>
              <a:xfrm>
                <a:off x="837667" y="290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8" name="Google Shape;98;p3"/>
              <p:cNvCxnSpPr/>
              <p:nvPr/>
            </p:nvCxnSpPr>
            <p:spPr>
              <a:xfrm>
                <a:off x="837667" y="299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99" name="Google Shape;99;p3"/>
              <p:cNvCxnSpPr/>
              <p:nvPr/>
            </p:nvCxnSpPr>
            <p:spPr>
              <a:xfrm>
                <a:off x="837667" y="308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0" name="Google Shape;100;p3"/>
              <p:cNvCxnSpPr/>
              <p:nvPr/>
            </p:nvCxnSpPr>
            <p:spPr>
              <a:xfrm>
                <a:off x="837667" y="317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1" name="Google Shape;101;p3"/>
              <p:cNvCxnSpPr/>
              <p:nvPr/>
            </p:nvCxnSpPr>
            <p:spPr>
              <a:xfrm>
                <a:off x="837667" y="32656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2" name="Google Shape;102;p3"/>
              <p:cNvCxnSpPr/>
              <p:nvPr/>
            </p:nvCxnSpPr>
            <p:spPr>
              <a:xfrm>
                <a:off x="837667" y="335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3" name="Google Shape;103;p3"/>
              <p:cNvCxnSpPr/>
              <p:nvPr/>
            </p:nvCxnSpPr>
            <p:spPr>
              <a:xfrm>
                <a:off x="837667" y="344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4" name="Google Shape;104;p3"/>
              <p:cNvCxnSpPr/>
              <p:nvPr/>
            </p:nvCxnSpPr>
            <p:spPr>
              <a:xfrm>
                <a:off x="837667" y="353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5" name="Google Shape;105;p3"/>
              <p:cNvCxnSpPr/>
              <p:nvPr/>
            </p:nvCxnSpPr>
            <p:spPr>
              <a:xfrm>
                <a:off x="837667" y="36257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6" name="Google Shape;106;p3"/>
              <p:cNvCxnSpPr/>
              <p:nvPr/>
            </p:nvCxnSpPr>
            <p:spPr>
              <a:xfrm>
                <a:off x="837667" y="371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7" name="Google Shape;107;p3"/>
              <p:cNvCxnSpPr/>
              <p:nvPr/>
            </p:nvCxnSpPr>
            <p:spPr>
              <a:xfrm>
                <a:off x="837667" y="380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8" name="Google Shape;108;p3"/>
              <p:cNvCxnSpPr/>
              <p:nvPr/>
            </p:nvCxnSpPr>
            <p:spPr>
              <a:xfrm>
                <a:off x="837667" y="389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09" name="Google Shape;109;p3"/>
              <p:cNvCxnSpPr/>
              <p:nvPr/>
            </p:nvCxnSpPr>
            <p:spPr>
              <a:xfrm>
                <a:off x="837667" y="39858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10" name="Google Shape;110;p3"/>
              <p:cNvCxnSpPr/>
              <p:nvPr/>
            </p:nvCxnSpPr>
            <p:spPr>
              <a:xfrm>
                <a:off x="837667" y="40757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11" name="Google Shape;111;p3"/>
              <p:cNvCxnSpPr/>
              <p:nvPr/>
            </p:nvCxnSpPr>
            <p:spPr>
              <a:xfrm>
                <a:off x="837667" y="41658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112" name="Google Shape;112;p3"/>
              <p:cNvCxnSpPr/>
              <p:nvPr/>
            </p:nvCxnSpPr>
            <p:spPr>
              <a:xfrm>
                <a:off x="837667" y="4255801"/>
                <a:ext cx="0" cy="1237200"/>
              </a:xfrm>
              <a:prstGeom prst="straightConnector1">
                <a:avLst/>
              </a:prstGeom>
              <a:noFill/>
              <a:ln cap="flat" cmpd="sng" w="9525">
                <a:solidFill>
                  <a:schemeClr val="accent4"/>
                </a:solidFill>
                <a:prstDash val="solid"/>
                <a:round/>
                <a:headEnd len="med" w="med" type="none"/>
                <a:tailEnd len="med" w="med" type="none"/>
              </a:ln>
            </p:spPr>
          </p:cxnSp>
        </p:grpSp>
        <p:grpSp>
          <p:nvGrpSpPr>
            <p:cNvPr id="113" name="Google Shape;113;p3"/>
            <p:cNvGrpSpPr/>
            <p:nvPr/>
          </p:nvGrpSpPr>
          <p:grpSpPr>
            <a:xfrm>
              <a:off x="6052462" y="-5851"/>
              <a:ext cx="1901430" cy="5155211"/>
              <a:chOff x="219075" y="2444342"/>
              <a:chExt cx="900000" cy="2436300"/>
            </a:xfrm>
          </p:grpSpPr>
          <p:cxnSp>
            <p:nvCxnSpPr>
              <p:cNvPr id="114" name="Google Shape;114;p3"/>
              <p:cNvCxnSpPr/>
              <p:nvPr/>
            </p:nvCxnSpPr>
            <p:spPr>
              <a:xfrm>
                <a:off x="21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115" name="Google Shape;115;p3"/>
              <p:cNvCxnSpPr/>
              <p:nvPr/>
            </p:nvCxnSpPr>
            <p:spPr>
              <a:xfrm>
                <a:off x="30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116" name="Google Shape;116;p3"/>
              <p:cNvCxnSpPr/>
              <p:nvPr/>
            </p:nvCxnSpPr>
            <p:spPr>
              <a:xfrm>
                <a:off x="39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117" name="Google Shape;117;p3"/>
              <p:cNvCxnSpPr/>
              <p:nvPr/>
            </p:nvCxnSpPr>
            <p:spPr>
              <a:xfrm>
                <a:off x="48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118" name="Google Shape;118;p3"/>
              <p:cNvCxnSpPr/>
              <p:nvPr/>
            </p:nvCxnSpPr>
            <p:spPr>
              <a:xfrm>
                <a:off x="57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119" name="Google Shape;119;p3"/>
              <p:cNvCxnSpPr/>
              <p:nvPr/>
            </p:nvCxnSpPr>
            <p:spPr>
              <a:xfrm>
                <a:off x="66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120" name="Google Shape;120;p3"/>
              <p:cNvCxnSpPr/>
              <p:nvPr/>
            </p:nvCxnSpPr>
            <p:spPr>
              <a:xfrm>
                <a:off x="75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121" name="Google Shape;121;p3"/>
              <p:cNvCxnSpPr/>
              <p:nvPr/>
            </p:nvCxnSpPr>
            <p:spPr>
              <a:xfrm>
                <a:off x="84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122" name="Google Shape;122;p3"/>
              <p:cNvCxnSpPr/>
              <p:nvPr/>
            </p:nvCxnSpPr>
            <p:spPr>
              <a:xfrm>
                <a:off x="939075" y="2444342"/>
                <a:ext cx="0" cy="2436300"/>
              </a:xfrm>
              <a:prstGeom prst="straightConnector1">
                <a:avLst/>
              </a:prstGeom>
              <a:noFill/>
              <a:ln cap="flat" cmpd="sng" w="9525">
                <a:solidFill>
                  <a:schemeClr val="accent4"/>
                </a:solidFill>
                <a:prstDash val="solid"/>
                <a:round/>
                <a:headEnd len="med" w="med" type="none"/>
                <a:tailEnd len="med" w="med" type="none"/>
              </a:ln>
            </p:spPr>
          </p:cxnSp>
          <p:grpSp>
            <p:nvGrpSpPr>
              <p:cNvPr id="123" name="Google Shape;123;p3"/>
              <p:cNvGrpSpPr/>
              <p:nvPr/>
            </p:nvGrpSpPr>
            <p:grpSpPr>
              <a:xfrm>
                <a:off x="1029075" y="2444342"/>
                <a:ext cx="90000" cy="2436204"/>
                <a:chOff x="5691875" y="2804400"/>
                <a:chExt cx="90000" cy="2221800"/>
              </a:xfrm>
            </p:grpSpPr>
            <p:cxnSp>
              <p:nvCxnSpPr>
                <p:cNvPr id="124" name="Google Shape;124;p3"/>
                <p:cNvCxnSpPr/>
                <p:nvPr/>
              </p:nvCxnSpPr>
              <p:spPr>
                <a:xfrm>
                  <a:off x="569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5" name="Google Shape;125;p3"/>
                <p:cNvCxnSpPr/>
                <p:nvPr/>
              </p:nvCxnSpPr>
              <p:spPr>
                <a:xfrm>
                  <a:off x="578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grpSp>
      <p:grpSp>
        <p:nvGrpSpPr>
          <p:cNvPr id="126" name="Google Shape;126;p3"/>
          <p:cNvGrpSpPr/>
          <p:nvPr/>
        </p:nvGrpSpPr>
        <p:grpSpPr>
          <a:xfrm>
            <a:off x="131910" y="-428"/>
            <a:ext cx="1711287" cy="5144356"/>
            <a:chOff x="5691875" y="2804400"/>
            <a:chExt cx="810000" cy="2221800"/>
          </a:xfrm>
        </p:grpSpPr>
        <p:cxnSp>
          <p:nvCxnSpPr>
            <p:cNvPr id="127" name="Google Shape;127;p3"/>
            <p:cNvCxnSpPr/>
            <p:nvPr/>
          </p:nvCxnSpPr>
          <p:spPr>
            <a:xfrm>
              <a:off x="569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28" name="Google Shape;128;p3"/>
            <p:cNvCxnSpPr/>
            <p:nvPr/>
          </p:nvCxnSpPr>
          <p:spPr>
            <a:xfrm>
              <a:off x="578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29" name="Google Shape;129;p3"/>
            <p:cNvCxnSpPr/>
            <p:nvPr/>
          </p:nvCxnSpPr>
          <p:spPr>
            <a:xfrm>
              <a:off x="587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30" name="Google Shape;130;p3"/>
            <p:cNvCxnSpPr/>
            <p:nvPr/>
          </p:nvCxnSpPr>
          <p:spPr>
            <a:xfrm>
              <a:off x="596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31" name="Google Shape;131;p3"/>
            <p:cNvCxnSpPr/>
            <p:nvPr/>
          </p:nvCxnSpPr>
          <p:spPr>
            <a:xfrm>
              <a:off x="605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32" name="Google Shape;132;p3"/>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33" name="Google Shape;133;p3"/>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34" name="Google Shape;134;p3"/>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35" name="Google Shape;135;p3"/>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36" name="Google Shape;136;p3"/>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grpSp>
        <p:nvGrpSpPr>
          <p:cNvPr id="137" name="Google Shape;137;p3"/>
          <p:cNvGrpSpPr/>
          <p:nvPr/>
        </p:nvGrpSpPr>
        <p:grpSpPr>
          <a:xfrm>
            <a:off x="6825450" y="3064057"/>
            <a:ext cx="950715" cy="1539436"/>
            <a:chOff x="8610225" y="169463"/>
            <a:chExt cx="450000" cy="726938"/>
          </a:xfrm>
        </p:grpSpPr>
        <p:sp>
          <p:nvSpPr>
            <p:cNvPr id="138" name="Google Shape;138;p3"/>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016" name="Shape 1016"/>
        <p:cNvGrpSpPr/>
        <p:nvPr/>
      </p:nvGrpSpPr>
      <p:grpSpPr>
        <a:xfrm>
          <a:off x="0" y="0"/>
          <a:ext cx="0" cy="0"/>
          <a:chOff x="0" y="0"/>
          <a:chExt cx="0" cy="0"/>
        </a:xfrm>
      </p:grpSpPr>
      <p:sp>
        <p:nvSpPr>
          <p:cNvPr id="1017" name="Google Shape;1017;p21"/>
          <p:cNvSpPr txBox="1"/>
          <p:nvPr>
            <p:ph type="title"/>
          </p:nvPr>
        </p:nvSpPr>
        <p:spPr>
          <a:xfrm>
            <a:off x="961197" y="2614088"/>
            <a:ext cx="2246400" cy="4314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8" name="Google Shape;1018;p21"/>
          <p:cNvSpPr txBox="1"/>
          <p:nvPr>
            <p:ph idx="1" type="subTitle"/>
          </p:nvPr>
        </p:nvSpPr>
        <p:spPr>
          <a:xfrm>
            <a:off x="961197" y="3274158"/>
            <a:ext cx="2246400" cy="85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Char char="●"/>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1019" name="Google Shape;1019;p21"/>
          <p:cNvSpPr txBox="1"/>
          <p:nvPr>
            <p:ph idx="2" type="title"/>
          </p:nvPr>
        </p:nvSpPr>
        <p:spPr>
          <a:xfrm>
            <a:off x="5936395" y="2614088"/>
            <a:ext cx="2246400" cy="431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20" name="Google Shape;1020;p21"/>
          <p:cNvSpPr txBox="1"/>
          <p:nvPr>
            <p:ph idx="3" type="subTitle"/>
          </p:nvPr>
        </p:nvSpPr>
        <p:spPr>
          <a:xfrm>
            <a:off x="5936395" y="3274158"/>
            <a:ext cx="2246400" cy="859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Char char="●"/>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1021" name="Google Shape;1021;p21"/>
          <p:cNvSpPr txBox="1"/>
          <p:nvPr>
            <p:ph idx="4" type="title"/>
          </p:nvPr>
        </p:nvSpPr>
        <p:spPr>
          <a:xfrm>
            <a:off x="3448800" y="2614088"/>
            <a:ext cx="2246400" cy="431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22" name="Google Shape;1022;p21"/>
          <p:cNvSpPr txBox="1"/>
          <p:nvPr>
            <p:ph idx="5" type="subTitle"/>
          </p:nvPr>
        </p:nvSpPr>
        <p:spPr>
          <a:xfrm>
            <a:off x="3448800" y="1528175"/>
            <a:ext cx="2246400" cy="85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Char char="●"/>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1023" name="Google Shape;1023;p21"/>
          <p:cNvSpPr txBox="1"/>
          <p:nvPr>
            <p:ph idx="6"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24" name="Google Shape;1024;p21"/>
          <p:cNvGrpSpPr/>
          <p:nvPr/>
        </p:nvGrpSpPr>
        <p:grpSpPr>
          <a:xfrm>
            <a:off x="-44830" y="-5851"/>
            <a:ext cx="764841" cy="5155002"/>
            <a:chOff x="-44830" y="-5851"/>
            <a:chExt cx="764841" cy="5155002"/>
          </a:xfrm>
        </p:grpSpPr>
        <p:sp>
          <p:nvSpPr>
            <p:cNvPr id="1025" name="Google Shape;1025;p21"/>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6" name="Google Shape;1026;p21"/>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27" name="Google Shape;1027;p21"/>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28" name="Google Shape;1028;p21"/>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29" name="Google Shape;1029;p21"/>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0" name="Google Shape;1030;p21"/>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1" name="Google Shape;1031;p21"/>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2" name="Google Shape;1032;p21"/>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3" name="Google Shape;1033;p21"/>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4" name="Google Shape;1034;p21"/>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5" name="Google Shape;1035;p21"/>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6" name="Google Shape;1036;p21"/>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7" name="Google Shape;1037;p21"/>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8" name="Google Shape;1038;p21"/>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39" name="Google Shape;1039;p21"/>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0" name="Google Shape;1040;p21"/>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1" name="Google Shape;1041;p21"/>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2" name="Google Shape;1042;p21"/>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3" name="Google Shape;1043;p21"/>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4" name="Google Shape;1044;p21"/>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5" name="Google Shape;1045;p21"/>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6" name="Google Shape;1046;p21"/>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7" name="Google Shape;1047;p21"/>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8" name="Google Shape;1048;p21"/>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49" name="Google Shape;1049;p21"/>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50" name="Google Shape;1050;p21"/>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51" name="Google Shape;1051;p21"/>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52" name="Google Shape;1052;p21"/>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53" name="Google Shape;1053;p21"/>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54" name="Google Shape;1054;p21"/>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055" name="Google Shape;1055;p21"/>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056" name="Google Shape;1056;p21"/>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057" name="Google Shape;1057;p21"/>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058" name="Google Shape;1058;p21"/>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059" name="Google Shape;1059;p21"/>
          <p:cNvGrpSpPr/>
          <p:nvPr/>
        </p:nvGrpSpPr>
        <p:grpSpPr>
          <a:xfrm>
            <a:off x="8424000" y="-420"/>
            <a:ext cx="760572" cy="5144356"/>
            <a:chOff x="6141875" y="2804400"/>
            <a:chExt cx="360000" cy="2221800"/>
          </a:xfrm>
        </p:grpSpPr>
        <p:cxnSp>
          <p:nvCxnSpPr>
            <p:cNvPr id="1060" name="Google Shape;1060;p21"/>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061" name="Google Shape;1061;p21"/>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062" name="Google Shape;1062;p21"/>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063" name="Google Shape;1063;p21"/>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064" name="Google Shape;1064;p21"/>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grpSp>
        <p:nvGrpSpPr>
          <p:cNvPr id="1065" name="Google Shape;1065;p21"/>
          <p:cNvGrpSpPr/>
          <p:nvPr/>
        </p:nvGrpSpPr>
        <p:grpSpPr>
          <a:xfrm>
            <a:off x="3448800" y="4463126"/>
            <a:ext cx="1343730" cy="585645"/>
            <a:chOff x="2631622" y="4310726"/>
            <a:chExt cx="1343730" cy="585645"/>
          </a:xfrm>
        </p:grpSpPr>
        <p:sp>
          <p:nvSpPr>
            <p:cNvPr id="1066" name="Google Shape;1066;p21"/>
            <p:cNvSpPr/>
            <p:nvPr/>
          </p:nvSpPr>
          <p:spPr>
            <a:xfrm>
              <a:off x="263162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30155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263162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30155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3399477"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3399477"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37833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37833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4" name="Google Shape;1074;p21"/>
          <p:cNvGrpSpPr/>
          <p:nvPr/>
        </p:nvGrpSpPr>
        <p:grpSpPr>
          <a:xfrm>
            <a:off x="7853554" y="4481761"/>
            <a:ext cx="380286" cy="2096523"/>
            <a:chOff x="4315150" y="2880000"/>
            <a:chExt cx="180000" cy="990000"/>
          </a:xfrm>
        </p:grpSpPr>
        <p:sp>
          <p:nvSpPr>
            <p:cNvPr id="1075" name="Google Shape;1075;p21"/>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1"/>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2">
    <p:spTree>
      <p:nvGrpSpPr>
        <p:cNvPr id="1079" name="Shape 1079"/>
        <p:cNvGrpSpPr/>
        <p:nvPr/>
      </p:nvGrpSpPr>
      <p:grpSpPr>
        <a:xfrm>
          <a:off x="0" y="0"/>
          <a:ext cx="0" cy="0"/>
          <a:chOff x="0" y="0"/>
          <a:chExt cx="0" cy="0"/>
        </a:xfrm>
      </p:grpSpPr>
      <p:grpSp>
        <p:nvGrpSpPr>
          <p:cNvPr id="1080" name="Google Shape;1080;p22"/>
          <p:cNvGrpSpPr/>
          <p:nvPr/>
        </p:nvGrpSpPr>
        <p:grpSpPr>
          <a:xfrm>
            <a:off x="8423995" y="-5851"/>
            <a:ext cx="764841" cy="5155002"/>
            <a:chOff x="-44830" y="-5851"/>
            <a:chExt cx="764841" cy="5155002"/>
          </a:xfrm>
        </p:grpSpPr>
        <p:sp>
          <p:nvSpPr>
            <p:cNvPr id="1081" name="Google Shape;1081;p22"/>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2" name="Google Shape;1082;p22"/>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83" name="Google Shape;1083;p22"/>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84" name="Google Shape;1084;p22"/>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85" name="Google Shape;1085;p22"/>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86" name="Google Shape;1086;p22"/>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87" name="Google Shape;1087;p22"/>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88" name="Google Shape;1088;p22"/>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89" name="Google Shape;1089;p22"/>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0" name="Google Shape;1090;p22"/>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1" name="Google Shape;1091;p22"/>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2" name="Google Shape;1092;p22"/>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3" name="Google Shape;1093;p22"/>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4" name="Google Shape;1094;p22"/>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5" name="Google Shape;1095;p22"/>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6" name="Google Shape;1096;p22"/>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7" name="Google Shape;1097;p22"/>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8" name="Google Shape;1098;p22"/>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099" name="Google Shape;1099;p22"/>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0" name="Google Shape;1100;p22"/>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1" name="Google Shape;1101;p22"/>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2" name="Google Shape;1102;p22"/>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3" name="Google Shape;1103;p22"/>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4" name="Google Shape;1104;p22"/>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5" name="Google Shape;1105;p22"/>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6" name="Google Shape;1106;p22"/>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7" name="Google Shape;1107;p22"/>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8" name="Google Shape;1108;p22"/>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09" name="Google Shape;1109;p22"/>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10" name="Google Shape;1110;p22"/>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111" name="Google Shape;1111;p22"/>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112" name="Google Shape;1112;p22"/>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113" name="Google Shape;1113;p22"/>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114" name="Google Shape;1114;p22"/>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115" name="Google Shape;1115;p22"/>
          <p:cNvGrpSpPr/>
          <p:nvPr/>
        </p:nvGrpSpPr>
        <p:grpSpPr>
          <a:xfrm>
            <a:off x="-40575" y="-420"/>
            <a:ext cx="760572" cy="5144356"/>
            <a:chOff x="6141875" y="2804400"/>
            <a:chExt cx="360000" cy="2221800"/>
          </a:xfrm>
        </p:grpSpPr>
        <p:cxnSp>
          <p:nvCxnSpPr>
            <p:cNvPr id="1116" name="Google Shape;1116;p22"/>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117" name="Google Shape;1117;p22"/>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118" name="Google Shape;1118;p22"/>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119" name="Google Shape;1119;p22"/>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120" name="Google Shape;1120;p22"/>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
        <p:nvSpPr>
          <p:cNvPr id="1121" name="Google Shape;1121;p22"/>
          <p:cNvSpPr txBox="1"/>
          <p:nvPr>
            <p:ph type="title"/>
          </p:nvPr>
        </p:nvSpPr>
        <p:spPr>
          <a:xfrm>
            <a:off x="961200" y="2628600"/>
            <a:ext cx="20160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2" name="Google Shape;1122;p22"/>
          <p:cNvSpPr txBox="1"/>
          <p:nvPr>
            <p:ph idx="1" type="subTitle"/>
          </p:nvPr>
        </p:nvSpPr>
        <p:spPr>
          <a:xfrm>
            <a:off x="961200" y="2967000"/>
            <a:ext cx="2016000" cy="8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23" name="Google Shape;1123;p22"/>
          <p:cNvSpPr txBox="1"/>
          <p:nvPr>
            <p:ph idx="2" type="title"/>
          </p:nvPr>
        </p:nvSpPr>
        <p:spPr>
          <a:xfrm>
            <a:off x="6166800" y="2628600"/>
            <a:ext cx="20160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4" name="Google Shape;1124;p22"/>
          <p:cNvSpPr txBox="1"/>
          <p:nvPr>
            <p:ph idx="3" type="subTitle"/>
          </p:nvPr>
        </p:nvSpPr>
        <p:spPr>
          <a:xfrm>
            <a:off x="6166800" y="2967000"/>
            <a:ext cx="2016000" cy="8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25" name="Google Shape;1125;p22"/>
          <p:cNvSpPr txBox="1"/>
          <p:nvPr>
            <p:ph idx="4" type="title"/>
          </p:nvPr>
        </p:nvSpPr>
        <p:spPr>
          <a:xfrm>
            <a:off x="3564000" y="2628600"/>
            <a:ext cx="20160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6" name="Google Shape;1126;p22"/>
          <p:cNvSpPr txBox="1"/>
          <p:nvPr>
            <p:ph idx="5" type="subTitle"/>
          </p:nvPr>
        </p:nvSpPr>
        <p:spPr>
          <a:xfrm>
            <a:off x="3564000" y="2967016"/>
            <a:ext cx="2016000" cy="8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27" name="Google Shape;1127;p22"/>
          <p:cNvSpPr txBox="1"/>
          <p:nvPr>
            <p:ph idx="6"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28" name="Google Shape;1128;p22"/>
          <p:cNvGrpSpPr/>
          <p:nvPr/>
        </p:nvGrpSpPr>
        <p:grpSpPr>
          <a:xfrm rot="5400000">
            <a:off x="7376636" y="3734065"/>
            <a:ext cx="380286" cy="2096523"/>
            <a:chOff x="4315150" y="2880000"/>
            <a:chExt cx="180000" cy="990000"/>
          </a:xfrm>
        </p:grpSpPr>
        <p:sp>
          <p:nvSpPr>
            <p:cNvPr id="1129" name="Google Shape;1129;p22"/>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2"/>
          <p:cNvGrpSpPr/>
          <p:nvPr/>
        </p:nvGrpSpPr>
        <p:grpSpPr>
          <a:xfrm>
            <a:off x="910800" y="4362783"/>
            <a:ext cx="1102829" cy="3205139"/>
            <a:chOff x="7986575" y="2906313"/>
            <a:chExt cx="522000" cy="1513500"/>
          </a:xfrm>
        </p:grpSpPr>
        <p:sp>
          <p:nvSpPr>
            <p:cNvPr id="1134" name="Google Shape;1134;p22"/>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138" name="Shape 1138"/>
        <p:cNvGrpSpPr/>
        <p:nvPr/>
      </p:nvGrpSpPr>
      <p:grpSpPr>
        <a:xfrm>
          <a:off x="0" y="0"/>
          <a:ext cx="0" cy="0"/>
          <a:chOff x="0" y="0"/>
          <a:chExt cx="0" cy="0"/>
        </a:xfrm>
      </p:grpSpPr>
      <p:grpSp>
        <p:nvGrpSpPr>
          <p:cNvPr id="1139" name="Google Shape;1139;p23"/>
          <p:cNvGrpSpPr/>
          <p:nvPr/>
        </p:nvGrpSpPr>
        <p:grpSpPr>
          <a:xfrm>
            <a:off x="-44830" y="-5851"/>
            <a:ext cx="764841" cy="5155002"/>
            <a:chOff x="-44830" y="-5851"/>
            <a:chExt cx="764841" cy="5155002"/>
          </a:xfrm>
        </p:grpSpPr>
        <p:sp>
          <p:nvSpPr>
            <p:cNvPr id="1140" name="Google Shape;1140;p23"/>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1" name="Google Shape;1141;p23"/>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42" name="Google Shape;1142;p23"/>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43" name="Google Shape;1143;p23"/>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44" name="Google Shape;1144;p23"/>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45" name="Google Shape;1145;p23"/>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46" name="Google Shape;1146;p23"/>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47" name="Google Shape;1147;p23"/>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48" name="Google Shape;1148;p23"/>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49" name="Google Shape;1149;p23"/>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0" name="Google Shape;1150;p23"/>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1" name="Google Shape;1151;p23"/>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2" name="Google Shape;1152;p23"/>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3" name="Google Shape;1153;p23"/>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4" name="Google Shape;1154;p23"/>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5" name="Google Shape;1155;p23"/>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6" name="Google Shape;1156;p23"/>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7" name="Google Shape;1157;p23"/>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8" name="Google Shape;1158;p23"/>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59" name="Google Shape;1159;p23"/>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0" name="Google Shape;1160;p23"/>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1" name="Google Shape;1161;p23"/>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2" name="Google Shape;1162;p23"/>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3" name="Google Shape;1163;p23"/>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4" name="Google Shape;1164;p23"/>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5" name="Google Shape;1165;p23"/>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6" name="Google Shape;1166;p23"/>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7" name="Google Shape;1167;p23"/>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8" name="Google Shape;1168;p23"/>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69" name="Google Shape;1169;p23"/>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170" name="Google Shape;1170;p23"/>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171" name="Google Shape;1171;p23"/>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172" name="Google Shape;1172;p23"/>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173" name="Google Shape;1173;p23"/>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174" name="Google Shape;1174;p23"/>
          <p:cNvGrpSpPr/>
          <p:nvPr/>
        </p:nvGrpSpPr>
        <p:grpSpPr>
          <a:xfrm>
            <a:off x="8424000" y="-420"/>
            <a:ext cx="760572" cy="5144356"/>
            <a:chOff x="6141875" y="2804400"/>
            <a:chExt cx="360000" cy="2221800"/>
          </a:xfrm>
        </p:grpSpPr>
        <p:cxnSp>
          <p:nvCxnSpPr>
            <p:cNvPr id="1175" name="Google Shape;1175;p23"/>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176" name="Google Shape;1176;p23"/>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177" name="Google Shape;1177;p23"/>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178" name="Google Shape;1178;p23"/>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179" name="Google Shape;1179;p23"/>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sp>
        <p:nvSpPr>
          <p:cNvPr id="1180" name="Google Shape;1180;p23"/>
          <p:cNvSpPr txBox="1"/>
          <p:nvPr>
            <p:ph type="title"/>
          </p:nvPr>
        </p:nvSpPr>
        <p:spPr>
          <a:xfrm>
            <a:off x="1791600" y="2067775"/>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81" name="Google Shape;1181;p23"/>
          <p:cNvSpPr txBox="1"/>
          <p:nvPr>
            <p:ph idx="1" type="subTitle"/>
          </p:nvPr>
        </p:nvSpPr>
        <p:spPr>
          <a:xfrm>
            <a:off x="1791600" y="2406175"/>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82" name="Google Shape;1182;p23"/>
          <p:cNvSpPr txBox="1"/>
          <p:nvPr>
            <p:ph idx="2" type="title"/>
          </p:nvPr>
        </p:nvSpPr>
        <p:spPr>
          <a:xfrm>
            <a:off x="5109600" y="2067775"/>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83" name="Google Shape;1183;p23"/>
          <p:cNvSpPr txBox="1"/>
          <p:nvPr>
            <p:ph idx="3" type="subTitle"/>
          </p:nvPr>
        </p:nvSpPr>
        <p:spPr>
          <a:xfrm>
            <a:off x="5109600" y="2406175"/>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84" name="Google Shape;1184;p23"/>
          <p:cNvSpPr txBox="1"/>
          <p:nvPr>
            <p:ph idx="4" type="title"/>
          </p:nvPr>
        </p:nvSpPr>
        <p:spPr>
          <a:xfrm>
            <a:off x="1791600" y="3756775"/>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85" name="Google Shape;1185;p23"/>
          <p:cNvSpPr txBox="1"/>
          <p:nvPr>
            <p:ph idx="5" type="subTitle"/>
          </p:nvPr>
        </p:nvSpPr>
        <p:spPr>
          <a:xfrm>
            <a:off x="1791600" y="4095175"/>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86" name="Google Shape;1186;p23"/>
          <p:cNvSpPr txBox="1"/>
          <p:nvPr>
            <p:ph idx="6" type="title"/>
          </p:nvPr>
        </p:nvSpPr>
        <p:spPr>
          <a:xfrm>
            <a:off x="5109600" y="3756775"/>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87" name="Google Shape;1187;p23"/>
          <p:cNvSpPr txBox="1"/>
          <p:nvPr>
            <p:ph idx="7" type="subTitle"/>
          </p:nvPr>
        </p:nvSpPr>
        <p:spPr>
          <a:xfrm>
            <a:off x="5109600" y="4095175"/>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188" name="Google Shape;1188;p23"/>
          <p:cNvSpPr txBox="1"/>
          <p:nvPr>
            <p:ph idx="8" type="title"/>
          </p:nvPr>
        </p:nvSpPr>
        <p:spPr>
          <a:xfrm>
            <a:off x="1406300" y="540000"/>
            <a:ext cx="63315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spTree>
      <p:nvGrpSpPr>
        <p:cNvPr id="1189" name="Shape 1189"/>
        <p:cNvGrpSpPr/>
        <p:nvPr/>
      </p:nvGrpSpPr>
      <p:grpSpPr>
        <a:xfrm>
          <a:off x="0" y="0"/>
          <a:ext cx="0" cy="0"/>
          <a:chOff x="0" y="0"/>
          <a:chExt cx="0" cy="0"/>
        </a:xfrm>
      </p:grpSpPr>
      <p:grpSp>
        <p:nvGrpSpPr>
          <p:cNvPr id="1190" name="Google Shape;1190;p24"/>
          <p:cNvGrpSpPr/>
          <p:nvPr/>
        </p:nvGrpSpPr>
        <p:grpSpPr>
          <a:xfrm>
            <a:off x="8423995" y="-5851"/>
            <a:ext cx="764841" cy="5155002"/>
            <a:chOff x="-44830" y="-5851"/>
            <a:chExt cx="764841" cy="5155002"/>
          </a:xfrm>
        </p:grpSpPr>
        <p:sp>
          <p:nvSpPr>
            <p:cNvPr id="1191" name="Google Shape;1191;p24"/>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2" name="Google Shape;1192;p24"/>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93" name="Google Shape;1193;p24"/>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94" name="Google Shape;1194;p24"/>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95" name="Google Shape;1195;p24"/>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96" name="Google Shape;1196;p24"/>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97" name="Google Shape;1197;p24"/>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98" name="Google Shape;1198;p24"/>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199" name="Google Shape;1199;p24"/>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0" name="Google Shape;1200;p24"/>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1" name="Google Shape;1201;p24"/>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2" name="Google Shape;1202;p24"/>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3" name="Google Shape;1203;p24"/>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4" name="Google Shape;1204;p24"/>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5" name="Google Shape;1205;p24"/>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6" name="Google Shape;1206;p24"/>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7" name="Google Shape;1207;p24"/>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8" name="Google Shape;1208;p24"/>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09" name="Google Shape;1209;p24"/>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0" name="Google Shape;1210;p24"/>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1" name="Google Shape;1211;p24"/>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2" name="Google Shape;1212;p24"/>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3" name="Google Shape;1213;p24"/>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4" name="Google Shape;1214;p24"/>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5" name="Google Shape;1215;p24"/>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6" name="Google Shape;1216;p24"/>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7" name="Google Shape;1217;p24"/>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8" name="Google Shape;1218;p24"/>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19" name="Google Shape;1219;p24"/>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20" name="Google Shape;1220;p24"/>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221" name="Google Shape;1221;p24"/>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222" name="Google Shape;1222;p24"/>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223" name="Google Shape;1223;p24"/>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224" name="Google Shape;1224;p24"/>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225" name="Google Shape;1225;p24"/>
          <p:cNvGrpSpPr/>
          <p:nvPr/>
        </p:nvGrpSpPr>
        <p:grpSpPr>
          <a:xfrm>
            <a:off x="-40575" y="-420"/>
            <a:ext cx="760572" cy="5144356"/>
            <a:chOff x="6141875" y="2804400"/>
            <a:chExt cx="360000" cy="2221800"/>
          </a:xfrm>
        </p:grpSpPr>
        <p:cxnSp>
          <p:nvCxnSpPr>
            <p:cNvPr id="1226" name="Google Shape;1226;p24"/>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27" name="Google Shape;1227;p24"/>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28" name="Google Shape;1228;p24"/>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29" name="Google Shape;1229;p24"/>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30" name="Google Shape;1230;p24"/>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
        <p:nvSpPr>
          <p:cNvPr id="1231" name="Google Shape;1231;p24"/>
          <p:cNvSpPr txBox="1"/>
          <p:nvPr>
            <p:ph type="title"/>
          </p:nvPr>
        </p:nvSpPr>
        <p:spPr>
          <a:xfrm>
            <a:off x="961200" y="1692000"/>
            <a:ext cx="25218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2" name="Google Shape;1232;p24"/>
          <p:cNvSpPr txBox="1"/>
          <p:nvPr>
            <p:ph idx="1" type="subTitle"/>
          </p:nvPr>
        </p:nvSpPr>
        <p:spPr>
          <a:xfrm>
            <a:off x="961200" y="2030400"/>
            <a:ext cx="2521800" cy="504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33" name="Google Shape;1233;p24"/>
          <p:cNvSpPr txBox="1"/>
          <p:nvPr>
            <p:ph idx="2" type="title"/>
          </p:nvPr>
        </p:nvSpPr>
        <p:spPr>
          <a:xfrm>
            <a:off x="5661000" y="1692000"/>
            <a:ext cx="25218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4" name="Google Shape;1234;p24"/>
          <p:cNvSpPr txBox="1"/>
          <p:nvPr>
            <p:ph idx="3" type="subTitle"/>
          </p:nvPr>
        </p:nvSpPr>
        <p:spPr>
          <a:xfrm>
            <a:off x="5661000" y="2030400"/>
            <a:ext cx="25218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35" name="Google Shape;1235;p24"/>
          <p:cNvSpPr txBox="1"/>
          <p:nvPr>
            <p:ph idx="4" type="title"/>
          </p:nvPr>
        </p:nvSpPr>
        <p:spPr>
          <a:xfrm>
            <a:off x="961200" y="2977200"/>
            <a:ext cx="2521800" cy="33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6" name="Google Shape;1236;p24"/>
          <p:cNvSpPr txBox="1"/>
          <p:nvPr>
            <p:ph idx="5" type="subTitle"/>
          </p:nvPr>
        </p:nvSpPr>
        <p:spPr>
          <a:xfrm>
            <a:off x="961200" y="3315600"/>
            <a:ext cx="2521800" cy="504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37" name="Google Shape;1237;p24"/>
          <p:cNvSpPr txBox="1"/>
          <p:nvPr>
            <p:ph idx="6" type="title"/>
          </p:nvPr>
        </p:nvSpPr>
        <p:spPr>
          <a:xfrm>
            <a:off x="5661000" y="2977200"/>
            <a:ext cx="25218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8" name="Google Shape;1238;p24"/>
          <p:cNvSpPr txBox="1"/>
          <p:nvPr>
            <p:ph idx="7" type="subTitle"/>
          </p:nvPr>
        </p:nvSpPr>
        <p:spPr>
          <a:xfrm>
            <a:off x="5661000" y="3315600"/>
            <a:ext cx="25218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39" name="Google Shape;1239;p24"/>
          <p:cNvSpPr txBox="1"/>
          <p:nvPr>
            <p:ph idx="8"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240" name="Shape 1240"/>
        <p:cNvGrpSpPr/>
        <p:nvPr/>
      </p:nvGrpSpPr>
      <p:grpSpPr>
        <a:xfrm>
          <a:off x="0" y="0"/>
          <a:ext cx="0" cy="0"/>
          <a:chOff x="0" y="0"/>
          <a:chExt cx="0" cy="0"/>
        </a:xfrm>
      </p:grpSpPr>
      <p:grpSp>
        <p:nvGrpSpPr>
          <p:cNvPr id="1241" name="Google Shape;1241;p25"/>
          <p:cNvGrpSpPr/>
          <p:nvPr/>
        </p:nvGrpSpPr>
        <p:grpSpPr>
          <a:xfrm>
            <a:off x="8423995" y="-5851"/>
            <a:ext cx="764841" cy="5155002"/>
            <a:chOff x="-44830" y="-5851"/>
            <a:chExt cx="764841" cy="5155002"/>
          </a:xfrm>
        </p:grpSpPr>
        <p:sp>
          <p:nvSpPr>
            <p:cNvPr id="1242" name="Google Shape;1242;p25"/>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3" name="Google Shape;1243;p25"/>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44" name="Google Shape;1244;p25"/>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45" name="Google Shape;1245;p25"/>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46" name="Google Shape;1246;p25"/>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47" name="Google Shape;1247;p25"/>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48" name="Google Shape;1248;p25"/>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49" name="Google Shape;1249;p25"/>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0" name="Google Shape;1250;p25"/>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1" name="Google Shape;1251;p25"/>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2" name="Google Shape;1252;p25"/>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3" name="Google Shape;1253;p25"/>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4" name="Google Shape;1254;p25"/>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5" name="Google Shape;1255;p25"/>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6" name="Google Shape;1256;p25"/>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7" name="Google Shape;1257;p25"/>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8" name="Google Shape;1258;p25"/>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59" name="Google Shape;1259;p25"/>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0" name="Google Shape;1260;p25"/>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1" name="Google Shape;1261;p25"/>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2" name="Google Shape;1262;p25"/>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3" name="Google Shape;1263;p25"/>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4" name="Google Shape;1264;p25"/>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5" name="Google Shape;1265;p25"/>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6" name="Google Shape;1266;p25"/>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7" name="Google Shape;1267;p25"/>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8" name="Google Shape;1268;p25"/>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69" name="Google Shape;1269;p25"/>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70" name="Google Shape;1270;p25"/>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71" name="Google Shape;1271;p25"/>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272" name="Google Shape;1272;p25"/>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273" name="Google Shape;1273;p25"/>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274" name="Google Shape;1274;p25"/>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275" name="Google Shape;1275;p25"/>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276" name="Google Shape;1276;p25"/>
          <p:cNvGrpSpPr/>
          <p:nvPr/>
        </p:nvGrpSpPr>
        <p:grpSpPr>
          <a:xfrm>
            <a:off x="-40575" y="-420"/>
            <a:ext cx="760572" cy="5144356"/>
            <a:chOff x="6141875" y="2804400"/>
            <a:chExt cx="360000" cy="2221800"/>
          </a:xfrm>
        </p:grpSpPr>
        <p:cxnSp>
          <p:nvCxnSpPr>
            <p:cNvPr id="1277" name="Google Shape;1277;p25"/>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78" name="Google Shape;1278;p25"/>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79" name="Google Shape;1279;p25"/>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80" name="Google Shape;1280;p25"/>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281" name="Google Shape;1281;p25"/>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
        <p:nvSpPr>
          <p:cNvPr id="1282" name="Google Shape;1282;p25"/>
          <p:cNvSpPr txBox="1"/>
          <p:nvPr>
            <p:ph type="title"/>
          </p:nvPr>
        </p:nvSpPr>
        <p:spPr>
          <a:xfrm>
            <a:off x="961200" y="2066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83" name="Google Shape;1283;p25"/>
          <p:cNvSpPr txBox="1"/>
          <p:nvPr>
            <p:ph idx="1" type="subTitle"/>
          </p:nvPr>
        </p:nvSpPr>
        <p:spPr>
          <a:xfrm>
            <a:off x="961200" y="2404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84" name="Google Shape;1284;p25"/>
          <p:cNvSpPr txBox="1"/>
          <p:nvPr>
            <p:ph idx="2" type="title"/>
          </p:nvPr>
        </p:nvSpPr>
        <p:spPr>
          <a:xfrm>
            <a:off x="3448800" y="2066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85" name="Google Shape;1285;p25"/>
          <p:cNvSpPr txBox="1"/>
          <p:nvPr>
            <p:ph idx="3" type="subTitle"/>
          </p:nvPr>
        </p:nvSpPr>
        <p:spPr>
          <a:xfrm>
            <a:off x="3448800" y="2404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86" name="Google Shape;1286;p25"/>
          <p:cNvSpPr txBox="1"/>
          <p:nvPr>
            <p:ph idx="4" type="title"/>
          </p:nvPr>
        </p:nvSpPr>
        <p:spPr>
          <a:xfrm>
            <a:off x="961200"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87" name="Google Shape;1287;p25"/>
          <p:cNvSpPr txBox="1"/>
          <p:nvPr>
            <p:ph idx="5" type="subTitle"/>
          </p:nvPr>
        </p:nvSpPr>
        <p:spPr>
          <a:xfrm>
            <a:off x="961197"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88" name="Google Shape;1288;p25"/>
          <p:cNvSpPr txBox="1"/>
          <p:nvPr>
            <p:ph idx="6" type="title"/>
          </p:nvPr>
        </p:nvSpPr>
        <p:spPr>
          <a:xfrm>
            <a:off x="3448800"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89" name="Google Shape;1289;p25"/>
          <p:cNvSpPr txBox="1"/>
          <p:nvPr>
            <p:ph idx="7" type="subTitle"/>
          </p:nvPr>
        </p:nvSpPr>
        <p:spPr>
          <a:xfrm>
            <a:off x="3448796"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90" name="Google Shape;1290;p25"/>
          <p:cNvSpPr txBox="1"/>
          <p:nvPr>
            <p:ph idx="8" type="title"/>
          </p:nvPr>
        </p:nvSpPr>
        <p:spPr>
          <a:xfrm>
            <a:off x="5936395" y="2066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91" name="Google Shape;1291;p25"/>
          <p:cNvSpPr txBox="1"/>
          <p:nvPr>
            <p:ph idx="9" type="subTitle"/>
          </p:nvPr>
        </p:nvSpPr>
        <p:spPr>
          <a:xfrm>
            <a:off x="5936395" y="2404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92" name="Google Shape;1292;p25"/>
          <p:cNvSpPr txBox="1"/>
          <p:nvPr>
            <p:ph idx="13" type="title"/>
          </p:nvPr>
        </p:nvSpPr>
        <p:spPr>
          <a:xfrm>
            <a:off x="5936395"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93" name="Google Shape;1293;p25"/>
          <p:cNvSpPr txBox="1"/>
          <p:nvPr>
            <p:ph idx="14" type="subTitle"/>
          </p:nvPr>
        </p:nvSpPr>
        <p:spPr>
          <a:xfrm>
            <a:off x="5936395"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294" name="Google Shape;1294;p25"/>
          <p:cNvSpPr txBox="1"/>
          <p:nvPr>
            <p:ph idx="15"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295" name="Shape 1295"/>
        <p:cNvGrpSpPr/>
        <p:nvPr/>
      </p:nvGrpSpPr>
      <p:grpSpPr>
        <a:xfrm>
          <a:off x="0" y="0"/>
          <a:ext cx="0" cy="0"/>
          <a:chOff x="0" y="0"/>
          <a:chExt cx="0" cy="0"/>
        </a:xfrm>
      </p:grpSpPr>
      <p:grpSp>
        <p:nvGrpSpPr>
          <p:cNvPr id="1296" name="Google Shape;1296;p26"/>
          <p:cNvGrpSpPr/>
          <p:nvPr/>
        </p:nvGrpSpPr>
        <p:grpSpPr>
          <a:xfrm>
            <a:off x="8423995" y="-5851"/>
            <a:ext cx="764841" cy="5155002"/>
            <a:chOff x="-44830" y="-5851"/>
            <a:chExt cx="764841" cy="5155002"/>
          </a:xfrm>
        </p:grpSpPr>
        <p:sp>
          <p:nvSpPr>
            <p:cNvPr id="1297" name="Google Shape;1297;p26"/>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8" name="Google Shape;1298;p26"/>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299" name="Google Shape;1299;p26"/>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0" name="Google Shape;1300;p26"/>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1" name="Google Shape;1301;p26"/>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2" name="Google Shape;1302;p26"/>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3" name="Google Shape;1303;p26"/>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4" name="Google Shape;1304;p26"/>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5" name="Google Shape;1305;p26"/>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6" name="Google Shape;1306;p26"/>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7" name="Google Shape;1307;p26"/>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8" name="Google Shape;1308;p26"/>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09" name="Google Shape;1309;p26"/>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0" name="Google Shape;1310;p26"/>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1" name="Google Shape;1311;p26"/>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2" name="Google Shape;1312;p26"/>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3" name="Google Shape;1313;p26"/>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4" name="Google Shape;1314;p26"/>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5" name="Google Shape;1315;p26"/>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6" name="Google Shape;1316;p26"/>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7" name="Google Shape;1317;p26"/>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8" name="Google Shape;1318;p26"/>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19" name="Google Shape;1319;p26"/>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20" name="Google Shape;1320;p26"/>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21" name="Google Shape;1321;p26"/>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22" name="Google Shape;1322;p26"/>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23" name="Google Shape;1323;p26"/>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24" name="Google Shape;1324;p26"/>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25" name="Google Shape;1325;p26"/>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26" name="Google Shape;1326;p26"/>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327" name="Google Shape;1327;p26"/>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328" name="Google Shape;1328;p26"/>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329" name="Google Shape;1329;p26"/>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330" name="Google Shape;1330;p26"/>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331" name="Google Shape;1331;p26"/>
          <p:cNvGrpSpPr/>
          <p:nvPr/>
        </p:nvGrpSpPr>
        <p:grpSpPr>
          <a:xfrm>
            <a:off x="-40575" y="-420"/>
            <a:ext cx="760572" cy="5144356"/>
            <a:chOff x="6141875" y="2804400"/>
            <a:chExt cx="360000" cy="2221800"/>
          </a:xfrm>
        </p:grpSpPr>
        <p:cxnSp>
          <p:nvCxnSpPr>
            <p:cNvPr id="1332" name="Google Shape;1332;p26"/>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333" name="Google Shape;1333;p26"/>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334" name="Google Shape;1334;p26"/>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335" name="Google Shape;1335;p26"/>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336" name="Google Shape;1336;p26"/>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
        <p:nvSpPr>
          <p:cNvPr id="1337" name="Google Shape;1337;p26"/>
          <p:cNvSpPr txBox="1"/>
          <p:nvPr>
            <p:ph hasCustomPrompt="1" type="title"/>
          </p:nvPr>
        </p:nvSpPr>
        <p:spPr>
          <a:xfrm>
            <a:off x="961200" y="1544400"/>
            <a:ext cx="7221600" cy="84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38" name="Google Shape;1338;p26"/>
          <p:cNvSpPr txBox="1"/>
          <p:nvPr>
            <p:ph idx="1" type="subTitle"/>
          </p:nvPr>
        </p:nvSpPr>
        <p:spPr>
          <a:xfrm>
            <a:off x="961200" y="2390400"/>
            <a:ext cx="72216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1339" name="Google Shape;1339;p26"/>
          <p:cNvSpPr txBox="1"/>
          <p:nvPr>
            <p:ph hasCustomPrompt="1" idx="2" type="title"/>
          </p:nvPr>
        </p:nvSpPr>
        <p:spPr>
          <a:xfrm>
            <a:off x="961200" y="2983945"/>
            <a:ext cx="7221600" cy="84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40" name="Google Shape;1340;p26"/>
          <p:cNvSpPr txBox="1"/>
          <p:nvPr>
            <p:ph idx="3" type="subTitle"/>
          </p:nvPr>
        </p:nvSpPr>
        <p:spPr>
          <a:xfrm>
            <a:off x="961200" y="3829950"/>
            <a:ext cx="72216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1341" name="Google Shape;1341;p26"/>
          <p:cNvSpPr txBox="1"/>
          <p:nvPr>
            <p:ph idx="4"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342" name="Shape 1342"/>
        <p:cNvGrpSpPr/>
        <p:nvPr/>
      </p:nvGrpSpPr>
      <p:grpSpPr>
        <a:xfrm>
          <a:off x="0" y="0"/>
          <a:ext cx="0" cy="0"/>
          <a:chOff x="0" y="0"/>
          <a:chExt cx="0" cy="0"/>
        </a:xfrm>
      </p:grpSpPr>
      <p:sp>
        <p:nvSpPr>
          <p:cNvPr id="1343" name="Google Shape;1343;p27"/>
          <p:cNvSpPr txBox="1"/>
          <p:nvPr>
            <p:ph type="ctrTitle"/>
          </p:nvPr>
        </p:nvSpPr>
        <p:spPr>
          <a:xfrm>
            <a:off x="2933700" y="540000"/>
            <a:ext cx="3276600" cy="82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4" name="Google Shape;1344;p27"/>
          <p:cNvSpPr txBox="1"/>
          <p:nvPr>
            <p:ph idx="1" type="subTitle"/>
          </p:nvPr>
        </p:nvSpPr>
        <p:spPr>
          <a:xfrm>
            <a:off x="2933700" y="1285875"/>
            <a:ext cx="3276600" cy="1393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345" name="Google Shape;1345;p27"/>
          <p:cNvSpPr txBox="1"/>
          <p:nvPr/>
        </p:nvSpPr>
        <p:spPr>
          <a:xfrm>
            <a:off x="2165400" y="3761100"/>
            <a:ext cx="4813200" cy="5040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300"/>
              </a:spcBef>
              <a:spcAft>
                <a:spcPts val="0"/>
              </a:spcAft>
              <a:buNone/>
            </a:pPr>
            <a:r>
              <a:rPr b="1" lang="en" sz="1200">
                <a:solidFill>
                  <a:schemeClr val="dk1"/>
                </a:solidFill>
                <a:latin typeface="Montserrat"/>
                <a:ea typeface="Montserrat"/>
                <a:cs typeface="Montserrat"/>
                <a:sym typeface="Montserrat"/>
              </a:rPr>
              <a:t>CREDITS:</a:t>
            </a:r>
            <a:r>
              <a:rPr lang="en" sz="1200">
                <a:solidFill>
                  <a:schemeClr val="dk1"/>
                </a:solidFill>
                <a:latin typeface="Montserrat"/>
                <a:ea typeface="Montserrat"/>
                <a:cs typeface="Montserrat"/>
                <a:sym typeface="Montserrat"/>
              </a:rPr>
              <a:t>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a:ea typeface="Montserrat"/>
                <a:cs typeface="Montserrat"/>
                <a:sym typeface="Montserrat"/>
              </a:rPr>
              <a:t>, including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dk1"/>
                </a:solidFill>
                <a:latin typeface="Montserrat"/>
                <a:ea typeface="Montserrat"/>
                <a:cs typeface="Montserrat"/>
                <a:sym typeface="Montserrat"/>
              </a:rPr>
              <a:t>,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200">
              <a:solidFill>
                <a:schemeClr val="dk1"/>
              </a:solidFill>
              <a:latin typeface="Montserrat"/>
              <a:ea typeface="Montserrat"/>
              <a:cs typeface="Montserrat"/>
              <a:sym typeface="Montserrat"/>
            </a:endParaRPr>
          </a:p>
        </p:txBody>
      </p:sp>
      <p:grpSp>
        <p:nvGrpSpPr>
          <p:cNvPr id="1346" name="Google Shape;1346;p27"/>
          <p:cNvGrpSpPr/>
          <p:nvPr/>
        </p:nvGrpSpPr>
        <p:grpSpPr>
          <a:xfrm>
            <a:off x="8423995" y="-5851"/>
            <a:ext cx="764841" cy="5155002"/>
            <a:chOff x="-44830" y="-5851"/>
            <a:chExt cx="764841" cy="5155002"/>
          </a:xfrm>
        </p:grpSpPr>
        <p:sp>
          <p:nvSpPr>
            <p:cNvPr id="1347" name="Google Shape;1347;p27"/>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8" name="Google Shape;1348;p27"/>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49" name="Google Shape;1349;p27"/>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0" name="Google Shape;1350;p27"/>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1" name="Google Shape;1351;p27"/>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2" name="Google Shape;1352;p27"/>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3" name="Google Shape;1353;p27"/>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4" name="Google Shape;1354;p27"/>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5" name="Google Shape;1355;p27"/>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6" name="Google Shape;1356;p27"/>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7" name="Google Shape;1357;p27"/>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8" name="Google Shape;1358;p27"/>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59" name="Google Shape;1359;p27"/>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0" name="Google Shape;1360;p27"/>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1" name="Google Shape;1361;p27"/>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2" name="Google Shape;1362;p27"/>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3" name="Google Shape;1363;p27"/>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4" name="Google Shape;1364;p27"/>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5" name="Google Shape;1365;p27"/>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6" name="Google Shape;1366;p27"/>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7" name="Google Shape;1367;p27"/>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8" name="Google Shape;1368;p27"/>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69" name="Google Shape;1369;p27"/>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70" name="Google Shape;1370;p27"/>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71" name="Google Shape;1371;p27"/>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72" name="Google Shape;1372;p27"/>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73" name="Google Shape;1373;p27"/>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74" name="Google Shape;1374;p27"/>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75" name="Google Shape;1375;p27"/>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376" name="Google Shape;1376;p27"/>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377" name="Google Shape;1377;p27"/>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378" name="Google Shape;1378;p27"/>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379" name="Google Shape;1379;p27"/>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380" name="Google Shape;1380;p27"/>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381" name="Google Shape;1381;p27"/>
          <p:cNvGrpSpPr/>
          <p:nvPr/>
        </p:nvGrpSpPr>
        <p:grpSpPr>
          <a:xfrm>
            <a:off x="-40575" y="-420"/>
            <a:ext cx="760572" cy="5144356"/>
            <a:chOff x="6141875" y="2804400"/>
            <a:chExt cx="360000" cy="2221800"/>
          </a:xfrm>
        </p:grpSpPr>
        <p:cxnSp>
          <p:nvCxnSpPr>
            <p:cNvPr id="1382" name="Google Shape;1382;p27"/>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383" name="Google Shape;1383;p27"/>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384" name="Google Shape;1384;p27"/>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385" name="Google Shape;1385;p27"/>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386" name="Google Shape;1386;p27"/>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nvGrpSpPr>
          <p:cNvPr id="1387" name="Google Shape;1387;p27"/>
          <p:cNvGrpSpPr/>
          <p:nvPr/>
        </p:nvGrpSpPr>
        <p:grpSpPr>
          <a:xfrm>
            <a:off x="939600" y="2656149"/>
            <a:ext cx="380286" cy="2096523"/>
            <a:chOff x="4315150" y="2880000"/>
            <a:chExt cx="180000" cy="990000"/>
          </a:xfrm>
        </p:grpSpPr>
        <p:sp>
          <p:nvSpPr>
            <p:cNvPr id="1388" name="Google Shape;1388;p27"/>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7"/>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2" name="Google Shape;1392;p27"/>
          <p:cNvGrpSpPr/>
          <p:nvPr/>
        </p:nvGrpSpPr>
        <p:grpSpPr>
          <a:xfrm>
            <a:off x="939600" y="-535043"/>
            <a:ext cx="950715" cy="1539436"/>
            <a:chOff x="8610225" y="169463"/>
            <a:chExt cx="450000" cy="726938"/>
          </a:xfrm>
        </p:grpSpPr>
        <p:sp>
          <p:nvSpPr>
            <p:cNvPr id="1393" name="Google Shape;1393;p27"/>
            <p:cNvSpPr/>
            <p:nvPr/>
          </p:nvSpPr>
          <p:spPr>
            <a:xfrm>
              <a:off x="8610225" y="169463"/>
              <a:ext cx="450000" cy="450000"/>
            </a:xfrm>
            <a:prstGeom prst="pie">
              <a:avLst>
                <a:gd fmla="val 0" name="adj1"/>
                <a:gd fmla="val 10800165"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7"/>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27"/>
          <p:cNvGrpSpPr/>
          <p:nvPr/>
        </p:nvGrpSpPr>
        <p:grpSpPr>
          <a:xfrm>
            <a:off x="7225950" y="540000"/>
            <a:ext cx="950700" cy="2093100"/>
            <a:chOff x="5908964" y="3240000"/>
            <a:chExt cx="950700" cy="2093100"/>
          </a:xfrm>
        </p:grpSpPr>
        <p:sp>
          <p:nvSpPr>
            <p:cNvPr id="1396" name="Google Shape;1396;p27"/>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7"/>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398" name="Shape 1398"/>
        <p:cNvGrpSpPr/>
        <p:nvPr/>
      </p:nvGrpSpPr>
      <p:grpSpPr>
        <a:xfrm>
          <a:off x="0" y="0"/>
          <a:ext cx="0" cy="0"/>
          <a:chOff x="0" y="0"/>
          <a:chExt cx="0" cy="0"/>
        </a:xfrm>
      </p:grpSpPr>
      <p:grpSp>
        <p:nvGrpSpPr>
          <p:cNvPr id="1399" name="Google Shape;1399;p28"/>
          <p:cNvGrpSpPr/>
          <p:nvPr/>
        </p:nvGrpSpPr>
        <p:grpSpPr>
          <a:xfrm>
            <a:off x="8423995" y="-5851"/>
            <a:ext cx="764841" cy="5155002"/>
            <a:chOff x="-44830" y="-5851"/>
            <a:chExt cx="764841" cy="5155002"/>
          </a:xfrm>
        </p:grpSpPr>
        <p:sp>
          <p:nvSpPr>
            <p:cNvPr id="1400" name="Google Shape;1400;p28"/>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1" name="Google Shape;1401;p28"/>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02" name="Google Shape;1402;p28"/>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03" name="Google Shape;1403;p28"/>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04" name="Google Shape;1404;p28"/>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05" name="Google Shape;1405;p28"/>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06" name="Google Shape;1406;p28"/>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07" name="Google Shape;1407;p28"/>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08" name="Google Shape;1408;p28"/>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09" name="Google Shape;1409;p28"/>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0" name="Google Shape;1410;p28"/>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1" name="Google Shape;1411;p28"/>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2" name="Google Shape;1412;p28"/>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3" name="Google Shape;1413;p28"/>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4" name="Google Shape;1414;p28"/>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5" name="Google Shape;1415;p28"/>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6" name="Google Shape;1416;p28"/>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7" name="Google Shape;1417;p28"/>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8" name="Google Shape;1418;p28"/>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19" name="Google Shape;1419;p28"/>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0" name="Google Shape;1420;p28"/>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1" name="Google Shape;1421;p28"/>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2" name="Google Shape;1422;p28"/>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3" name="Google Shape;1423;p28"/>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4" name="Google Shape;1424;p28"/>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5" name="Google Shape;1425;p28"/>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6" name="Google Shape;1426;p28"/>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7" name="Google Shape;1427;p28"/>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8" name="Google Shape;1428;p28"/>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29" name="Google Shape;1429;p28"/>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430" name="Google Shape;1430;p28"/>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431" name="Google Shape;1431;p28"/>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432" name="Google Shape;1432;p28"/>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433" name="Google Shape;1433;p28"/>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434" name="Google Shape;1434;p28"/>
          <p:cNvGrpSpPr/>
          <p:nvPr/>
        </p:nvGrpSpPr>
        <p:grpSpPr>
          <a:xfrm>
            <a:off x="-40575" y="-420"/>
            <a:ext cx="760572" cy="5144356"/>
            <a:chOff x="6141875" y="2804400"/>
            <a:chExt cx="360000" cy="2221800"/>
          </a:xfrm>
        </p:grpSpPr>
        <p:cxnSp>
          <p:nvCxnSpPr>
            <p:cNvPr id="1435" name="Google Shape;1435;p28"/>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436" name="Google Shape;1436;p28"/>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437" name="Google Shape;1437;p28"/>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438" name="Google Shape;1438;p28"/>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439" name="Google Shape;1439;p28"/>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440" name="Shape 1440"/>
        <p:cNvGrpSpPr/>
        <p:nvPr/>
      </p:nvGrpSpPr>
      <p:grpSpPr>
        <a:xfrm>
          <a:off x="0" y="0"/>
          <a:ext cx="0" cy="0"/>
          <a:chOff x="0" y="0"/>
          <a:chExt cx="0" cy="0"/>
        </a:xfrm>
      </p:grpSpPr>
      <p:grpSp>
        <p:nvGrpSpPr>
          <p:cNvPr id="1441" name="Google Shape;1441;p29"/>
          <p:cNvGrpSpPr/>
          <p:nvPr/>
        </p:nvGrpSpPr>
        <p:grpSpPr>
          <a:xfrm>
            <a:off x="-44830" y="-5851"/>
            <a:ext cx="764841" cy="5155002"/>
            <a:chOff x="-44830" y="-5851"/>
            <a:chExt cx="764841" cy="5155002"/>
          </a:xfrm>
        </p:grpSpPr>
        <p:sp>
          <p:nvSpPr>
            <p:cNvPr id="1442" name="Google Shape;1442;p29"/>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3" name="Google Shape;1443;p29"/>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44" name="Google Shape;1444;p29"/>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45" name="Google Shape;1445;p29"/>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46" name="Google Shape;1446;p29"/>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47" name="Google Shape;1447;p29"/>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48" name="Google Shape;1448;p29"/>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49" name="Google Shape;1449;p29"/>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0" name="Google Shape;1450;p29"/>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1" name="Google Shape;1451;p29"/>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2" name="Google Shape;1452;p29"/>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3" name="Google Shape;1453;p29"/>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4" name="Google Shape;1454;p29"/>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5" name="Google Shape;1455;p29"/>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6" name="Google Shape;1456;p29"/>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7" name="Google Shape;1457;p29"/>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8" name="Google Shape;1458;p29"/>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59" name="Google Shape;1459;p29"/>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0" name="Google Shape;1460;p29"/>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1" name="Google Shape;1461;p29"/>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2" name="Google Shape;1462;p29"/>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3" name="Google Shape;1463;p29"/>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4" name="Google Shape;1464;p29"/>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5" name="Google Shape;1465;p29"/>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6" name="Google Shape;1466;p29"/>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7" name="Google Shape;1467;p29"/>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8" name="Google Shape;1468;p29"/>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9" name="Google Shape;1469;p29"/>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70" name="Google Shape;1470;p29"/>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71" name="Google Shape;1471;p29"/>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472" name="Google Shape;1472;p29"/>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473" name="Google Shape;1473;p29"/>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474" name="Google Shape;1474;p29"/>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475" name="Google Shape;1475;p29"/>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476" name="Google Shape;1476;p29"/>
          <p:cNvGrpSpPr/>
          <p:nvPr/>
        </p:nvGrpSpPr>
        <p:grpSpPr>
          <a:xfrm>
            <a:off x="8424000" y="-420"/>
            <a:ext cx="760572" cy="5144356"/>
            <a:chOff x="6141875" y="2804400"/>
            <a:chExt cx="360000" cy="2221800"/>
          </a:xfrm>
        </p:grpSpPr>
        <p:cxnSp>
          <p:nvCxnSpPr>
            <p:cNvPr id="1477" name="Google Shape;1477;p29"/>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478" name="Google Shape;1478;p29"/>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479" name="Google Shape;1479;p29"/>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480" name="Google Shape;1480;p29"/>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1481" name="Google Shape;1481;p29"/>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4"/>
          <p:cNvSpPr txBox="1"/>
          <p:nvPr>
            <p:ph idx="1" type="body"/>
          </p:nvPr>
        </p:nvSpPr>
        <p:spPr>
          <a:xfrm>
            <a:off x="961200" y="1216800"/>
            <a:ext cx="7221600" cy="3386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grpSp>
        <p:nvGrpSpPr>
          <p:cNvPr id="143" name="Google Shape;143;p4"/>
          <p:cNvGrpSpPr/>
          <p:nvPr/>
        </p:nvGrpSpPr>
        <p:grpSpPr>
          <a:xfrm>
            <a:off x="8423995" y="-5851"/>
            <a:ext cx="764841" cy="5155002"/>
            <a:chOff x="-44830" y="-5851"/>
            <a:chExt cx="764841" cy="5155002"/>
          </a:xfrm>
        </p:grpSpPr>
        <p:sp>
          <p:nvSpPr>
            <p:cNvPr id="144" name="Google Shape;144;p4"/>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4"/>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6" name="Google Shape;146;p4"/>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7" name="Google Shape;147;p4"/>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8" name="Google Shape;148;p4"/>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49" name="Google Shape;149;p4"/>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0" name="Google Shape;150;p4"/>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1" name="Google Shape;151;p4"/>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2" name="Google Shape;152;p4"/>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3" name="Google Shape;153;p4"/>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4" name="Google Shape;154;p4"/>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5" name="Google Shape;155;p4"/>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6" name="Google Shape;156;p4"/>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7" name="Google Shape;157;p4"/>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8" name="Google Shape;158;p4"/>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59" name="Google Shape;159;p4"/>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0" name="Google Shape;160;p4"/>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1" name="Google Shape;161;p4"/>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2" name="Google Shape;162;p4"/>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3" name="Google Shape;163;p4"/>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4" name="Google Shape;164;p4"/>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5" name="Google Shape;165;p4"/>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6" name="Google Shape;166;p4"/>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7" name="Google Shape;167;p4"/>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8" name="Google Shape;168;p4"/>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69" name="Google Shape;169;p4"/>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70" name="Google Shape;170;p4"/>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71" name="Google Shape;171;p4"/>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72" name="Google Shape;172;p4"/>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73" name="Google Shape;173;p4"/>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74" name="Google Shape;174;p4"/>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75" name="Google Shape;175;p4"/>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76" name="Google Shape;176;p4"/>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177" name="Google Shape;177;p4"/>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178" name="Google Shape;178;p4"/>
          <p:cNvGrpSpPr/>
          <p:nvPr/>
        </p:nvGrpSpPr>
        <p:grpSpPr>
          <a:xfrm>
            <a:off x="-40575" y="-420"/>
            <a:ext cx="760572" cy="5144356"/>
            <a:chOff x="6141875" y="2804400"/>
            <a:chExt cx="360000" cy="2221800"/>
          </a:xfrm>
        </p:grpSpPr>
        <p:cxnSp>
          <p:nvCxnSpPr>
            <p:cNvPr id="179" name="Google Shape;179;p4"/>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80" name="Google Shape;180;p4"/>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81" name="Google Shape;181;p4"/>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82" name="Google Shape;182;p4"/>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183" name="Google Shape;183;p4"/>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4" name="Shape 184"/>
        <p:cNvGrpSpPr/>
        <p:nvPr/>
      </p:nvGrpSpPr>
      <p:grpSpPr>
        <a:xfrm>
          <a:off x="0" y="0"/>
          <a:ext cx="0" cy="0"/>
          <a:chOff x="0" y="0"/>
          <a:chExt cx="0" cy="0"/>
        </a:xfrm>
      </p:grpSpPr>
      <p:grpSp>
        <p:nvGrpSpPr>
          <p:cNvPr id="185" name="Google Shape;185;p5"/>
          <p:cNvGrpSpPr/>
          <p:nvPr/>
        </p:nvGrpSpPr>
        <p:grpSpPr>
          <a:xfrm>
            <a:off x="8423995" y="-5851"/>
            <a:ext cx="764841" cy="5155002"/>
            <a:chOff x="-44830" y="-5851"/>
            <a:chExt cx="764841" cy="5155002"/>
          </a:xfrm>
        </p:grpSpPr>
        <p:sp>
          <p:nvSpPr>
            <p:cNvPr id="186" name="Google Shape;186;p5"/>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5"/>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88" name="Google Shape;188;p5"/>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89" name="Google Shape;189;p5"/>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0" name="Google Shape;190;p5"/>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1" name="Google Shape;191;p5"/>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2" name="Google Shape;192;p5"/>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3" name="Google Shape;193;p5"/>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4" name="Google Shape;194;p5"/>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5" name="Google Shape;195;p5"/>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6" name="Google Shape;196;p5"/>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7" name="Google Shape;197;p5"/>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8" name="Google Shape;198;p5"/>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199" name="Google Shape;199;p5"/>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0" name="Google Shape;200;p5"/>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1" name="Google Shape;201;p5"/>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2" name="Google Shape;202;p5"/>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3" name="Google Shape;203;p5"/>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4" name="Google Shape;204;p5"/>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5" name="Google Shape;205;p5"/>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6" name="Google Shape;206;p5"/>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7" name="Google Shape;207;p5"/>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8" name="Google Shape;208;p5"/>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09" name="Google Shape;209;p5"/>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10" name="Google Shape;210;p5"/>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11" name="Google Shape;211;p5"/>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12" name="Google Shape;212;p5"/>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13" name="Google Shape;213;p5"/>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14" name="Google Shape;214;p5"/>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15" name="Google Shape;215;p5"/>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216" name="Google Shape;216;p5"/>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217" name="Google Shape;217;p5"/>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218" name="Google Shape;218;p5"/>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219" name="Google Shape;219;p5"/>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220" name="Google Shape;220;p5"/>
          <p:cNvGrpSpPr/>
          <p:nvPr/>
        </p:nvGrpSpPr>
        <p:grpSpPr>
          <a:xfrm>
            <a:off x="-40575" y="-420"/>
            <a:ext cx="760572" cy="5144356"/>
            <a:chOff x="6141875" y="2804400"/>
            <a:chExt cx="360000" cy="2221800"/>
          </a:xfrm>
        </p:grpSpPr>
        <p:cxnSp>
          <p:nvCxnSpPr>
            <p:cNvPr id="221" name="Google Shape;221;p5"/>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22" name="Google Shape;222;p5"/>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23" name="Google Shape;223;p5"/>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24" name="Google Shape;224;p5"/>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225" name="Google Shape;225;p5"/>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
        <p:nvSpPr>
          <p:cNvPr id="226" name="Google Shape;226;p5"/>
          <p:cNvSpPr txBox="1"/>
          <p:nvPr>
            <p:ph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7" name="Google Shape;227;p5"/>
          <p:cNvSpPr txBox="1"/>
          <p:nvPr>
            <p:ph idx="2" type="title"/>
          </p:nvPr>
        </p:nvSpPr>
        <p:spPr>
          <a:xfrm>
            <a:off x="1388850" y="1699500"/>
            <a:ext cx="2848800" cy="4314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8" name="Google Shape;228;p5"/>
          <p:cNvSpPr txBox="1"/>
          <p:nvPr>
            <p:ph idx="1" type="subTitle"/>
          </p:nvPr>
        </p:nvSpPr>
        <p:spPr>
          <a:xfrm>
            <a:off x="1388850" y="2130902"/>
            <a:ext cx="2848800" cy="229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Char char="●"/>
              <a:defRPr sz="1400">
                <a:solidFill>
                  <a:schemeClr val="dk1"/>
                </a:solidFill>
                <a:latin typeface="Montserrat"/>
                <a:ea typeface="Montserrat"/>
                <a:cs typeface="Montserrat"/>
                <a:sym typeface="Montserrat"/>
              </a:defRPr>
            </a:lvl1pPr>
            <a:lvl2pPr lvl="1" rtl="0" algn="ctr">
              <a:lnSpc>
                <a:spcPct val="100000"/>
              </a:lnSpc>
              <a:spcBef>
                <a:spcPts val="10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229" name="Google Shape;229;p5"/>
          <p:cNvSpPr txBox="1"/>
          <p:nvPr>
            <p:ph idx="3" type="title"/>
          </p:nvPr>
        </p:nvSpPr>
        <p:spPr>
          <a:xfrm>
            <a:off x="4906425" y="1699488"/>
            <a:ext cx="2848800" cy="431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0" name="Google Shape;230;p5"/>
          <p:cNvSpPr txBox="1"/>
          <p:nvPr>
            <p:ph idx="4" type="subTitle"/>
          </p:nvPr>
        </p:nvSpPr>
        <p:spPr>
          <a:xfrm>
            <a:off x="4906425" y="2130908"/>
            <a:ext cx="2848800" cy="2293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Char char="●"/>
              <a:defRPr sz="1400">
                <a:solidFill>
                  <a:schemeClr val="dk1"/>
                </a:solidFill>
                <a:latin typeface="Montserrat"/>
                <a:ea typeface="Montserrat"/>
                <a:cs typeface="Montserrat"/>
                <a:sym typeface="Montserrat"/>
              </a:defRPr>
            </a:lvl1pPr>
            <a:lvl2pPr lvl="1" rtl="0" algn="ctr">
              <a:lnSpc>
                <a:spcPct val="100000"/>
              </a:lnSpc>
              <a:spcBef>
                <a:spcPts val="10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6"/>
          <p:cNvSpPr txBox="1"/>
          <p:nvPr>
            <p:ph type="title"/>
          </p:nvPr>
        </p:nvSpPr>
        <p:spPr>
          <a:xfrm>
            <a:off x="961200" y="540000"/>
            <a:ext cx="7221600" cy="64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3" name="Google Shape;233;p6"/>
          <p:cNvGrpSpPr/>
          <p:nvPr/>
        </p:nvGrpSpPr>
        <p:grpSpPr>
          <a:xfrm>
            <a:off x="-44830" y="-5851"/>
            <a:ext cx="764841" cy="5155002"/>
            <a:chOff x="-44830" y="-5851"/>
            <a:chExt cx="764841" cy="5155002"/>
          </a:xfrm>
        </p:grpSpPr>
        <p:sp>
          <p:nvSpPr>
            <p:cNvPr id="234" name="Google Shape;234;p6"/>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6"/>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36" name="Google Shape;236;p6"/>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37" name="Google Shape;237;p6"/>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38" name="Google Shape;238;p6"/>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39" name="Google Shape;239;p6"/>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0" name="Google Shape;240;p6"/>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1" name="Google Shape;241;p6"/>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2" name="Google Shape;242;p6"/>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3" name="Google Shape;243;p6"/>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4" name="Google Shape;244;p6"/>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5" name="Google Shape;245;p6"/>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6" name="Google Shape;246;p6"/>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7" name="Google Shape;247;p6"/>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8" name="Google Shape;248;p6"/>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49" name="Google Shape;249;p6"/>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0" name="Google Shape;250;p6"/>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1" name="Google Shape;251;p6"/>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2" name="Google Shape;252;p6"/>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3" name="Google Shape;253;p6"/>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4" name="Google Shape;254;p6"/>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5" name="Google Shape;255;p6"/>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6" name="Google Shape;256;p6"/>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7" name="Google Shape;257;p6"/>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8" name="Google Shape;258;p6"/>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59" name="Google Shape;259;p6"/>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60" name="Google Shape;260;p6"/>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61" name="Google Shape;261;p6"/>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62" name="Google Shape;262;p6"/>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63" name="Google Shape;263;p6"/>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264" name="Google Shape;264;p6"/>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265" name="Google Shape;265;p6"/>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266" name="Google Shape;266;p6"/>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267" name="Google Shape;267;p6"/>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268" name="Google Shape;268;p6"/>
          <p:cNvGrpSpPr/>
          <p:nvPr/>
        </p:nvGrpSpPr>
        <p:grpSpPr>
          <a:xfrm>
            <a:off x="8424000" y="-420"/>
            <a:ext cx="760572" cy="5144356"/>
            <a:chOff x="6141875" y="2804400"/>
            <a:chExt cx="360000" cy="2221800"/>
          </a:xfrm>
        </p:grpSpPr>
        <p:cxnSp>
          <p:nvCxnSpPr>
            <p:cNvPr id="269" name="Google Shape;269;p6"/>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270" name="Google Shape;270;p6"/>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271" name="Google Shape;271;p6"/>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272" name="Google Shape;272;p6"/>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273" name="Google Shape;273;p6"/>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4" name="Shape 274"/>
        <p:cNvGrpSpPr/>
        <p:nvPr/>
      </p:nvGrpSpPr>
      <p:grpSpPr>
        <a:xfrm>
          <a:off x="0" y="0"/>
          <a:ext cx="0" cy="0"/>
          <a:chOff x="0" y="0"/>
          <a:chExt cx="0" cy="0"/>
        </a:xfrm>
      </p:grpSpPr>
      <p:sp>
        <p:nvSpPr>
          <p:cNvPr id="275" name="Google Shape;275;p7"/>
          <p:cNvSpPr txBox="1"/>
          <p:nvPr>
            <p:ph type="title"/>
          </p:nvPr>
        </p:nvSpPr>
        <p:spPr>
          <a:xfrm>
            <a:off x="960275" y="540000"/>
            <a:ext cx="4801800" cy="644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7"/>
          <p:cNvSpPr txBox="1"/>
          <p:nvPr>
            <p:ph idx="1" type="body"/>
          </p:nvPr>
        </p:nvSpPr>
        <p:spPr>
          <a:xfrm>
            <a:off x="958050" y="1184400"/>
            <a:ext cx="4801800" cy="3419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100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277" name="Google Shape;277;p7"/>
          <p:cNvGrpSpPr/>
          <p:nvPr/>
        </p:nvGrpSpPr>
        <p:grpSpPr>
          <a:xfrm>
            <a:off x="8423995" y="-5851"/>
            <a:ext cx="764841" cy="5155002"/>
            <a:chOff x="-44830" y="-5851"/>
            <a:chExt cx="764841" cy="5155002"/>
          </a:xfrm>
        </p:grpSpPr>
        <p:sp>
          <p:nvSpPr>
            <p:cNvPr id="278" name="Google Shape;278;p7"/>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7"/>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0" name="Google Shape;280;p7"/>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1" name="Google Shape;281;p7"/>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2" name="Google Shape;282;p7"/>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3" name="Google Shape;283;p7"/>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4" name="Google Shape;284;p7"/>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5" name="Google Shape;285;p7"/>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6" name="Google Shape;286;p7"/>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7" name="Google Shape;287;p7"/>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8" name="Google Shape;288;p7"/>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89" name="Google Shape;289;p7"/>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0" name="Google Shape;290;p7"/>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1" name="Google Shape;291;p7"/>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2" name="Google Shape;292;p7"/>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3" name="Google Shape;293;p7"/>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4" name="Google Shape;294;p7"/>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5" name="Google Shape;295;p7"/>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6" name="Google Shape;296;p7"/>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7" name="Google Shape;297;p7"/>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8" name="Google Shape;298;p7"/>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299" name="Google Shape;299;p7"/>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300" name="Google Shape;300;p7"/>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301" name="Google Shape;301;p7"/>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302" name="Google Shape;302;p7"/>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303" name="Google Shape;303;p7"/>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304" name="Google Shape;304;p7"/>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305" name="Google Shape;305;p7"/>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306" name="Google Shape;306;p7"/>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307" name="Google Shape;307;p7"/>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308" name="Google Shape;308;p7"/>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309" name="Google Shape;309;p7"/>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310" name="Google Shape;310;p7"/>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311" name="Google Shape;311;p7"/>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312" name="Google Shape;312;p7"/>
          <p:cNvGrpSpPr/>
          <p:nvPr/>
        </p:nvGrpSpPr>
        <p:grpSpPr>
          <a:xfrm>
            <a:off x="-40575" y="-420"/>
            <a:ext cx="760572" cy="5144356"/>
            <a:chOff x="6141875" y="2804400"/>
            <a:chExt cx="360000" cy="2221800"/>
          </a:xfrm>
        </p:grpSpPr>
        <p:cxnSp>
          <p:nvCxnSpPr>
            <p:cNvPr id="313" name="Google Shape;313;p7"/>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14" name="Google Shape;314;p7"/>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15" name="Google Shape;315;p7"/>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16" name="Google Shape;316;p7"/>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17" name="Google Shape;317;p7"/>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nvGrpSpPr>
          <p:cNvPr id="318" name="Google Shape;318;p7"/>
          <p:cNvGrpSpPr/>
          <p:nvPr/>
        </p:nvGrpSpPr>
        <p:grpSpPr>
          <a:xfrm>
            <a:off x="7948638" y="-481418"/>
            <a:ext cx="950715" cy="1539436"/>
            <a:chOff x="8610225" y="169463"/>
            <a:chExt cx="450000" cy="726938"/>
          </a:xfrm>
        </p:grpSpPr>
        <p:sp>
          <p:nvSpPr>
            <p:cNvPr id="319" name="Google Shape;319;p7"/>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7"/>
          <p:cNvGrpSpPr/>
          <p:nvPr/>
        </p:nvGrpSpPr>
        <p:grpSpPr>
          <a:xfrm>
            <a:off x="7854143" y="2507886"/>
            <a:ext cx="380286" cy="2096523"/>
            <a:chOff x="4315150" y="2880000"/>
            <a:chExt cx="180000" cy="990000"/>
          </a:xfrm>
        </p:grpSpPr>
        <p:sp>
          <p:nvSpPr>
            <p:cNvPr id="322" name="Google Shape;322;p7"/>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6" name="Shape 326"/>
        <p:cNvGrpSpPr/>
        <p:nvPr/>
      </p:nvGrpSpPr>
      <p:grpSpPr>
        <a:xfrm>
          <a:off x="0" y="0"/>
          <a:ext cx="0" cy="0"/>
          <a:chOff x="0" y="0"/>
          <a:chExt cx="0" cy="0"/>
        </a:xfrm>
      </p:grpSpPr>
      <p:sp>
        <p:nvSpPr>
          <p:cNvPr id="327" name="Google Shape;327;p8"/>
          <p:cNvSpPr txBox="1"/>
          <p:nvPr>
            <p:ph type="title"/>
          </p:nvPr>
        </p:nvSpPr>
        <p:spPr>
          <a:xfrm>
            <a:off x="1843200" y="1184400"/>
            <a:ext cx="5457600" cy="27747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8200"/>
              <a:buNone/>
              <a:defRPr sz="8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328" name="Google Shape;328;p8"/>
          <p:cNvGrpSpPr/>
          <p:nvPr/>
        </p:nvGrpSpPr>
        <p:grpSpPr>
          <a:xfrm>
            <a:off x="-62927" y="-5851"/>
            <a:ext cx="1906127" cy="5155211"/>
            <a:chOff x="6047998" y="-5851"/>
            <a:chExt cx="1906127" cy="5155211"/>
          </a:xfrm>
        </p:grpSpPr>
        <p:sp>
          <p:nvSpPr>
            <p:cNvPr id="329" name="Google Shape;329;p8"/>
            <p:cNvSpPr/>
            <p:nvPr/>
          </p:nvSpPr>
          <p:spPr>
            <a:xfrm>
              <a:off x="6048225" y="-1850"/>
              <a:ext cx="19059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8"/>
            <p:cNvGrpSpPr/>
            <p:nvPr/>
          </p:nvGrpSpPr>
          <p:grpSpPr>
            <a:xfrm>
              <a:off x="6047998" y="-1850"/>
              <a:ext cx="1905907" cy="5146025"/>
              <a:chOff x="219067" y="2444395"/>
              <a:chExt cx="1237200" cy="2430007"/>
            </a:xfrm>
          </p:grpSpPr>
          <p:cxnSp>
            <p:nvCxnSpPr>
              <p:cNvPr id="331" name="Google Shape;331;p8"/>
              <p:cNvCxnSpPr/>
              <p:nvPr/>
            </p:nvCxnSpPr>
            <p:spPr>
              <a:xfrm>
                <a:off x="837667" y="18257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32" name="Google Shape;332;p8"/>
              <p:cNvCxnSpPr/>
              <p:nvPr/>
            </p:nvCxnSpPr>
            <p:spPr>
              <a:xfrm>
                <a:off x="837667" y="19157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33" name="Google Shape;333;p8"/>
              <p:cNvCxnSpPr/>
              <p:nvPr/>
            </p:nvCxnSpPr>
            <p:spPr>
              <a:xfrm>
                <a:off x="837667" y="2005695"/>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34" name="Google Shape;334;p8"/>
              <p:cNvCxnSpPr/>
              <p:nvPr/>
            </p:nvCxnSpPr>
            <p:spPr>
              <a:xfrm>
                <a:off x="837667" y="209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35" name="Google Shape;335;p8"/>
              <p:cNvCxnSpPr/>
              <p:nvPr/>
            </p:nvCxnSpPr>
            <p:spPr>
              <a:xfrm>
                <a:off x="837667" y="218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36" name="Google Shape;336;p8"/>
              <p:cNvCxnSpPr/>
              <p:nvPr/>
            </p:nvCxnSpPr>
            <p:spPr>
              <a:xfrm>
                <a:off x="837667" y="227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37" name="Google Shape;337;p8"/>
              <p:cNvCxnSpPr/>
              <p:nvPr/>
            </p:nvCxnSpPr>
            <p:spPr>
              <a:xfrm>
                <a:off x="837667" y="23657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38" name="Google Shape;338;p8"/>
              <p:cNvCxnSpPr/>
              <p:nvPr/>
            </p:nvCxnSpPr>
            <p:spPr>
              <a:xfrm>
                <a:off x="837667" y="2455696"/>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39" name="Google Shape;339;p8"/>
              <p:cNvCxnSpPr/>
              <p:nvPr/>
            </p:nvCxnSpPr>
            <p:spPr>
              <a:xfrm>
                <a:off x="837667" y="254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0" name="Google Shape;340;p8"/>
              <p:cNvCxnSpPr/>
              <p:nvPr/>
            </p:nvCxnSpPr>
            <p:spPr>
              <a:xfrm>
                <a:off x="837667" y="263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1" name="Google Shape;341;p8"/>
              <p:cNvCxnSpPr/>
              <p:nvPr/>
            </p:nvCxnSpPr>
            <p:spPr>
              <a:xfrm>
                <a:off x="837667" y="27257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2" name="Google Shape;342;p8"/>
              <p:cNvCxnSpPr/>
              <p:nvPr/>
            </p:nvCxnSpPr>
            <p:spPr>
              <a:xfrm>
                <a:off x="837667" y="2815697"/>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3" name="Google Shape;343;p8"/>
              <p:cNvCxnSpPr/>
              <p:nvPr/>
            </p:nvCxnSpPr>
            <p:spPr>
              <a:xfrm>
                <a:off x="837667" y="290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4" name="Google Shape;344;p8"/>
              <p:cNvCxnSpPr/>
              <p:nvPr/>
            </p:nvCxnSpPr>
            <p:spPr>
              <a:xfrm>
                <a:off x="837667" y="299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5" name="Google Shape;345;p8"/>
              <p:cNvCxnSpPr/>
              <p:nvPr/>
            </p:nvCxnSpPr>
            <p:spPr>
              <a:xfrm>
                <a:off x="837667" y="308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6" name="Google Shape;346;p8"/>
              <p:cNvCxnSpPr/>
              <p:nvPr/>
            </p:nvCxnSpPr>
            <p:spPr>
              <a:xfrm>
                <a:off x="837667" y="3175798"/>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7" name="Google Shape;347;p8"/>
              <p:cNvCxnSpPr/>
              <p:nvPr/>
            </p:nvCxnSpPr>
            <p:spPr>
              <a:xfrm>
                <a:off x="837667" y="32656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8" name="Google Shape;348;p8"/>
              <p:cNvCxnSpPr/>
              <p:nvPr/>
            </p:nvCxnSpPr>
            <p:spPr>
              <a:xfrm>
                <a:off x="837667" y="335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49" name="Google Shape;349;p8"/>
              <p:cNvCxnSpPr/>
              <p:nvPr/>
            </p:nvCxnSpPr>
            <p:spPr>
              <a:xfrm>
                <a:off x="837667" y="344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50" name="Google Shape;350;p8"/>
              <p:cNvCxnSpPr/>
              <p:nvPr/>
            </p:nvCxnSpPr>
            <p:spPr>
              <a:xfrm>
                <a:off x="837667" y="3535799"/>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51" name="Google Shape;351;p8"/>
              <p:cNvCxnSpPr/>
              <p:nvPr/>
            </p:nvCxnSpPr>
            <p:spPr>
              <a:xfrm>
                <a:off x="837667" y="36257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52" name="Google Shape;352;p8"/>
              <p:cNvCxnSpPr/>
              <p:nvPr/>
            </p:nvCxnSpPr>
            <p:spPr>
              <a:xfrm>
                <a:off x="837667" y="371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53" name="Google Shape;353;p8"/>
              <p:cNvCxnSpPr/>
              <p:nvPr/>
            </p:nvCxnSpPr>
            <p:spPr>
              <a:xfrm>
                <a:off x="837667" y="380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54" name="Google Shape;354;p8"/>
              <p:cNvCxnSpPr/>
              <p:nvPr/>
            </p:nvCxnSpPr>
            <p:spPr>
              <a:xfrm>
                <a:off x="837667" y="3895800"/>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55" name="Google Shape;355;p8"/>
              <p:cNvCxnSpPr/>
              <p:nvPr/>
            </p:nvCxnSpPr>
            <p:spPr>
              <a:xfrm>
                <a:off x="837667" y="39858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56" name="Google Shape;356;p8"/>
              <p:cNvCxnSpPr/>
              <p:nvPr/>
            </p:nvCxnSpPr>
            <p:spPr>
              <a:xfrm>
                <a:off x="837667" y="40757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57" name="Google Shape;357;p8"/>
              <p:cNvCxnSpPr/>
              <p:nvPr/>
            </p:nvCxnSpPr>
            <p:spPr>
              <a:xfrm>
                <a:off x="837667" y="4165801"/>
                <a:ext cx="0" cy="1237200"/>
              </a:xfrm>
              <a:prstGeom prst="straightConnector1">
                <a:avLst/>
              </a:prstGeom>
              <a:noFill/>
              <a:ln cap="flat" cmpd="sng" w="9525">
                <a:solidFill>
                  <a:schemeClr val="accent4"/>
                </a:solidFill>
                <a:prstDash val="solid"/>
                <a:round/>
                <a:headEnd len="med" w="med" type="none"/>
                <a:tailEnd len="med" w="med" type="none"/>
              </a:ln>
            </p:spPr>
          </p:cxnSp>
          <p:cxnSp>
            <p:nvCxnSpPr>
              <p:cNvPr id="358" name="Google Shape;358;p8"/>
              <p:cNvCxnSpPr/>
              <p:nvPr/>
            </p:nvCxnSpPr>
            <p:spPr>
              <a:xfrm>
                <a:off x="837667" y="4255801"/>
                <a:ext cx="0" cy="1237200"/>
              </a:xfrm>
              <a:prstGeom prst="straightConnector1">
                <a:avLst/>
              </a:prstGeom>
              <a:noFill/>
              <a:ln cap="flat" cmpd="sng" w="9525">
                <a:solidFill>
                  <a:schemeClr val="accent4"/>
                </a:solidFill>
                <a:prstDash val="solid"/>
                <a:round/>
                <a:headEnd len="med" w="med" type="none"/>
                <a:tailEnd len="med" w="med" type="none"/>
              </a:ln>
            </p:spPr>
          </p:cxnSp>
        </p:grpSp>
        <p:grpSp>
          <p:nvGrpSpPr>
            <p:cNvPr id="359" name="Google Shape;359;p8"/>
            <p:cNvGrpSpPr/>
            <p:nvPr/>
          </p:nvGrpSpPr>
          <p:grpSpPr>
            <a:xfrm>
              <a:off x="6052462" y="-5851"/>
              <a:ext cx="1901430" cy="5155211"/>
              <a:chOff x="219075" y="2444342"/>
              <a:chExt cx="900000" cy="2436300"/>
            </a:xfrm>
          </p:grpSpPr>
          <p:cxnSp>
            <p:nvCxnSpPr>
              <p:cNvPr id="360" name="Google Shape;360;p8"/>
              <p:cNvCxnSpPr/>
              <p:nvPr/>
            </p:nvCxnSpPr>
            <p:spPr>
              <a:xfrm>
                <a:off x="21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361" name="Google Shape;361;p8"/>
              <p:cNvCxnSpPr/>
              <p:nvPr/>
            </p:nvCxnSpPr>
            <p:spPr>
              <a:xfrm>
                <a:off x="30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362" name="Google Shape;362;p8"/>
              <p:cNvCxnSpPr/>
              <p:nvPr/>
            </p:nvCxnSpPr>
            <p:spPr>
              <a:xfrm>
                <a:off x="39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363" name="Google Shape;363;p8"/>
              <p:cNvCxnSpPr/>
              <p:nvPr/>
            </p:nvCxnSpPr>
            <p:spPr>
              <a:xfrm>
                <a:off x="48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364" name="Google Shape;364;p8"/>
              <p:cNvCxnSpPr/>
              <p:nvPr/>
            </p:nvCxnSpPr>
            <p:spPr>
              <a:xfrm>
                <a:off x="57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365" name="Google Shape;365;p8"/>
              <p:cNvCxnSpPr/>
              <p:nvPr/>
            </p:nvCxnSpPr>
            <p:spPr>
              <a:xfrm>
                <a:off x="66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366" name="Google Shape;366;p8"/>
              <p:cNvCxnSpPr/>
              <p:nvPr/>
            </p:nvCxnSpPr>
            <p:spPr>
              <a:xfrm>
                <a:off x="75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367" name="Google Shape;367;p8"/>
              <p:cNvCxnSpPr/>
              <p:nvPr/>
            </p:nvCxnSpPr>
            <p:spPr>
              <a:xfrm>
                <a:off x="84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368" name="Google Shape;368;p8"/>
              <p:cNvCxnSpPr/>
              <p:nvPr/>
            </p:nvCxnSpPr>
            <p:spPr>
              <a:xfrm>
                <a:off x="939075" y="2444342"/>
                <a:ext cx="0" cy="2436300"/>
              </a:xfrm>
              <a:prstGeom prst="straightConnector1">
                <a:avLst/>
              </a:prstGeom>
              <a:noFill/>
              <a:ln cap="flat" cmpd="sng" w="9525">
                <a:solidFill>
                  <a:schemeClr val="accent4"/>
                </a:solidFill>
                <a:prstDash val="solid"/>
                <a:round/>
                <a:headEnd len="med" w="med" type="none"/>
                <a:tailEnd len="med" w="med" type="none"/>
              </a:ln>
            </p:spPr>
          </p:cxnSp>
          <p:grpSp>
            <p:nvGrpSpPr>
              <p:cNvPr id="369" name="Google Shape;369;p8"/>
              <p:cNvGrpSpPr/>
              <p:nvPr/>
            </p:nvGrpSpPr>
            <p:grpSpPr>
              <a:xfrm>
                <a:off x="1029075" y="2444342"/>
                <a:ext cx="90000" cy="2436204"/>
                <a:chOff x="5691875" y="2804400"/>
                <a:chExt cx="90000" cy="2221800"/>
              </a:xfrm>
            </p:grpSpPr>
            <p:cxnSp>
              <p:nvCxnSpPr>
                <p:cNvPr id="370" name="Google Shape;370;p8"/>
                <p:cNvCxnSpPr/>
                <p:nvPr/>
              </p:nvCxnSpPr>
              <p:spPr>
                <a:xfrm>
                  <a:off x="569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71" name="Google Shape;371;p8"/>
                <p:cNvCxnSpPr/>
                <p:nvPr/>
              </p:nvCxnSpPr>
              <p:spPr>
                <a:xfrm>
                  <a:off x="578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grpSp>
      <p:grpSp>
        <p:nvGrpSpPr>
          <p:cNvPr id="372" name="Google Shape;372;p8"/>
          <p:cNvGrpSpPr/>
          <p:nvPr/>
        </p:nvGrpSpPr>
        <p:grpSpPr>
          <a:xfrm>
            <a:off x="7300800" y="-428"/>
            <a:ext cx="1711287" cy="5144356"/>
            <a:chOff x="5691875" y="2804400"/>
            <a:chExt cx="810000" cy="2221800"/>
          </a:xfrm>
        </p:grpSpPr>
        <p:cxnSp>
          <p:nvCxnSpPr>
            <p:cNvPr id="373" name="Google Shape;373;p8"/>
            <p:cNvCxnSpPr/>
            <p:nvPr/>
          </p:nvCxnSpPr>
          <p:spPr>
            <a:xfrm>
              <a:off x="5691875" y="2804400"/>
              <a:ext cx="0" cy="2221800"/>
            </a:xfrm>
            <a:prstGeom prst="straightConnector1">
              <a:avLst/>
            </a:prstGeom>
            <a:noFill/>
            <a:ln cap="flat" cmpd="sng" w="9525">
              <a:solidFill>
                <a:srgbClr val="FFB38F"/>
              </a:solidFill>
              <a:prstDash val="solid"/>
              <a:round/>
              <a:headEnd len="med" w="med" type="none"/>
              <a:tailEnd len="med" w="med" type="none"/>
            </a:ln>
          </p:spPr>
        </p:cxnSp>
        <p:cxnSp>
          <p:nvCxnSpPr>
            <p:cNvPr id="374" name="Google Shape;374;p8"/>
            <p:cNvCxnSpPr/>
            <p:nvPr/>
          </p:nvCxnSpPr>
          <p:spPr>
            <a:xfrm>
              <a:off x="5781875" y="2804400"/>
              <a:ext cx="0" cy="2221800"/>
            </a:xfrm>
            <a:prstGeom prst="straightConnector1">
              <a:avLst/>
            </a:prstGeom>
            <a:noFill/>
            <a:ln cap="flat" cmpd="sng" w="9525">
              <a:solidFill>
                <a:srgbClr val="FFB38F"/>
              </a:solidFill>
              <a:prstDash val="solid"/>
              <a:round/>
              <a:headEnd len="med" w="med" type="none"/>
              <a:tailEnd len="med" w="med" type="none"/>
            </a:ln>
          </p:spPr>
        </p:cxnSp>
        <p:cxnSp>
          <p:nvCxnSpPr>
            <p:cNvPr id="375" name="Google Shape;375;p8"/>
            <p:cNvCxnSpPr/>
            <p:nvPr/>
          </p:nvCxnSpPr>
          <p:spPr>
            <a:xfrm>
              <a:off x="5871775" y="2804400"/>
              <a:ext cx="0" cy="2221800"/>
            </a:xfrm>
            <a:prstGeom prst="straightConnector1">
              <a:avLst/>
            </a:prstGeom>
            <a:noFill/>
            <a:ln cap="flat" cmpd="sng" w="9525">
              <a:solidFill>
                <a:srgbClr val="FFB38F"/>
              </a:solidFill>
              <a:prstDash val="solid"/>
              <a:round/>
              <a:headEnd len="med" w="med" type="none"/>
              <a:tailEnd len="med" w="med" type="none"/>
            </a:ln>
          </p:spPr>
        </p:cxnSp>
        <p:cxnSp>
          <p:nvCxnSpPr>
            <p:cNvPr id="376" name="Google Shape;376;p8"/>
            <p:cNvCxnSpPr/>
            <p:nvPr/>
          </p:nvCxnSpPr>
          <p:spPr>
            <a:xfrm>
              <a:off x="5961875" y="2804400"/>
              <a:ext cx="0" cy="2221800"/>
            </a:xfrm>
            <a:prstGeom prst="straightConnector1">
              <a:avLst/>
            </a:prstGeom>
            <a:noFill/>
            <a:ln cap="flat" cmpd="sng" w="9525">
              <a:solidFill>
                <a:srgbClr val="FFB38F"/>
              </a:solidFill>
              <a:prstDash val="solid"/>
              <a:round/>
              <a:headEnd len="med" w="med" type="none"/>
              <a:tailEnd len="med" w="med" type="none"/>
            </a:ln>
          </p:spPr>
        </p:cxnSp>
        <p:cxnSp>
          <p:nvCxnSpPr>
            <p:cNvPr id="377" name="Google Shape;377;p8"/>
            <p:cNvCxnSpPr/>
            <p:nvPr/>
          </p:nvCxnSpPr>
          <p:spPr>
            <a:xfrm>
              <a:off x="6051875" y="2804400"/>
              <a:ext cx="0" cy="2221800"/>
            </a:xfrm>
            <a:prstGeom prst="straightConnector1">
              <a:avLst/>
            </a:prstGeom>
            <a:noFill/>
            <a:ln cap="flat" cmpd="sng" w="9525">
              <a:solidFill>
                <a:srgbClr val="FFB38F"/>
              </a:solidFill>
              <a:prstDash val="solid"/>
              <a:round/>
              <a:headEnd len="med" w="med" type="none"/>
              <a:tailEnd len="med" w="med" type="none"/>
            </a:ln>
          </p:spPr>
        </p:cxnSp>
        <p:cxnSp>
          <p:nvCxnSpPr>
            <p:cNvPr id="378" name="Google Shape;378;p8"/>
            <p:cNvCxnSpPr/>
            <p:nvPr/>
          </p:nvCxnSpPr>
          <p:spPr>
            <a:xfrm>
              <a:off x="6141875" y="2804400"/>
              <a:ext cx="0" cy="2221800"/>
            </a:xfrm>
            <a:prstGeom prst="straightConnector1">
              <a:avLst/>
            </a:prstGeom>
            <a:noFill/>
            <a:ln cap="flat" cmpd="sng" w="9525">
              <a:solidFill>
                <a:srgbClr val="FFB38F"/>
              </a:solidFill>
              <a:prstDash val="solid"/>
              <a:round/>
              <a:headEnd len="med" w="med" type="none"/>
              <a:tailEnd len="med" w="med" type="none"/>
            </a:ln>
          </p:spPr>
        </p:cxnSp>
        <p:cxnSp>
          <p:nvCxnSpPr>
            <p:cNvPr id="379" name="Google Shape;379;p8"/>
            <p:cNvCxnSpPr/>
            <p:nvPr/>
          </p:nvCxnSpPr>
          <p:spPr>
            <a:xfrm>
              <a:off x="6231875" y="2804400"/>
              <a:ext cx="0" cy="2221800"/>
            </a:xfrm>
            <a:prstGeom prst="straightConnector1">
              <a:avLst/>
            </a:prstGeom>
            <a:noFill/>
            <a:ln cap="flat" cmpd="sng" w="9525">
              <a:solidFill>
                <a:srgbClr val="FFB38F"/>
              </a:solidFill>
              <a:prstDash val="solid"/>
              <a:round/>
              <a:headEnd len="med" w="med" type="none"/>
              <a:tailEnd len="med" w="med" type="none"/>
            </a:ln>
          </p:spPr>
        </p:cxnSp>
        <p:cxnSp>
          <p:nvCxnSpPr>
            <p:cNvPr id="380" name="Google Shape;380;p8"/>
            <p:cNvCxnSpPr/>
            <p:nvPr/>
          </p:nvCxnSpPr>
          <p:spPr>
            <a:xfrm>
              <a:off x="6321775" y="2804400"/>
              <a:ext cx="0" cy="2221800"/>
            </a:xfrm>
            <a:prstGeom prst="straightConnector1">
              <a:avLst/>
            </a:prstGeom>
            <a:noFill/>
            <a:ln cap="flat" cmpd="sng" w="9525">
              <a:solidFill>
                <a:srgbClr val="FFB38F"/>
              </a:solidFill>
              <a:prstDash val="solid"/>
              <a:round/>
              <a:headEnd len="med" w="med" type="none"/>
              <a:tailEnd len="med" w="med" type="none"/>
            </a:ln>
          </p:spPr>
        </p:cxnSp>
        <p:cxnSp>
          <p:nvCxnSpPr>
            <p:cNvPr id="381" name="Google Shape;381;p8"/>
            <p:cNvCxnSpPr/>
            <p:nvPr/>
          </p:nvCxnSpPr>
          <p:spPr>
            <a:xfrm>
              <a:off x="6411875" y="2804400"/>
              <a:ext cx="0" cy="2221800"/>
            </a:xfrm>
            <a:prstGeom prst="straightConnector1">
              <a:avLst/>
            </a:prstGeom>
            <a:noFill/>
            <a:ln cap="flat" cmpd="sng" w="9525">
              <a:solidFill>
                <a:srgbClr val="FFB38F"/>
              </a:solidFill>
              <a:prstDash val="solid"/>
              <a:round/>
              <a:headEnd len="med" w="med" type="none"/>
              <a:tailEnd len="med" w="med" type="none"/>
            </a:ln>
          </p:spPr>
        </p:cxnSp>
        <p:cxnSp>
          <p:nvCxnSpPr>
            <p:cNvPr id="382" name="Google Shape;382;p8"/>
            <p:cNvCxnSpPr/>
            <p:nvPr/>
          </p:nvCxnSpPr>
          <p:spPr>
            <a:xfrm>
              <a:off x="6501875" y="2804400"/>
              <a:ext cx="0" cy="2221800"/>
            </a:xfrm>
            <a:prstGeom prst="straightConnector1">
              <a:avLst/>
            </a:prstGeom>
            <a:noFill/>
            <a:ln cap="flat" cmpd="sng" w="9525">
              <a:solidFill>
                <a:srgbClr val="FFB38F"/>
              </a:solidFill>
              <a:prstDash val="solid"/>
              <a:round/>
              <a:headEnd len="med" w="med" type="none"/>
              <a:tailEnd len="med" w="med" type="none"/>
            </a:ln>
          </p:spPr>
        </p:cxnSp>
      </p:grpSp>
      <p:grpSp>
        <p:nvGrpSpPr>
          <p:cNvPr id="383" name="Google Shape;383;p8"/>
          <p:cNvGrpSpPr/>
          <p:nvPr/>
        </p:nvGrpSpPr>
        <p:grpSpPr>
          <a:xfrm>
            <a:off x="5679063" y="4017955"/>
            <a:ext cx="575975" cy="585544"/>
            <a:chOff x="3418275" y="1085200"/>
            <a:chExt cx="272625" cy="276500"/>
          </a:xfrm>
        </p:grpSpPr>
        <p:sp>
          <p:nvSpPr>
            <p:cNvPr id="384" name="Google Shape;384;p8"/>
            <p:cNvSpPr/>
            <p:nvPr/>
          </p:nvSpPr>
          <p:spPr>
            <a:xfrm>
              <a:off x="3418275" y="10852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3600000" y="10852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3418275" y="12708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3600000" y="12708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a:off x="2135398" y="-2072950"/>
            <a:ext cx="1102829" cy="3205139"/>
            <a:chOff x="7986575" y="2906313"/>
            <a:chExt cx="522000" cy="1513500"/>
          </a:xfrm>
        </p:grpSpPr>
        <p:sp>
          <p:nvSpPr>
            <p:cNvPr id="389" name="Google Shape;389;p8"/>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3" name="Shape 393"/>
        <p:cNvGrpSpPr/>
        <p:nvPr/>
      </p:nvGrpSpPr>
      <p:grpSpPr>
        <a:xfrm>
          <a:off x="0" y="0"/>
          <a:ext cx="0" cy="0"/>
          <a:chOff x="0" y="0"/>
          <a:chExt cx="0" cy="0"/>
        </a:xfrm>
      </p:grpSpPr>
      <p:grpSp>
        <p:nvGrpSpPr>
          <p:cNvPr id="394" name="Google Shape;394;p9"/>
          <p:cNvGrpSpPr/>
          <p:nvPr/>
        </p:nvGrpSpPr>
        <p:grpSpPr>
          <a:xfrm>
            <a:off x="10" y="-5851"/>
            <a:ext cx="3427026" cy="5155211"/>
            <a:chOff x="6048010" y="-5851"/>
            <a:chExt cx="3427026" cy="5155211"/>
          </a:xfrm>
        </p:grpSpPr>
        <p:sp>
          <p:nvSpPr>
            <p:cNvPr id="395" name="Google Shape;395;p9"/>
            <p:cNvSpPr/>
            <p:nvPr/>
          </p:nvSpPr>
          <p:spPr>
            <a:xfrm>
              <a:off x="6048213" y="-1862"/>
              <a:ext cx="34227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9"/>
            <p:cNvGrpSpPr/>
            <p:nvPr/>
          </p:nvGrpSpPr>
          <p:grpSpPr>
            <a:xfrm>
              <a:off x="6048010" y="-1839"/>
              <a:ext cx="3422683" cy="5146011"/>
              <a:chOff x="219075" y="2444400"/>
              <a:chExt cx="2221800" cy="2430000"/>
            </a:xfrm>
          </p:grpSpPr>
          <p:cxnSp>
            <p:nvCxnSpPr>
              <p:cNvPr id="397" name="Google Shape;397;p9"/>
              <p:cNvCxnSpPr/>
              <p:nvPr/>
            </p:nvCxnSpPr>
            <p:spPr>
              <a:xfrm>
                <a:off x="1329975" y="133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98" name="Google Shape;398;p9"/>
              <p:cNvCxnSpPr/>
              <p:nvPr/>
            </p:nvCxnSpPr>
            <p:spPr>
              <a:xfrm>
                <a:off x="1329975" y="142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399" name="Google Shape;399;p9"/>
              <p:cNvCxnSpPr/>
              <p:nvPr/>
            </p:nvCxnSpPr>
            <p:spPr>
              <a:xfrm>
                <a:off x="1329975" y="151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0" name="Google Shape;400;p9"/>
              <p:cNvCxnSpPr/>
              <p:nvPr/>
            </p:nvCxnSpPr>
            <p:spPr>
              <a:xfrm>
                <a:off x="1329975" y="160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1" name="Google Shape;401;p9"/>
              <p:cNvCxnSpPr/>
              <p:nvPr/>
            </p:nvCxnSpPr>
            <p:spPr>
              <a:xfrm>
                <a:off x="1329975" y="169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2" name="Google Shape;402;p9"/>
              <p:cNvCxnSpPr/>
              <p:nvPr/>
            </p:nvCxnSpPr>
            <p:spPr>
              <a:xfrm>
                <a:off x="1329975" y="178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3" name="Google Shape;403;p9"/>
              <p:cNvCxnSpPr/>
              <p:nvPr/>
            </p:nvCxnSpPr>
            <p:spPr>
              <a:xfrm>
                <a:off x="1329975" y="187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4" name="Google Shape;404;p9"/>
              <p:cNvCxnSpPr/>
              <p:nvPr/>
            </p:nvCxnSpPr>
            <p:spPr>
              <a:xfrm>
                <a:off x="1329975" y="196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5" name="Google Shape;405;p9"/>
              <p:cNvCxnSpPr/>
              <p:nvPr/>
            </p:nvCxnSpPr>
            <p:spPr>
              <a:xfrm>
                <a:off x="1329975" y="205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6" name="Google Shape;406;p9"/>
              <p:cNvCxnSpPr/>
              <p:nvPr/>
            </p:nvCxnSpPr>
            <p:spPr>
              <a:xfrm>
                <a:off x="1329975" y="214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7" name="Google Shape;407;p9"/>
              <p:cNvCxnSpPr/>
              <p:nvPr/>
            </p:nvCxnSpPr>
            <p:spPr>
              <a:xfrm>
                <a:off x="1329975" y="223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8" name="Google Shape;408;p9"/>
              <p:cNvCxnSpPr/>
              <p:nvPr/>
            </p:nvCxnSpPr>
            <p:spPr>
              <a:xfrm>
                <a:off x="1329975" y="232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09" name="Google Shape;409;p9"/>
              <p:cNvCxnSpPr/>
              <p:nvPr/>
            </p:nvCxnSpPr>
            <p:spPr>
              <a:xfrm>
                <a:off x="1329975" y="241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0" name="Google Shape;410;p9"/>
              <p:cNvCxnSpPr/>
              <p:nvPr/>
            </p:nvCxnSpPr>
            <p:spPr>
              <a:xfrm>
                <a:off x="1329975" y="250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1" name="Google Shape;411;p9"/>
              <p:cNvCxnSpPr/>
              <p:nvPr/>
            </p:nvCxnSpPr>
            <p:spPr>
              <a:xfrm>
                <a:off x="1329975" y="259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2" name="Google Shape;412;p9"/>
              <p:cNvCxnSpPr/>
              <p:nvPr/>
            </p:nvCxnSpPr>
            <p:spPr>
              <a:xfrm>
                <a:off x="1329975" y="268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3" name="Google Shape;413;p9"/>
              <p:cNvCxnSpPr/>
              <p:nvPr/>
            </p:nvCxnSpPr>
            <p:spPr>
              <a:xfrm>
                <a:off x="1329975" y="277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4" name="Google Shape;414;p9"/>
              <p:cNvCxnSpPr/>
              <p:nvPr/>
            </p:nvCxnSpPr>
            <p:spPr>
              <a:xfrm>
                <a:off x="1329975" y="286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5" name="Google Shape;415;p9"/>
              <p:cNvCxnSpPr/>
              <p:nvPr/>
            </p:nvCxnSpPr>
            <p:spPr>
              <a:xfrm>
                <a:off x="1329975" y="295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6" name="Google Shape;416;p9"/>
              <p:cNvCxnSpPr/>
              <p:nvPr/>
            </p:nvCxnSpPr>
            <p:spPr>
              <a:xfrm>
                <a:off x="1329975" y="304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7" name="Google Shape;417;p9"/>
              <p:cNvCxnSpPr/>
              <p:nvPr/>
            </p:nvCxnSpPr>
            <p:spPr>
              <a:xfrm>
                <a:off x="1329975" y="313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8" name="Google Shape;418;p9"/>
              <p:cNvCxnSpPr/>
              <p:nvPr/>
            </p:nvCxnSpPr>
            <p:spPr>
              <a:xfrm>
                <a:off x="1329975" y="322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19" name="Google Shape;419;p9"/>
              <p:cNvCxnSpPr/>
              <p:nvPr/>
            </p:nvCxnSpPr>
            <p:spPr>
              <a:xfrm>
                <a:off x="1329975" y="331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20" name="Google Shape;420;p9"/>
              <p:cNvCxnSpPr/>
              <p:nvPr/>
            </p:nvCxnSpPr>
            <p:spPr>
              <a:xfrm>
                <a:off x="1329975" y="340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21" name="Google Shape;421;p9"/>
              <p:cNvCxnSpPr/>
              <p:nvPr/>
            </p:nvCxnSpPr>
            <p:spPr>
              <a:xfrm>
                <a:off x="1329975" y="349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22" name="Google Shape;422;p9"/>
              <p:cNvCxnSpPr/>
              <p:nvPr/>
            </p:nvCxnSpPr>
            <p:spPr>
              <a:xfrm>
                <a:off x="1329975" y="3583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23" name="Google Shape;423;p9"/>
              <p:cNvCxnSpPr/>
              <p:nvPr/>
            </p:nvCxnSpPr>
            <p:spPr>
              <a:xfrm>
                <a:off x="1329975" y="36735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24" name="Google Shape;424;p9"/>
              <p:cNvCxnSpPr/>
              <p:nvPr/>
            </p:nvCxnSpPr>
            <p:spPr>
              <a:xfrm>
                <a:off x="1329975" y="3763500"/>
                <a:ext cx="0" cy="2221800"/>
              </a:xfrm>
              <a:prstGeom prst="straightConnector1">
                <a:avLst/>
              </a:prstGeom>
              <a:noFill/>
              <a:ln cap="flat" cmpd="sng" w="9525">
                <a:solidFill>
                  <a:schemeClr val="accent4"/>
                </a:solidFill>
                <a:prstDash val="solid"/>
                <a:round/>
                <a:headEnd len="med" w="med" type="none"/>
                <a:tailEnd len="med" w="med" type="none"/>
              </a:ln>
            </p:spPr>
          </p:cxnSp>
        </p:grpSp>
        <p:grpSp>
          <p:nvGrpSpPr>
            <p:cNvPr id="425" name="Google Shape;425;p9"/>
            <p:cNvGrpSpPr/>
            <p:nvPr/>
          </p:nvGrpSpPr>
          <p:grpSpPr>
            <a:xfrm>
              <a:off x="6052462" y="-5851"/>
              <a:ext cx="3422574" cy="5155211"/>
              <a:chOff x="219075" y="2444342"/>
              <a:chExt cx="1620000" cy="2436300"/>
            </a:xfrm>
          </p:grpSpPr>
          <p:cxnSp>
            <p:nvCxnSpPr>
              <p:cNvPr id="426" name="Google Shape;426;p9"/>
              <p:cNvCxnSpPr/>
              <p:nvPr/>
            </p:nvCxnSpPr>
            <p:spPr>
              <a:xfrm>
                <a:off x="21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427" name="Google Shape;427;p9"/>
              <p:cNvCxnSpPr/>
              <p:nvPr/>
            </p:nvCxnSpPr>
            <p:spPr>
              <a:xfrm>
                <a:off x="30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428" name="Google Shape;428;p9"/>
              <p:cNvCxnSpPr/>
              <p:nvPr/>
            </p:nvCxnSpPr>
            <p:spPr>
              <a:xfrm>
                <a:off x="39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429" name="Google Shape;429;p9"/>
              <p:cNvCxnSpPr/>
              <p:nvPr/>
            </p:nvCxnSpPr>
            <p:spPr>
              <a:xfrm>
                <a:off x="48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430" name="Google Shape;430;p9"/>
              <p:cNvCxnSpPr/>
              <p:nvPr/>
            </p:nvCxnSpPr>
            <p:spPr>
              <a:xfrm>
                <a:off x="57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431" name="Google Shape;431;p9"/>
              <p:cNvCxnSpPr/>
              <p:nvPr/>
            </p:nvCxnSpPr>
            <p:spPr>
              <a:xfrm>
                <a:off x="66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432" name="Google Shape;432;p9"/>
              <p:cNvCxnSpPr/>
              <p:nvPr/>
            </p:nvCxnSpPr>
            <p:spPr>
              <a:xfrm>
                <a:off x="7590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433" name="Google Shape;433;p9"/>
              <p:cNvCxnSpPr/>
              <p:nvPr/>
            </p:nvCxnSpPr>
            <p:spPr>
              <a:xfrm>
                <a:off x="848975" y="2444342"/>
                <a:ext cx="0" cy="2436300"/>
              </a:xfrm>
              <a:prstGeom prst="straightConnector1">
                <a:avLst/>
              </a:prstGeom>
              <a:noFill/>
              <a:ln cap="flat" cmpd="sng" w="9525">
                <a:solidFill>
                  <a:schemeClr val="accent4"/>
                </a:solidFill>
                <a:prstDash val="solid"/>
                <a:round/>
                <a:headEnd len="med" w="med" type="none"/>
                <a:tailEnd len="med" w="med" type="none"/>
              </a:ln>
            </p:spPr>
          </p:cxnSp>
          <p:cxnSp>
            <p:nvCxnSpPr>
              <p:cNvPr id="434" name="Google Shape;434;p9"/>
              <p:cNvCxnSpPr/>
              <p:nvPr/>
            </p:nvCxnSpPr>
            <p:spPr>
              <a:xfrm>
                <a:off x="939075" y="2444342"/>
                <a:ext cx="0" cy="2436300"/>
              </a:xfrm>
              <a:prstGeom prst="straightConnector1">
                <a:avLst/>
              </a:prstGeom>
              <a:noFill/>
              <a:ln cap="flat" cmpd="sng" w="9525">
                <a:solidFill>
                  <a:schemeClr val="accent4"/>
                </a:solidFill>
                <a:prstDash val="solid"/>
                <a:round/>
                <a:headEnd len="med" w="med" type="none"/>
                <a:tailEnd len="med" w="med" type="none"/>
              </a:ln>
            </p:spPr>
          </p:cxnSp>
          <p:grpSp>
            <p:nvGrpSpPr>
              <p:cNvPr id="435" name="Google Shape;435;p9"/>
              <p:cNvGrpSpPr/>
              <p:nvPr/>
            </p:nvGrpSpPr>
            <p:grpSpPr>
              <a:xfrm>
                <a:off x="1029075" y="2444342"/>
                <a:ext cx="810000" cy="2436204"/>
                <a:chOff x="5691875" y="2804400"/>
                <a:chExt cx="810000" cy="2221800"/>
              </a:xfrm>
            </p:grpSpPr>
            <p:cxnSp>
              <p:nvCxnSpPr>
                <p:cNvPr id="436" name="Google Shape;436;p9"/>
                <p:cNvCxnSpPr/>
                <p:nvPr/>
              </p:nvCxnSpPr>
              <p:spPr>
                <a:xfrm>
                  <a:off x="569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37" name="Google Shape;437;p9"/>
                <p:cNvCxnSpPr/>
                <p:nvPr/>
              </p:nvCxnSpPr>
              <p:spPr>
                <a:xfrm>
                  <a:off x="578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38" name="Google Shape;438;p9"/>
                <p:cNvCxnSpPr/>
                <p:nvPr/>
              </p:nvCxnSpPr>
              <p:spPr>
                <a:xfrm>
                  <a:off x="587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39" name="Google Shape;439;p9"/>
                <p:cNvCxnSpPr/>
                <p:nvPr/>
              </p:nvCxnSpPr>
              <p:spPr>
                <a:xfrm>
                  <a:off x="596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40" name="Google Shape;440;p9"/>
                <p:cNvCxnSpPr/>
                <p:nvPr/>
              </p:nvCxnSpPr>
              <p:spPr>
                <a:xfrm>
                  <a:off x="605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41" name="Google Shape;441;p9"/>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42" name="Google Shape;442;p9"/>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43" name="Google Shape;443;p9"/>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44" name="Google Shape;444;p9"/>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45" name="Google Shape;445;p9"/>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grpSp>
      </p:grpSp>
      <p:grpSp>
        <p:nvGrpSpPr>
          <p:cNvPr id="446" name="Google Shape;446;p9"/>
          <p:cNvGrpSpPr/>
          <p:nvPr/>
        </p:nvGrpSpPr>
        <p:grpSpPr>
          <a:xfrm>
            <a:off x="8424000" y="-420"/>
            <a:ext cx="760572" cy="5144356"/>
            <a:chOff x="6141875" y="2804400"/>
            <a:chExt cx="360000" cy="2221800"/>
          </a:xfrm>
        </p:grpSpPr>
        <p:cxnSp>
          <p:nvCxnSpPr>
            <p:cNvPr id="447" name="Google Shape;447;p9"/>
            <p:cNvCxnSpPr/>
            <p:nvPr/>
          </p:nvCxnSpPr>
          <p:spPr>
            <a:xfrm>
              <a:off x="614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448" name="Google Shape;448;p9"/>
            <p:cNvCxnSpPr/>
            <p:nvPr/>
          </p:nvCxnSpPr>
          <p:spPr>
            <a:xfrm>
              <a:off x="623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449" name="Google Shape;449;p9"/>
            <p:cNvCxnSpPr/>
            <p:nvPr/>
          </p:nvCxnSpPr>
          <p:spPr>
            <a:xfrm>
              <a:off x="63217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450" name="Google Shape;450;p9"/>
            <p:cNvCxnSpPr/>
            <p:nvPr/>
          </p:nvCxnSpPr>
          <p:spPr>
            <a:xfrm>
              <a:off x="6411875" y="2804400"/>
              <a:ext cx="0" cy="2221800"/>
            </a:xfrm>
            <a:prstGeom prst="straightConnector1">
              <a:avLst/>
            </a:prstGeom>
            <a:noFill/>
            <a:ln cap="flat" cmpd="sng" w="9525">
              <a:solidFill>
                <a:schemeClr val="accent1"/>
              </a:solidFill>
              <a:prstDash val="solid"/>
              <a:round/>
              <a:headEnd len="med" w="med" type="none"/>
              <a:tailEnd len="med" w="med" type="none"/>
            </a:ln>
          </p:spPr>
        </p:cxnSp>
        <p:cxnSp>
          <p:nvCxnSpPr>
            <p:cNvPr id="451" name="Google Shape;451;p9"/>
            <p:cNvCxnSpPr/>
            <p:nvPr/>
          </p:nvCxnSpPr>
          <p:spPr>
            <a:xfrm>
              <a:off x="6501875" y="2804400"/>
              <a:ext cx="0" cy="2221800"/>
            </a:xfrm>
            <a:prstGeom prst="straightConnector1">
              <a:avLst/>
            </a:prstGeom>
            <a:noFill/>
            <a:ln cap="flat" cmpd="sng" w="9525">
              <a:solidFill>
                <a:schemeClr val="accent1"/>
              </a:solidFill>
              <a:prstDash val="solid"/>
              <a:round/>
              <a:headEnd len="med" w="med" type="none"/>
              <a:tailEnd len="med" w="med" type="none"/>
            </a:ln>
          </p:spPr>
        </p:cxnSp>
      </p:grpSp>
      <p:grpSp>
        <p:nvGrpSpPr>
          <p:cNvPr id="452" name="Google Shape;452;p9"/>
          <p:cNvGrpSpPr/>
          <p:nvPr/>
        </p:nvGrpSpPr>
        <p:grpSpPr>
          <a:xfrm rot="5400000">
            <a:off x="3536311" y="3657865"/>
            <a:ext cx="380286" cy="2096523"/>
            <a:chOff x="4315150" y="2880000"/>
            <a:chExt cx="180000" cy="990000"/>
          </a:xfrm>
        </p:grpSpPr>
        <p:sp>
          <p:nvSpPr>
            <p:cNvPr id="453" name="Google Shape;453;p9"/>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9"/>
          <p:cNvSpPr txBox="1"/>
          <p:nvPr>
            <p:ph idx="1" type="subTitle"/>
          </p:nvPr>
        </p:nvSpPr>
        <p:spPr>
          <a:xfrm>
            <a:off x="5016600" y="1873050"/>
            <a:ext cx="3166200" cy="1908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8" name="Google Shape;458;p9"/>
          <p:cNvSpPr txBox="1"/>
          <p:nvPr>
            <p:ph type="title"/>
          </p:nvPr>
        </p:nvSpPr>
        <p:spPr>
          <a:xfrm>
            <a:off x="5016600" y="1231550"/>
            <a:ext cx="3166200" cy="641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9" name="Shape 459"/>
        <p:cNvGrpSpPr/>
        <p:nvPr/>
      </p:nvGrpSpPr>
      <p:grpSpPr>
        <a:xfrm>
          <a:off x="0" y="0"/>
          <a:ext cx="0" cy="0"/>
          <a:chOff x="0" y="0"/>
          <a:chExt cx="0" cy="0"/>
        </a:xfrm>
      </p:grpSpPr>
      <p:sp>
        <p:nvSpPr>
          <p:cNvPr id="460" name="Google Shape;460;p10"/>
          <p:cNvSpPr txBox="1"/>
          <p:nvPr>
            <p:ph type="title"/>
          </p:nvPr>
        </p:nvSpPr>
        <p:spPr>
          <a:xfrm>
            <a:off x="713225" y="540000"/>
            <a:ext cx="3746100" cy="16227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42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461" name="Google Shape;461;p10"/>
          <p:cNvGrpSpPr/>
          <p:nvPr/>
        </p:nvGrpSpPr>
        <p:grpSpPr>
          <a:xfrm>
            <a:off x="8423995" y="-5851"/>
            <a:ext cx="764841" cy="5155002"/>
            <a:chOff x="-44830" y="-5851"/>
            <a:chExt cx="764841" cy="5155002"/>
          </a:xfrm>
        </p:grpSpPr>
        <p:sp>
          <p:nvSpPr>
            <p:cNvPr id="462" name="Google Shape;462;p10"/>
            <p:cNvSpPr/>
            <p:nvPr/>
          </p:nvSpPr>
          <p:spPr>
            <a:xfrm>
              <a:off x="-44400" y="-1850"/>
              <a:ext cx="760500" cy="515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3" name="Google Shape;463;p10"/>
            <p:cNvCxnSpPr/>
            <p:nvPr/>
          </p:nvCxnSpPr>
          <p:spPr>
            <a:xfrm>
              <a:off x="335420" y="-38210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64" name="Google Shape;464;p10"/>
            <p:cNvCxnSpPr/>
            <p:nvPr/>
          </p:nvCxnSpPr>
          <p:spPr>
            <a:xfrm>
              <a:off x="335420" y="-19150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65" name="Google Shape;465;p10"/>
            <p:cNvCxnSpPr/>
            <p:nvPr/>
          </p:nvCxnSpPr>
          <p:spPr>
            <a:xfrm>
              <a:off x="335420" y="-11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66" name="Google Shape;466;p10"/>
            <p:cNvCxnSpPr/>
            <p:nvPr/>
          </p:nvCxnSpPr>
          <p:spPr>
            <a:xfrm>
              <a:off x="335420" y="18968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67" name="Google Shape;467;p10"/>
            <p:cNvCxnSpPr/>
            <p:nvPr/>
          </p:nvCxnSpPr>
          <p:spPr>
            <a:xfrm>
              <a:off x="335420" y="38027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68" name="Google Shape;468;p10"/>
            <p:cNvCxnSpPr/>
            <p:nvPr/>
          </p:nvCxnSpPr>
          <p:spPr>
            <a:xfrm>
              <a:off x="335420" y="57086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69" name="Google Shape;469;p10"/>
            <p:cNvCxnSpPr/>
            <p:nvPr/>
          </p:nvCxnSpPr>
          <p:spPr>
            <a:xfrm>
              <a:off x="335420" y="76146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0" name="Google Shape;470;p10"/>
            <p:cNvCxnSpPr/>
            <p:nvPr/>
          </p:nvCxnSpPr>
          <p:spPr>
            <a:xfrm>
              <a:off x="335420" y="95184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1" name="Google Shape;471;p10"/>
            <p:cNvCxnSpPr/>
            <p:nvPr/>
          </p:nvCxnSpPr>
          <p:spPr>
            <a:xfrm>
              <a:off x="335420" y="1142648"/>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2" name="Google Shape;472;p10"/>
            <p:cNvCxnSpPr/>
            <p:nvPr/>
          </p:nvCxnSpPr>
          <p:spPr>
            <a:xfrm>
              <a:off x="335420" y="133324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3" name="Google Shape;473;p10"/>
            <p:cNvCxnSpPr/>
            <p:nvPr/>
          </p:nvCxnSpPr>
          <p:spPr>
            <a:xfrm>
              <a:off x="335420" y="152383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4" name="Google Shape;474;p10"/>
            <p:cNvCxnSpPr/>
            <p:nvPr/>
          </p:nvCxnSpPr>
          <p:spPr>
            <a:xfrm>
              <a:off x="335420" y="171421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5" name="Google Shape;475;p10"/>
            <p:cNvCxnSpPr/>
            <p:nvPr/>
          </p:nvCxnSpPr>
          <p:spPr>
            <a:xfrm>
              <a:off x="335420" y="1905022"/>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6" name="Google Shape;476;p10"/>
            <p:cNvCxnSpPr/>
            <p:nvPr/>
          </p:nvCxnSpPr>
          <p:spPr>
            <a:xfrm>
              <a:off x="335420" y="209561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7" name="Google Shape;477;p10"/>
            <p:cNvCxnSpPr/>
            <p:nvPr/>
          </p:nvCxnSpPr>
          <p:spPr>
            <a:xfrm>
              <a:off x="335420" y="228620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8" name="Google Shape;478;p10"/>
            <p:cNvCxnSpPr/>
            <p:nvPr/>
          </p:nvCxnSpPr>
          <p:spPr>
            <a:xfrm>
              <a:off x="335420" y="247680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79" name="Google Shape;479;p10"/>
            <p:cNvCxnSpPr/>
            <p:nvPr/>
          </p:nvCxnSpPr>
          <p:spPr>
            <a:xfrm>
              <a:off x="335420" y="266718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0" name="Google Shape;480;p10"/>
            <p:cNvCxnSpPr/>
            <p:nvPr/>
          </p:nvCxnSpPr>
          <p:spPr>
            <a:xfrm>
              <a:off x="335420" y="2857990"/>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1" name="Google Shape;481;p10"/>
            <p:cNvCxnSpPr/>
            <p:nvPr/>
          </p:nvCxnSpPr>
          <p:spPr>
            <a:xfrm>
              <a:off x="335420" y="3048583"/>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2" name="Google Shape;482;p10"/>
            <p:cNvCxnSpPr/>
            <p:nvPr/>
          </p:nvCxnSpPr>
          <p:spPr>
            <a:xfrm>
              <a:off x="335420" y="323917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3" name="Google Shape;483;p10"/>
            <p:cNvCxnSpPr/>
            <p:nvPr/>
          </p:nvCxnSpPr>
          <p:spPr>
            <a:xfrm>
              <a:off x="335420" y="3429559"/>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4" name="Google Shape;484;p10"/>
            <p:cNvCxnSpPr/>
            <p:nvPr/>
          </p:nvCxnSpPr>
          <p:spPr>
            <a:xfrm>
              <a:off x="335420" y="362036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5" name="Google Shape;485;p10"/>
            <p:cNvCxnSpPr/>
            <p:nvPr/>
          </p:nvCxnSpPr>
          <p:spPr>
            <a:xfrm>
              <a:off x="335420" y="3810957"/>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6" name="Google Shape;486;p10"/>
            <p:cNvCxnSpPr/>
            <p:nvPr/>
          </p:nvCxnSpPr>
          <p:spPr>
            <a:xfrm>
              <a:off x="335420" y="400155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7" name="Google Shape;487;p10"/>
            <p:cNvCxnSpPr/>
            <p:nvPr/>
          </p:nvCxnSpPr>
          <p:spPr>
            <a:xfrm>
              <a:off x="335420" y="4192144"/>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8" name="Google Shape;488;p10"/>
            <p:cNvCxnSpPr/>
            <p:nvPr/>
          </p:nvCxnSpPr>
          <p:spPr>
            <a:xfrm>
              <a:off x="335420" y="4382526"/>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89" name="Google Shape;489;p10"/>
            <p:cNvCxnSpPr/>
            <p:nvPr/>
          </p:nvCxnSpPr>
          <p:spPr>
            <a:xfrm>
              <a:off x="335420" y="4573331"/>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90" name="Google Shape;490;p10"/>
            <p:cNvCxnSpPr/>
            <p:nvPr/>
          </p:nvCxnSpPr>
          <p:spPr>
            <a:xfrm>
              <a:off x="335420" y="4763925"/>
              <a:ext cx="0" cy="760500"/>
            </a:xfrm>
            <a:prstGeom prst="straightConnector1">
              <a:avLst/>
            </a:prstGeom>
            <a:noFill/>
            <a:ln cap="flat" cmpd="sng" w="9525">
              <a:solidFill>
                <a:schemeClr val="accent4"/>
              </a:solidFill>
              <a:prstDash val="solid"/>
              <a:round/>
              <a:headEnd len="med" w="med" type="none"/>
              <a:tailEnd len="med" w="med" type="none"/>
            </a:ln>
          </p:spPr>
        </p:cxnSp>
        <p:cxnSp>
          <p:nvCxnSpPr>
            <p:cNvPr id="491" name="Google Shape;491;p10"/>
            <p:cNvCxnSpPr/>
            <p:nvPr/>
          </p:nvCxnSpPr>
          <p:spPr>
            <a:xfrm>
              <a:off x="-40561"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492" name="Google Shape;492;p10"/>
            <p:cNvCxnSpPr/>
            <p:nvPr/>
          </p:nvCxnSpPr>
          <p:spPr>
            <a:xfrm>
              <a:off x="149582"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493" name="Google Shape;493;p10"/>
            <p:cNvCxnSpPr/>
            <p:nvPr/>
          </p:nvCxnSpPr>
          <p:spPr>
            <a:xfrm>
              <a:off x="339514"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494" name="Google Shape;494;p10"/>
            <p:cNvCxnSpPr/>
            <p:nvPr/>
          </p:nvCxnSpPr>
          <p:spPr>
            <a:xfrm>
              <a:off x="529868" y="-5851"/>
              <a:ext cx="0" cy="5154900"/>
            </a:xfrm>
            <a:prstGeom prst="straightConnector1">
              <a:avLst/>
            </a:prstGeom>
            <a:noFill/>
            <a:ln cap="flat" cmpd="sng" w="9525">
              <a:solidFill>
                <a:schemeClr val="accent4"/>
              </a:solidFill>
              <a:prstDash val="solid"/>
              <a:round/>
              <a:headEnd len="med" w="med" type="none"/>
              <a:tailEnd len="med" w="med" type="none"/>
            </a:ln>
          </p:spPr>
        </p:cxnSp>
        <p:cxnSp>
          <p:nvCxnSpPr>
            <p:cNvPr id="495" name="Google Shape;495;p10"/>
            <p:cNvCxnSpPr/>
            <p:nvPr/>
          </p:nvCxnSpPr>
          <p:spPr>
            <a:xfrm>
              <a:off x="720011" y="-5851"/>
              <a:ext cx="0" cy="5154900"/>
            </a:xfrm>
            <a:prstGeom prst="straightConnector1">
              <a:avLst/>
            </a:prstGeom>
            <a:noFill/>
            <a:ln cap="flat" cmpd="sng" w="9525">
              <a:solidFill>
                <a:schemeClr val="accent4"/>
              </a:solidFill>
              <a:prstDash val="solid"/>
              <a:round/>
              <a:headEnd len="med" w="med" type="none"/>
              <a:tailEnd len="med" w="med" type="none"/>
            </a:ln>
          </p:spPr>
        </p:cxnSp>
      </p:grpSp>
      <p:grpSp>
        <p:nvGrpSpPr>
          <p:cNvPr id="496" name="Google Shape;496;p10"/>
          <p:cNvGrpSpPr/>
          <p:nvPr/>
        </p:nvGrpSpPr>
        <p:grpSpPr>
          <a:xfrm>
            <a:off x="-40575" y="-420"/>
            <a:ext cx="760572" cy="5144356"/>
            <a:chOff x="6141875" y="2804400"/>
            <a:chExt cx="360000" cy="2221800"/>
          </a:xfrm>
        </p:grpSpPr>
        <p:cxnSp>
          <p:nvCxnSpPr>
            <p:cNvPr id="497" name="Google Shape;497;p10"/>
            <p:cNvCxnSpPr/>
            <p:nvPr/>
          </p:nvCxnSpPr>
          <p:spPr>
            <a:xfrm>
              <a:off x="614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98" name="Google Shape;498;p10"/>
            <p:cNvCxnSpPr/>
            <p:nvPr/>
          </p:nvCxnSpPr>
          <p:spPr>
            <a:xfrm>
              <a:off x="623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499" name="Google Shape;499;p10"/>
            <p:cNvCxnSpPr/>
            <p:nvPr/>
          </p:nvCxnSpPr>
          <p:spPr>
            <a:xfrm>
              <a:off x="63217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500" name="Google Shape;500;p10"/>
            <p:cNvCxnSpPr/>
            <p:nvPr/>
          </p:nvCxnSpPr>
          <p:spPr>
            <a:xfrm>
              <a:off x="6411875" y="2804400"/>
              <a:ext cx="0" cy="2221800"/>
            </a:xfrm>
            <a:prstGeom prst="straightConnector1">
              <a:avLst/>
            </a:prstGeom>
            <a:noFill/>
            <a:ln cap="flat" cmpd="sng" w="9525">
              <a:solidFill>
                <a:schemeClr val="accent4"/>
              </a:solidFill>
              <a:prstDash val="solid"/>
              <a:round/>
              <a:headEnd len="med" w="med" type="none"/>
              <a:tailEnd len="med" w="med" type="none"/>
            </a:ln>
          </p:spPr>
        </p:cxnSp>
        <p:cxnSp>
          <p:nvCxnSpPr>
            <p:cNvPr id="501" name="Google Shape;501;p10"/>
            <p:cNvCxnSpPr/>
            <p:nvPr/>
          </p:nvCxnSpPr>
          <p:spPr>
            <a:xfrm>
              <a:off x="6501875" y="2804400"/>
              <a:ext cx="0" cy="222180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76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4200"/>
              <a:buFont typeface="Abhaya Libre ExtraBold"/>
              <a:buNone/>
              <a:defRPr sz="4200">
                <a:solidFill>
                  <a:schemeClr val="dk1"/>
                </a:solidFill>
                <a:latin typeface="Abhaya Libre ExtraBold"/>
                <a:ea typeface="Abhaya Libre ExtraBold"/>
                <a:cs typeface="Abhaya Libre ExtraBold"/>
                <a:sym typeface="Abhaya Libre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20000" y="1216800"/>
            <a:ext cx="7704000" cy="33867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yogisudirman22.blogspot.com/2015/05/kepemimpinan-dan-komunikasi.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freepik.com/free-photo/side-view-female-researcher-laboratory-with-microscope_11374658.htm#page=1&amp;position=5&amp;from_view=collections/?utm_source=slidesgo_template&amp;utm_medium=referral-link&amp;utm_campaign=sg_resources&amp;utm_content=freepi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grpSp>
        <p:nvGrpSpPr>
          <p:cNvPr id="1486" name="Google Shape;1486;p30"/>
          <p:cNvGrpSpPr/>
          <p:nvPr/>
        </p:nvGrpSpPr>
        <p:grpSpPr>
          <a:xfrm>
            <a:off x="3816013" y="540005"/>
            <a:ext cx="575975" cy="585544"/>
            <a:chOff x="3418275" y="1085200"/>
            <a:chExt cx="272625" cy="276500"/>
          </a:xfrm>
        </p:grpSpPr>
        <p:sp>
          <p:nvSpPr>
            <p:cNvPr id="1487" name="Google Shape;1487;p30"/>
            <p:cNvSpPr/>
            <p:nvPr/>
          </p:nvSpPr>
          <p:spPr>
            <a:xfrm>
              <a:off x="3418275" y="10852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3600000" y="10852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3418275" y="12708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3600000" y="12708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1" name="Google Shape;1491;p30"/>
          <p:cNvSpPr txBox="1"/>
          <p:nvPr>
            <p:ph type="ctrTitle"/>
          </p:nvPr>
        </p:nvSpPr>
        <p:spPr>
          <a:xfrm>
            <a:off x="939600" y="1202575"/>
            <a:ext cx="4705200" cy="17370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sz="5800"/>
              <a:t>Kepemimpinan &amp; Komunikasi</a:t>
            </a:r>
            <a:endParaRPr sz="5800"/>
          </a:p>
        </p:txBody>
      </p:sp>
      <p:sp>
        <p:nvSpPr>
          <p:cNvPr id="1492" name="Google Shape;1492;p30"/>
          <p:cNvSpPr txBox="1"/>
          <p:nvPr>
            <p:ph idx="1" type="subTitle"/>
          </p:nvPr>
        </p:nvSpPr>
        <p:spPr>
          <a:xfrm>
            <a:off x="839300" y="2939575"/>
            <a:ext cx="5020500" cy="12441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Anggota kelompok 11 :</a:t>
            </a:r>
            <a:endParaRPr/>
          </a:p>
          <a:p>
            <a:pPr indent="0" lvl="0" marL="0" rtl="0" algn="l">
              <a:spcBef>
                <a:spcPts val="0"/>
              </a:spcBef>
              <a:spcAft>
                <a:spcPts val="0"/>
              </a:spcAft>
              <a:buNone/>
            </a:pPr>
            <a:r>
              <a:rPr lang="en"/>
              <a:t>Chycik Ayu Winata	20081010197	Informatika</a:t>
            </a:r>
            <a:endParaRPr/>
          </a:p>
          <a:p>
            <a:pPr indent="0" lvl="0" marL="0" rtl="0" algn="l">
              <a:spcBef>
                <a:spcPts val="0"/>
              </a:spcBef>
              <a:spcAft>
                <a:spcPts val="0"/>
              </a:spcAft>
              <a:buNone/>
            </a:pPr>
            <a:r>
              <a:rPr lang="en"/>
              <a:t>Aufa Ardilla 			20081010190	Informatika</a:t>
            </a:r>
            <a:endParaRPr/>
          </a:p>
          <a:p>
            <a:pPr indent="0" lvl="0" marL="0" rtl="0" algn="l">
              <a:spcBef>
                <a:spcPts val="0"/>
              </a:spcBef>
              <a:spcAft>
                <a:spcPts val="0"/>
              </a:spcAft>
              <a:buClr>
                <a:schemeClr val="dk1"/>
              </a:buClr>
              <a:buSzPts val="1100"/>
              <a:buFont typeface="Arial"/>
              <a:buNone/>
            </a:pPr>
            <a:r>
              <a:rPr lang="en"/>
              <a:t>Farkhan 				20081010060	Informatika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39"/>
          <p:cNvSpPr txBox="1"/>
          <p:nvPr>
            <p:ph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3500"/>
              <a:t>Jenis Kepemimpinan</a:t>
            </a:r>
            <a:endParaRPr sz="3500"/>
          </a:p>
        </p:txBody>
      </p:sp>
      <p:grpSp>
        <p:nvGrpSpPr>
          <p:cNvPr id="1673" name="Google Shape;1673;p39"/>
          <p:cNvGrpSpPr/>
          <p:nvPr/>
        </p:nvGrpSpPr>
        <p:grpSpPr>
          <a:xfrm>
            <a:off x="910160" y="-1660742"/>
            <a:ext cx="1102829" cy="3205139"/>
            <a:chOff x="7986575" y="2906313"/>
            <a:chExt cx="522000" cy="1513500"/>
          </a:xfrm>
        </p:grpSpPr>
        <p:sp>
          <p:nvSpPr>
            <p:cNvPr id="1674" name="Google Shape;1674;p39"/>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9"/>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9"/>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9"/>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39"/>
          <p:cNvGrpSpPr/>
          <p:nvPr/>
        </p:nvGrpSpPr>
        <p:grpSpPr>
          <a:xfrm>
            <a:off x="7948638" y="-481418"/>
            <a:ext cx="950715" cy="1539436"/>
            <a:chOff x="8610225" y="169463"/>
            <a:chExt cx="450000" cy="726938"/>
          </a:xfrm>
        </p:grpSpPr>
        <p:sp>
          <p:nvSpPr>
            <p:cNvPr id="1679" name="Google Shape;1679;p39"/>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9"/>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1" name="Google Shape;1681;p39"/>
          <p:cNvSpPr/>
          <p:nvPr/>
        </p:nvSpPr>
        <p:spPr>
          <a:xfrm>
            <a:off x="736275" y="474375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9"/>
          <p:cNvSpPr txBox="1"/>
          <p:nvPr/>
        </p:nvSpPr>
        <p:spPr>
          <a:xfrm>
            <a:off x="3922050" y="983050"/>
            <a:ext cx="1299900" cy="8523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5200">
                <a:solidFill>
                  <a:srgbClr val="CA5241"/>
                </a:solidFill>
                <a:latin typeface="Abhaya Libre ExtraBold"/>
                <a:ea typeface="Abhaya Libre ExtraBold"/>
                <a:cs typeface="Abhaya Libre ExtraBold"/>
                <a:sym typeface="Abhaya Libre ExtraBold"/>
              </a:rPr>
              <a:t>04</a:t>
            </a:r>
            <a:endParaRPr b="1" sz="5200">
              <a:solidFill>
                <a:srgbClr val="CA5241"/>
              </a:solidFill>
              <a:latin typeface="Abhaya Libre ExtraBold"/>
              <a:ea typeface="Abhaya Libre ExtraBold"/>
              <a:cs typeface="Abhaya Libre ExtraBold"/>
              <a:sym typeface="Abhaya Libre ExtraBold"/>
            </a:endParaRPr>
          </a:p>
        </p:txBody>
      </p:sp>
      <p:sp>
        <p:nvSpPr>
          <p:cNvPr id="1683" name="Google Shape;1683;p39"/>
          <p:cNvSpPr txBox="1"/>
          <p:nvPr>
            <p:ph idx="4" type="subTitle"/>
          </p:nvPr>
        </p:nvSpPr>
        <p:spPr>
          <a:xfrm>
            <a:off x="1739850" y="2266761"/>
            <a:ext cx="5664300" cy="1200600"/>
          </a:xfrm>
          <a:prstGeom prst="rect">
            <a:avLst/>
          </a:prstGeom>
        </p:spPr>
        <p:txBody>
          <a:bodyPr anchorCtr="0" anchor="ctr" bIns="91425" lIns="90000" spcFirstLastPara="1" rIns="90000" wrap="square" tIns="91425">
            <a:spAutoFit/>
          </a:bodyPr>
          <a:lstStyle/>
          <a:p>
            <a:pPr indent="457200" lvl="0" marL="0" rtl="0" algn="just">
              <a:spcBef>
                <a:spcPts val="0"/>
              </a:spcBef>
              <a:spcAft>
                <a:spcPts val="1000"/>
              </a:spcAft>
              <a:buNone/>
            </a:pPr>
            <a:r>
              <a:rPr lang="en" sz="1100"/>
              <a:t>Pemimpin sebagai ahli, dapat diumpamakan sebagai seorang instruktur atau seorang juru-penerang. Dia lebih terpelajar daripada orang-orang lainnya. fungsinya yang penting ialah memberikan penerangan kepada kelompoknya. Alasan utama bagi eksistensinya ialah, bahwa “ia tahu dan orang lain tidak tahu.” dan ia mempunyai wewenang. contohnya ialah kepemimpinan guru, petugas sosial, dosen, dokter, ahli hukum,</a:t>
            </a:r>
            <a:endParaRPr sz="1100"/>
          </a:p>
        </p:txBody>
      </p:sp>
      <p:sp>
        <p:nvSpPr>
          <p:cNvPr id="1684" name="Google Shape;1684;p39"/>
          <p:cNvSpPr txBox="1"/>
          <p:nvPr>
            <p:ph idx="3" type="title"/>
          </p:nvPr>
        </p:nvSpPr>
        <p:spPr>
          <a:xfrm>
            <a:off x="1739850" y="1835350"/>
            <a:ext cx="56643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 Pemimpin sebagai Ahli</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40"/>
          <p:cNvSpPr txBox="1"/>
          <p:nvPr>
            <p:ph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3500"/>
              <a:t>Jenis Kepemimpinan</a:t>
            </a:r>
            <a:endParaRPr sz="3500"/>
          </a:p>
        </p:txBody>
      </p:sp>
      <p:grpSp>
        <p:nvGrpSpPr>
          <p:cNvPr id="1690" name="Google Shape;1690;p40"/>
          <p:cNvGrpSpPr/>
          <p:nvPr/>
        </p:nvGrpSpPr>
        <p:grpSpPr>
          <a:xfrm>
            <a:off x="910160" y="-1660742"/>
            <a:ext cx="1102829" cy="3205139"/>
            <a:chOff x="7986575" y="2906313"/>
            <a:chExt cx="522000" cy="1513500"/>
          </a:xfrm>
        </p:grpSpPr>
        <p:sp>
          <p:nvSpPr>
            <p:cNvPr id="1691" name="Google Shape;1691;p40"/>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0"/>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0"/>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0"/>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5" name="Google Shape;1695;p40"/>
          <p:cNvGrpSpPr/>
          <p:nvPr/>
        </p:nvGrpSpPr>
        <p:grpSpPr>
          <a:xfrm>
            <a:off x="7948638" y="-481418"/>
            <a:ext cx="950715" cy="1539436"/>
            <a:chOff x="8610225" y="169463"/>
            <a:chExt cx="450000" cy="726938"/>
          </a:xfrm>
        </p:grpSpPr>
        <p:sp>
          <p:nvSpPr>
            <p:cNvPr id="1696" name="Google Shape;1696;p40"/>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0"/>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8" name="Google Shape;1698;p40"/>
          <p:cNvSpPr/>
          <p:nvPr/>
        </p:nvSpPr>
        <p:spPr>
          <a:xfrm>
            <a:off x="736275" y="474375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0"/>
          <p:cNvSpPr txBox="1"/>
          <p:nvPr/>
        </p:nvSpPr>
        <p:spPr>
          <a:xfrm>
            <a:off x="3922050" y="983050"/>
            <a:ext cx="1299900" cy="8523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5200">
                <a:solidFill>
                  <a:srgbClr val="CA5241"/>
                </a:solidFill>
                <a:latin typeface="Abhaya Libre ExtraBold"/>
                <a:ea typeface="Abhaya Libre ExtraBold"/>
                <a:cs typeface="Abhaya Libre ExtraBold"/>
                <a:sym typeface="Abhaya Libre ExtraBold"/>
              </a:rPr>
              <a:t>05</a:t>
            </a:r>
            <a:endParaRPr b="1" sz="5200">
              <a:solidFill>
                <a:srgbClr val="CA5241"/>
              </a:solidFill>
              <a:latin typeface="Abhaya Libre ExtraBold"/>
              <a:ea typeface="Abhaya Libre ExtraBold"/>
              <a:cs typeface="Abhaya Libre ExtraBold"/>
              <a:sym typeface="Abhaya Libre ExtraBold"/>
            </a:endParaRPr>
          </a:p>
        </p:txBody>
      </p:sp>
      <p:sp>
        <p:nvSpPr>
          <p:cNvPr id="1700" name="Google Shape;1700;p40"/>
          <p:cNvSpPr txBox="1"/>
          <p:nvPr>
            <p:ph idx="4" type="subTitle"/>
          </p:nvPr>
        </p:nvSpPr>
        <p:spPr>
          <a:xfrm>
            <a:off x="1739850" y="2266761"/>
            <a:ext cx="5664300" cy="1539300"/>
          </a:xfrm>
          <a:prstGeom prst="rect">
            <a:avLst/>
          </a:prstGeom>
        </p:spPr>
        <p:txBody>
          <a:bodyPr anchorCtr="0" anchor="ctr" bIns="91425" lIns="90000" spcFirstLastPara="1" rIns="90000" wrap="square" tIns="91425">
            <a:spAutoFit/>
          </a:bodyPr>
          <a:lstStyle/>
          <a:p>
            <a:pPr indent="457200" lvl="0" marL="0" rtl="0" algn="just">
              <a:spcBef>
                <a:spcPts val="0"/>
              </a:spcBef>
              <a:spcAft>
                <a:spcPts val="1000"/>
              </a:spcAft>
              <a:buNone/>
            </a:pPr>
            <a:r>
              <a:rPr lang="en" sz="1100"/>
              <a:t>Pemimpin jenis ini dijumpai dalam lingkungan kepemimpinan demokratis dimana komunikasi memegang peranan yang sangat penting. Diskusi yang bebas adalah satu-satunya proses dimana kelompok secara keseluruhan ikut berperan dan dimana semua anggota kelompok sama-sama diwakili dalam membuat suatu keputusan. Melalui diskusi, bahwa seorang pemimpin dapat menampilkan bakat-bakat kreatif dari anggota-anggota kelompok, membantu mereka memecahkan persoalan, dan mencapai keputusan yang mereka buat.</a:t>
            </a:r>
            <a:endParaRPr sz="1100"/>
          </a:p>
        </p:txBody>
      </p:sp>
      <p:sp>
        <p:nvSpPr>
          <p:cNvPr id="1701" name="Google Shape;1701;p40"/>
          <p:cNvSpPr txBox="1"/>
          <p:nvPr>
            <p:ph idx="3" type="title"/>
          </p:nvPr>
        </p:nvSpPr>
        <p:spPr>
          <a:xfrm>
            <a:off x="1739850" y="1835350"/>
            <a:ext cx="56643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Pemimpin sebagai Pemimpin-Diskusi</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41"/>
          <p:cNvSpPr txBox="1"/>
          <p:nvPr>
            <p:ph type="title"/>
          </p:nvPr>
        </p:nvSpPr>
        <p:spPr>
          <a:xfrm>
            <a:off x="1843200" y="266700"/>
            <a:ext cx="5457600" cy="1349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5000"/>
              <a:t>4. Pengertian </a:t>
            </a:r>
            <a:r>
              <a:rPr lang="en" sz="5000"/>
              <a:t>Komunikasi </a:t>
            </a:r>
            <a:endParaRPr sz="5000"/>
          </a:p>
        </p:txBody>
      </p:sp>
      <p:pic>
        <p:nvPicPr>
          <p:cNvPr id="1707" name="Google Shape;1707;p41"/>
          <p:cNvPicPr preferRelativeResize="0"/>
          <p:nvPr/>
        </p:nvPicPr>
        <p:blipFill>
          <a:blip r:embed="rId3">
            <a:alphaModFix/>
          </a:blip>
          <a:stretch>
            <a:fillRect/>
          </a:stretch>
        </p:blipFill>
        <p:spPr>
          <a:xfrm>
            <a:off x="2297288" y="1841500"/>
            <a:ext cx="4549424" cy="2559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42"/>
          <p:cNvSpPr txBox="1"/>
          <p:nvPr>
            <p:ph type="title"/>
          </p:nvPr>
        </p:nvSpPr>
        <p:spPr>
          <a:xfrm>
            <a:off x="-323850" y="184150"/>
            <a:ext cx="4557600" cy="10479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5000"/>
              <a:t>Komunikasi?</a:t>
            </a:r>
            <a:endParaRPr sz="5000"/>
          </a:p>
        </p:txBody>
      </p:sp>
      <p:grpSp>
        <p:nvGrpSpPr>
          <p:cNvPr id="1713" name="Google Shape;1713;p42"/>
          <p:cNvGrpSpPr/>
          <p:nvPr/>
        </p:nvGrpSpPr>
        <p:grpSpPr>
          <a:xfrm>
            <a:off x="8666525" y="3671911"/>
            <a:ext cx="380286" cy="2096523"/>
            <a:chOff x="4315150" y="2880000"/>
            <a:chExt cx="180000" cy="990000"/>
          </a:xfrm>
        </p:grpSpPr>
        <p:sp>
          <p:nvSpPr>
            <p:cNvPr id="1714" name="Google Shape;1714;p42"/>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2"/>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2"/>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2"/>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42"/>
          <p:cNvGrpSpPr/>
          <p:nvPr/>
        </p:nvGrpSpPr>
        <p:grpSpPr>
          <a:xfrm>
            <a:off x="1367837" y="3064057"/>
            <a:ext cx="950715" cy="1539436"/>
            <a:chOff x="8610225" y="169463"/>
            <a:chExt cx="450000" cy="726938"/>
          </a:xfrm>
        </p:grpSpPr>
        <p:sp>
          <p:nvSpPr>
            <p:cNvPr id="1719" name="Google Shape;1719;p42"/>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2"/>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1" name="Google Shape;1721;p42"/>
          <p:cNvGrpSpPr/>
          <p:nvPr/>
        </p:nvGrpSpPr>
        <p:grpSpPr>
          <a:xfrm>
            <a:off x="6255024" y="-490600"/>
            <a:ext cx="950700" cy="2093100"/>
            <a:chOff x="5908964" y="3240000"/>
            <a:chExt cx="950700" cy="2093100"/>
          </a:xfrm>
        </p:grpSpPr>
        <p:sp>
          <p:nvSpPr>
            <p:cNvPr id="1722" name="Google Shape;1722;p42"/>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2"/>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42"/>
          <p:cNvPicPr preferRelativeResize="0"/>
          <p:nvPr/>
        </p:nvPicPr>
        <p:blipFill>
          <a:blip r:embed="rId3">
            <a:alphaModFix/>
          </a:blip>
          <a:stretch>
            <a:fillRect/>
          </a:stretch>
        </p:blipFill>
        <p:spPr>
          <a:xfrm>
            <a:off x="3276600" y="1155250"/>
            <a:ext cx="2412600" cy="3618900"/>
          </a:xfrm>
          <a:prstGeom prst="rect">
            <a:avLst/>
          </a:prstGeom>
          <a:noFill/>
          <a:ln>
            <a:noFill/>
          </a:ln>
        </p:spPr>
      </p:pic>
      <p:sp>
        <p:nvSpPr>
          <p:cNvPr id="1725" name="Google Shape;1725;p42"/>
          <p:cNvSpPr txBox="1"/>
          <p:nvPr/>
        </p:nvSpPr>
        <p:spPr>
          <a:xfrm>
            <a:off x="228602" y="1363100"/>
            <a:ext cx="291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Komunikasi sangat diperlukan manusia sebagai makhluk sosial dalam berinteraksi dengan manusia satu dengan yang lainnya</a:t>
            </a:r>
            <a:endParaRPr sz="1800">
              <a:latin typeface="Montserrat"/>
              <a:ea typeface="Montserrat"/>
              <a:cs typeface="Montserrat"/>
              <a:sym typeface="Montserrat"/>
            </a:endParaRPr>
          </a:p>
        </p:txBody>
      </p:sp>
      <p:sp>
        <p:nvSpPr>
          <p:cNvPr id="1726" name="Google Shape;1726;p42"/>
          <p:cNvSpPr txBox="1"/>
          <p:nvPr/>
        </p:nvSpPr>
        <p:spPr>
          <a:xfrm>
            <a:off x="5689200" y="1689100"/>
            <a:ext cx="3219600" cy="277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50">
                <a:solidFill>
                  <a:srgbClr val="333333"/>
                </a:solidFill>
                <a:latin typeface="Montserrat"/>
                <a:ea typeface="Montserrat"/>
                <a:cs typeface="Montserrat"/>
                <a:sym typeface="Montserrat"/>
              </a:rPr>
              <a:t>Berdasarkan Kamus Besar Bahasa Indonesia (KBBI)</a:t>
            </a:r>
            <a:r>
              <a:rPr lang="en" sz="1650">
                <a:solidFill>
                  <a:srgbClr val="333333"/>
                </a:solidFill>
                <a:latin typeface="Montserrat"/>
                <a:ea typeface="Montserrat"/>
                <a:cs typeface="Montserrat"/>
                <a:sym typeface="Montserrat"/>
              </a:rPr>
              <a:t>, komunikasi adalah pengiriman dan penerimaan pesan atau berita antara dua orang atau lebih sehingga pesan yang dimaksud dapat dipahami.</a:t>
            </a:r>
            <a:endParaRPr sz="165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sz="1650">
              <a:solidFill>
                <a:srgbClr val="33333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43"/>
          <p:cNvSpPr txBox="1"/>
          <p:nvPr>
            <p:ph idx="4" type="subTitle"/>
          </p:nvPr>
        </p:nvSpPr>
        <p:spPr>
          <a:xfrm>
            <a:off x="4508025" y="2130925"/>
            <a:ext cx="3828600" cy="2586000"/>
          </a:xfrm>
          <a:prstGeom prst="rect">
            <a:avLst/>
          </a:prstGeom>
        </p:spPr>
        <p:txBody>
          <a:bodyPr anchorCtr="0" anchor="ctr" bIns="91425" lIns="90000" spcFirstLastPara="1" rIns="90000" wrap="square" tIns="91425">
            <a:spAutoFit/>
          </a:bodyPr>
          <a:lstStyle/>
          <a:p>
            <a:pPr indent="0" lvl="0" marL="0" rtl="0" algn="l">
              <a:spcBef>
                <a:spcPts val="0"/>
              </a:spcBef>
              <a:spcAft>
                <a:spcPts val="1000"/>
              </a:spcAft>
              <a:buNone/>
            </a:pPr>
            <a:r>
              <a:rPr lang="en" sz="1950">
                <a:solidFill>
                  <a:srgbClr val="363635"/>
                </a:solidFill>
                <a:latin typeface="Arial"/>
                <a:ea typeface="Arial"/>
                <a:cs typeface="Arial"/>
                <a:sym typeface="Arial"/>
              </a:rPr>
              <a:t>Komunikasi melalui media secara tertulis, biasanya dilakukan melalui aplikasi atau media teknologi. Misalnya mengirim pesan melalui email, chatting melalui aplikasi WhatssApp/ BBM/ Facebook Messenger.</a:t>
            </a:r>
            <a:endParaRPr sz="2200"/>
          </a:p>
        </p:txBody>
      </p:sp>
      <p:sp>
        <p:nvSpPr>
          <p:cNvPr id="1732" name="Google Shape;1732;p43"/>
          <p:cNvSpPr txBox="1"/>
          <p:nvPr>
            <p:ph type="title"/>
          </p:nvPr>
        </p:nvSpPr>
        <p:spPr>
          <a:xfrm>
            <a:off x="2212400" y="194000"/>
            <a:ext cx="5536800" cy="6444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sz="3200"/>
              <a:t>Cara Penyampaian </a:t>
            </a:r>
            <a:r>
              <a:rPr lang="en" sz="3200"/>
              <a:t>Komunikasi</a:t>
            </a:r>
            <a:endParaRPr sz="3200"/>
          </a:p>
        </p:txBody>
      </p:sp>
      <p:sp>
        <p:nvSpPr>
          <p:cNvPr id="1733" name="Google Shape;1733;p43"/>
          <p:cNvSpPr txBox="1"/>
          <p:nvPr>
            <p:ph idx="2" type="title"/>
          </p:nvPr>
        </p:nvSpPr>
        <p:spPr>
          <a:xfrm>
            <a:off x="408975" y="1699500"/>
            <a:ext cx="3828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Komunikasi Verbal (Lisan)</a:t>
            </a:r>
            <a:endParaRPr sz="2500"/>
          </a:p>
        </p:txBody>
      </p:sp>
      <p:sp>
        <p:nvSpPr>
          <p:cNvPr id="1734" name="Google Shape;1734;p43"/>
          <p:cNvSpPr txBox="1"/>
          <p:nvPr>
            <p:ph idx="1" type="subTitle"/>
          </p:nvPr>
        </p:nvSpPr>
        <p:spPr>
          <a:xfrm>
            <a:off x="408975" y="2130900"/>
            <a:ext cx="3828600" cy="2737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750">
                <a:solidFill>
                  <a:srgbClr val="363635"/>
                </a:solidFill>
                <a:latin typeface="Arial"/>
                <a:ea typeface="Arial"/>
                <a:cs typeface="Arial"/>
                <a:sym typeface="Arial"/>
              </a:rPr>
              <a:t>Komunikasi secara langsung t</a:t>
            </a:r>
            <a:r>
              <a:rPr lang="en" sz="1750">
                <a:solidFill>
                  <a:srgbClr val="363635"/>
                </a:solidFill>
                <a:latin typeface="Arial"/>
                <a:ea typeface="Arial"/>
                <a:cs typeface="Arial"/>
                <a:sym typeface="Arial"/>
              </a:rPr>
              <a:t>anpa adanya jarak (tatap muka)</a:t>
            </a:r>
            <a:r>
              <a:rPr lang="en" sz="1750">
                <a:solidFill>
                  <a:srgbClr val="363635"/>
                </a:solidFill>
                <a:latin typeface="Arial"/>
                <a:ea typeface="Arial"/>
                <a:cs typeface="Arial"/>
                <a:sym typeface="Arial"/>
              </a:rPr>
              <a:t>. Misalnya meeting dengan klien, wawancara kerja, atau dua orang atau lebih yang sedang berbicara. </a:t>
            </a:r>
            <a:endParaRPr sz="1750">
              <a:solidFill>
                <a:srgbClr val="363635"/>
              </a:solidFill>
              <a:latin typeface="Arial"/>
              <a:ea typeface="Arial"/>
              <a:cs typeface="Arial"/>
              <a:sym typeface="Arial"/>
            </a:endParaRPr>
          </a:p>
          <a:p>
            <a:pPr indent="0" lvl="0" marL="0" rtl="0" algn="l">
              <a:spcBef>
                <a:spcPts val="1000"/>
              </a:spcBef>
              <a:spcAft>
                <a:spcPts val="1000"/>
              </a:spcAft>
              <a:buNone/>
            </a:pPr>
            <a:r>
              <a:rPr lang="en" sz="1750">
                <a:solidFill>
                  <a:srgbClr val="363635"/>
                </a:solidFill>
                <a:latin typeface="Arial"/>
                <a:ea typeface="Arial"/>
                <a:cs typeface="Arial"/>
                <a:sym typeface="Arial"/>
              </a:rPr>
              <a:t>Komunikasi lisan bisa juga dilakukan jarak jauh. Misalnya pembicaraan melalui Zoom Meeting, telepon, dan video call.</a:t>
            </a:r>
            <a:endParaRPr sz="2000"/>
          </a:p>
        </p:txBody>
      </p:sp>
      <p:sp>
        <p:nvSpPr>
          <p:cNvPr id="1735" name="Google Shape;1735;p43"/>
          <p:cNvSpPr txBox="1"/>
          <p:nvPr>
            <p:ph idx="3" type="title"/>
          </p:nvPr>
        </p:nvSpPr>
        <p:spPr>
          <a:xfrm>
            <a:off x="4508025" y="1699500"/>
            <a:ext cx="3828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Komunikasi Tertulis</a:t>
            </a:r>
            <a:endParaRPr/>
          </a:p>
        </p:txBody>
      </p:sp>
      <p:grpSp>
        <p:nvGrpSpPr>
          <p:cNvPr id="1736" name="Google Shape;1736;p43"/>
          <p:cNvGrpSpPr/>
          <p:nvPr/>
        </p:nvGrpSpPr>
        <p:grpSpPr>
          <a:xfrm>
            <a:off x="910160" y="-1660742"/>
            <a:ext cx="1102829" cy="3205139"/>
            <a:chOff x="7986575" y="2906313"/>
            <a:chExt cx="522000" cy="1513500"/>
          </a:xfrm>
        </p:grpSpPr>
        <p:sp>
          <p:nvSpPr>
            <p:cNvPr id="1737" name="Google Shape;1737;p43"/>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3"/>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3"/>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3"/>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1" name="Google Shape;1741;p43"/>
          <p:cNvGrpSpPr/>
          <p:nvPr/>
        </p:nvGrpSpPr>
        <p:grpSpPr>
          <a:xfrm>
            <a:off x="7948638" y="-481418"/>
            <a:ext cx="950715" cy="1539436"/>
            <a:chOff x="8610225" y="169463"/>
            <a:chExt cx="450000" cy="726938"/>
          </a:xfrm>
        </p:grpSpPr>
        <p:sp>
          <p:nvSpPr>
            <p:cNvPr id="1742" name="Google Shape;1742;p43"/>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3"/>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44"/>
          <p:cNvSpPr txBox="1"/>
          <p:nvPr>
            <p:ph idx="8" type="title"/>
          </p:nvPr>
        </p:nvSpPr>
        <p:spPr>
          <a:xfrm>
            <a:off x="1239450" y="19395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3500"/>
              <a:t>Komponen/Unsur Komunikasi</a:t>
            </a:r>
            <a:endParaRPr sz="3500"/>
          </a:p>
        </p:txBody>
      </p:sp>
      <p:sp>
        <p:nvSpPr>
          <p:cNvPr id="1749" name="Google Shape;1749;p44"/>
          <p:cNvSpPr/>
          <p:nvPr/>
        </p:nvSpPr>
        <p:spPr>
          <a:xfrm rot="10800000">
            <a:off x="3564000" y="2143950"/>
            <a:ext cx="1949400" cy="1949400"/>
          </a:xfrm>
          <a:prstGeom prst="pie">
            <a:avLst>
              <a:gd fmla="val 10797178"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flipH="1">
            <a:off x="3564000" y="2062950"/>
            <a:ext cx="1949400" cy="1949400"/>
          </a:xfrm>
          <a:prstGeom prst="pie">
            <a:avLst>
              <a:gd fmla="val 10797178"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a:off x="3483000" y="2062950"/>
            <a:ext cx="1949400" cy="1949400"/>
          </a:xfrm>
          <a:prstGeom prst="pie">
            <a:avLst>
              <a:gd fmla="val 10797178"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flipH="1" rot="10800000">
            <a:off x="3483000" y="2143950"/>
            <a:ext cx="1949400" cy="1949400"/>
          </a:xfrm>
          <a:prstGeom prst="pie">
            <a:avLst>
              <a:gd fmla="val 10797178"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txBox="1"/>
          <p:nvPr>
            <p:ph type="title"/>
          </p:nvPr>
        </p:nvSpPr>
        <p:spPr>
          <a:xfrm>
            <a:off x="504000" y="1463400"/>
            <a:ext cx="2521800" cy="33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Komunikator </a:t>
            </a:r>
            <a:endParaRPr/>
          </a:p>
        </p:txBody>
      </p:sp>
      <p:sp>
        <p:nvSpPr>
          <p:cNvPr id="1754" name="Google Shape;1754;p44"/>
          <p:cNvSpPr txBox="1"/>
          <p:nvPr>
            <p:ph idx="1" type="subTitle"/>
          </p:nvPr>
        </p:nvSpPr>
        <p:spPr>
          <a:xfrm>
            <a:off x="646600" y="1801800"/>
            <a:ext cx="29127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50">
                <a:solidFill>
                  <a:srgbClr val="333333"/>
                </a:solidFill>
                <a:latin typeface="Arial"/>
                <a:ea typeface="Arial"/>
                <a:cs typeface="Arial"/>
                <a:sym typeface="Arial"/>
              </a:rPr>
              <a:t>Individu, lembaga, redaktur, kelompok, dan sebagainya yang berperan sebagai pihak yang menyampaikan atau mengirim pesan kepada komunikan.</a:t>
            </a:r>
            <a:endParaRPr sz="1550">
              <a:solidFill>
                <a:srgbClr val="333333"/>
              </a:solidFill>
              <a:latin typeface="Arial"/>
              <a:ea typeface="Arial"/>
              <a:cs typeface="Arial"/>
              <a:sym typeface="Arial"/>
            </a:endParaRPr>
          </a:p>
          <a:p>
            <a:pPr indent="0" lvl="0" marL="0" rtl="0" algn="l">
              <a:spcBef>
                <a:spcPts val="0"/>
              </a:spcBef>
              <a:spcAft>
                <a:spcPts val="0"/>
              </a:spcAft>
              <a:buNone/>
            </a:pPr>
            <a:r>
              <a:t/>
            </a:r>
            <a:endParaRPr sz="1900"/>
          </a:p>
        </p:txBody>
      </p:sp>
      <p:sp>
        <p:nvSpPr>
          <p:cNvPr id="1755" name="Google Shape;1755;p44"/>
          <p:cNvSpPr txBox="1"/>
          <p:nvPr>
            <p:ph idx="2" type="title"/>
          </p:nvPr>
        </p:nvSpPr>
        <p:spPr>
          <a:xfrm>
            <a:off x="5661000" y="1539600"/>
            <a:ext cx="25218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Saluran/Media</a:t>
            </a:r>
            <a:endParaRPr/>
          </a:p>
        </p:txBody>
      </p:sp>
      <p:sp>
        <p:nvSpPr>
          <p:cNvPr id="1756" name="Google Shape;1756;p44"/>
          <p:cNvSpPr txBox="1"/>
          <p:nvPr>
            <p:ph idx="3" type="subTitle"/>
          </p:nvPr>
        </p:nvSpPr>
        <p:spPr>
          <a:xfrm>
            <a:off x="5661000" y="1878000"/>
            <a:ext cx="29127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333333"/>
                </a:solidFill>
                <a:latin typeface="Arial"/>
                <a:ea typeface="Arial"/>
                <a:cs typeface="Arial"/>
                <a:sym typeface="Arial"/>
              </a:rPr>
              <a:t>Melalui apa pesan tersebut disampaikan atau dikomunikasikan..</a:t>
            </a:r>
            <a:endParaRPr sz="2000"/>
          </a:p>
        </p:txBody>
      </p:sp>
      <p:sp>
        <p:nvSpPr>
          <p:cNvPr id="1757" name="Google Shape;1757;p44"/>
          <p:cNvSpPr txBox="1"/>
          <p:nvPr>
            <p:ph idx="4" type="title"/>
          </p:nvPr>
        </p:nvSpPr>
        <p:spPr>
          <a:xfrm>
            <a:off x="-181800" y="3358200"/>
            <a:ext cx="2521800" cy="33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Pesan</a:t>
            </a:r>
            <a:endParaRPr/>
          </a:p>
        </p:txBody>
      </p:sp>
      <p:sp>
        <p:nvSpPr>
          <p:cNvPr id="1758" name="Google Shape;1758;p44"/>
          <p:cNvSpPr txBox="1"/>
          <p:nvPr>
            <p:ph idx="5" type="subTitle"/>
          </p:nvPr>
        </p:nvSpPr>
        <p:spPr>
          <a:xfrm>
            <a:off x="656400" y="3696600"/>
            <a:ext cx="29838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333333"/>
                </a:solidFill>
                <a:latin typeface="Arial"/>
                <a:ea typeface="Arial"/>
                <a:cs typeface="Arial"/>
                <a:sym typeface="Arial"/>
              </a:rPr>
              <a:t>Pesan merupakan seperangkat lambang bermakna yang disampaikan oleh komunikator. Pesan dapat berupa gagasan, ide, keinginan, informasi, curahan hati, gambar, lambang, dan sebagainya.</a:t>
            </a:r>
            <a:endParaRPr sz="1350">
              <a:solidFill>
                <a:srgbClr val="333333"/>
              </a:solidFill>
              <a:latin typeface="Arial"/>
              <a:ea typeface="Arial"/>
              <a:cs typeface="Arial"/>
              <a:sym typeface="Arial"/>
            </a:endParaRPr>
          </a:p>
          <a:p>
            <a:pPr indent="0" lvl="0" marL="0" rtl="0" algn="l">
              <a:spcBef>
                <a:spcPts val="0"/>
              </a:spcBef>
              <a:spcAft>
                <a:spcPts val="0"/>
              </a:spcAft>
              <a:buNone/>
            </a:pPr>
            <a:r>
              <a:t/>
            </a:r>
            <a:endParaRPr sz="1700"/>
          </a:p>
        </p:txBody>
      </p:sp>
      <p:sp>
        <p:nvSpPr>
          <p:cNvPr id="1759" name="Google Shape;1759;p44"/>
          <p:cNvSpPr txBox="1"/>
          <p:nvPr>
            <p:ph idx="6" type="title"/>
          </p:nvPr>
        </p:nvSpPr>
        <p:spPr>
          <a:xfrm>
            <a:off x="5661000" y="3358200"/>
            <a:ext cx="25218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Komunikan</a:t>
            </a:r>
            <a:endParaRPr/>
          </a:p>
        </p:txBody>
      </p:sp>
      <p:sp>
        <p:nvSpPr>
          <p:cNvPr id="1760" name="Google Shape;1760;p44"/>
          <p:cNvSpPr txBox="1"/>
          <p:nvPr>
            <p:ph idx="7" type="subTitle"/>
          </p:nvPr>
        </p:nvSpPr>
        <p:spPr>
          <a:xfrm>
            <a:off x="5661000" y="3696600"/>
            <a:ext cx="2738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333333"/>
                </a:solidFill>
                <a:latin typeface="Arial"/>
                <a:ea typeface="Arial"/>
                <a:cs typeface="Arial"/>
                <a:sym typeface="Arial"/>
              </a:rPr>
              <a:t>Individu, lembaga, kelompok, masyarakat, dan sebagainya yang berlaku sebagai pihak yang menerima pesan.</a:t>
            </a:r>
            <a:endParaRPr sz="1900"/>
          </a:p>
        </p:txBody>
      </p:sp>
      <p:grpSp>
        <p:nvGrpSpPr>
          <p:cNvPr id="1761" name="Google Shape;1761;p44"/>
          <p:cNvGrpSpPr/>
          <p:nvPr/>
        </p:nvGrpSpPr>
        <p:grpSpPr>
          <a:xfrm>
            <a:off x="4656034" y="2363685"/>
            <a:ext cx="543504" cy="539990"/>
            <a:chOff x="7993805" y="2427122"/>
            <a:chExt cx="356256" cy="351808"/>
          </a:xfrm>
        </p:grpSpPr>
        <p:sp>
          <p:nvSpPr>
            <p:cNvPr id="1762" name="Google Shape;1762;p44"/>
            <p:cNvSpPr/>
            <p:nvPr/>
          </p:nvSpPr>
          <p:spPr>
            <a:xfrm>
              <a:off x="8154957" y="2427122"/>
              <a:ext cx="195104" cy="194464"/>
            </a:xfrm>
            <a:custGeom>
              <a:rect b="b" l="l" r="r" t="t"/>
              <a:pathLst>
                <a:path extrusionOk="0" h="6077" w="6097">
                  <a:moveTo>
                    <a:pt x="299" y="0"/>
                  </a:moveTo>
                  <a:cubicBezTo>
                    <a:pt x="228" y="0"/>
                    <a:pt x="159" y="25"/>
                    <a:pt x="108" y="76"/>
                  </a:cubicBezTo>
                  <a:cubicBezTo>
                    <a:pt x="13" y="171"/>
                    <a:pt x="1" y="290"/>
                    <a:pt x="60" y="409"/>
                  </a:cubicBezTo>
                  <a:cubicBezTo>
                    <a:pt x="406" y="1028"/>
                    <a:pt x="644" y="1790"/>
                    <a:pt x="858" y="2517"/>
                  </a:cubicBezTo>
                  <a:cubicBezTo>
                    <a:pt x="1191" y="3588"/>
                    <a:pt x="1537" y="4695"/>
                    <a:pt x="2227" y="5410"/>
                  </a:cubicBezTo>
                  <a:cubicBezTo>
                    <a:pt x="2644" y="5838"/>
                    <a:pt x="3227" y="6077"/>
                    <a:pt x="3835" y="6077"/>
                  </a:cubicBezTo>
                  <a:lnTo>
                    <a:pt x="3858" y="6077"/>
                  </a:lnTo>
                  <a:cubicBezTo>
                    <a:pt x="4466" y="6077"/>
                    <a:pt x="5025" y="5850"/>
                    <a:pt x="5442" y="5422"/>
                  </a:cubicBezTo>
                  <a:cubicBezTo>
                    <a:pt x="5859" y="4993"/>
                    <a:pt x="6097" y="4422"/>
                    <a:pt x="6097" y="3814"/>
                  </a:cubicBezTo>
                  <a:cubicBezTo>
                    <a:pt x="6085" y="3219"/>
                    <a:pt x="5859" y="2659"/>
                    <a:pt x="5430" y="2243"/>
                  </a:cubicBezTo>
                  <a:cubicBezTo>
                    <a:pt x="4728" y="1540"/>
                    <a:pt x="3620" y="1195"/>
                    <a:pt x="2537" y="874"/>
                  </a:cubicBezTo>
                  <a:cubicBezTo>
                    <a:pt x="2287" y="790"/>
                    <a:pt x="2025" y="707"/>
                    <a:pt x="1751" y="612"/>
                  </a:cubicBezTo>
                  <a:cubicBezTo>
                    <a:pt x="1737" y="607"/>
                    <a:pt x="1722" y="605"/>
                    <a:pt x="1707" y="605"/>
                  </a:cubicBezTo>
                  <a:cubicBezTo>
                    <a:pt x="1637" y="605"/>
                    <a:pt x="1568" y="650"/>
                    <a:pt x="1549" y="719"/>
                  </a:cubicBezTo>
                  <a:cubicBezTo>
                    <a:pt x="1513" y="814"/>
                    <a:pt x="1561" y="897"/>
                    <a:pt x="1644" y="933"/>
                  </a:cubicBezTo>
                  <a:cubicBezTo>
                    <a:pt x="1918" y="1016"/>
                    <a:pt x="2180" y="1088"/>
                    <a:pt x="2442" y="1183"/>
                  </a:cubicBezTo>
                  <a:cubicBezTo>
                    <a:pt x="3525" y="1505"/>
                    <a:pt x="4537" y="1838"/>
                    <a:pt x="5192" y="2481"/>
                  </a:cubicBezTo>
                  <a:cubicBezTo>
                    <a:pt x="5561" y="2838"/>
                    <a:pt x="5752" y="3326"/>
                    <a:pt x="5775" y="3850"/>
                  </a:cubicBezTo>
                  <a:cubicBezTo>
                    <a:pt x="5775" y="4362"/>
                    <a:pt x="5585" y="4862"/>
                    <a:pt x="5216" y="5219"/>
                  </a:cubicBezTo>
                  <a:cubicBezTo>
                    <a:pt x="4859" y="5565"/>
                    <a:pt x="4370" y="5767"/>
                    <a:pt x="3847" y="5767"/>
                  </a:cubicBezTo>
                  <a:lnTo>
                    <a:pt x="3835" y="5767"/>
                  </a:lnTo>
                  <a:cubicBezTo>
                    <a:pt x="3323" y="5767"/>
                    <a:pt x="2823" y="5553"/>
                    <a:pt x="2465" y="5184"/>
                  </a:cubicBezTo>
                  <a:cubicBezTo>
                    <a:pt x="1834" y="4529"/>
                    <a:pt x="1513" y="3517"/>
                    <a:pt x="1168" y="2433"/>
                  </a:cubicBezTo>
                  <a:cubicBezTo>
                    <a:pt x="965" y="1743"/>
                    <a:pt x="739" y="1028"/>
                    <a:pt x="429" y="409"/>
                  </a:cubicBezTo>
                  <a:lnTo>
                    <a:pt x="429" y="409"/>
                  </a:lnTo>
                  <a:cubicBezTo>
                    <a:pt x="608" y="493"/>
                    <a:pt x="799" y="588"/>
                    <a:pt x="1013" y="659"/>
                  </a:cubicBezTo>
                  <a:cubicBezTo>
                    <a:pt x="1033" y="665"/>
                    <a:pt x="1053" y="668"/>
                    <a:pt x="1073" y="668"/>
                  </a:cubicBezTo>
                  <a:cubicBezTo>
                    <a:pt x="1137" y="668"/>
                    <a:pt x="1197" y="637"/>
                    <a:pt x="1215" y="564"/>
                  </a:cubicBezTo>
                  <a:cubicBezTo>
                    <a:pt x="1251" y="481"/>
                    <a:pt x="1215" y="385"/>
                    <a:pt x="1132" y="362"/>
                  </a:cubicBezTo>
                  <a:cubicBezTo>
                    <a:pt x="858" y="254"/>
                    <a:pt x="644" y="159"/>
                    <a:pt x="429" y="28"/>
                  </a:cubicBezTo>
                  <a:cubicBezTo>
                    <a:pt x="388" y="10"/>
                    <a:pt x="343" y="0"/>
                    <a:pt x="2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4"/>
            <p:cNvSpPr/>
            <p:nvPr/>
          </p:nvSpPr>
          <p:spPr>
            <a:xfrm>
              <a:off x="7993805" y="2477170"/>
              <a:ext cx="136032" cy="222144"/>
            </a:xfrm>
            <a:custGeom>
              <a:rect b="b" l="l" r="r" t="t"/>
              <a:pathLst>
                <a:path extrusionOk="0" h="6942" w="4251">
                  <a:moveTo>
                    <a:pt x="1834" y="0"/>
                  </a:moveTo>
                  <a:cubicBezTo>
                    <a:pt x="1715" y="0"/>
                    <a:pt x="1632" y="95"/>
                    <a:pt x="1596" y="214"/>
                  </a:cubicBezTo>
                  <a:cubicBezTo>
                    <a:pt x="1453" y="857"/>
                    <a:pt x="1155" y="1512"/>
                    <a:pt x="870" y="2143"/>
                  </a:cubicBezTo>
                  <a:cubicBezTo>
                    <a:pt x="453" y="3084"/>
                    <a:pt x="0" y="4048"/>
                    <a:pt x="60" y="4965"/>
                  </a:cubicBezTo>
                  <a:cubicBezTo>
                    <a:pt x="96" y="5513"/>
                    <a:pt x="346" y="6013"/>
                    <a:pt x="762" y="6406"/>
                  </a:cubicBezTo>
                  <a:cubicBezTo>
                    <a:pt x="1155" y="6751"/>
                    <a:pt x="1644" y="6941"/>
                    <a:pt x="2144" y="6941"/>
                  </a:cubicBezTo>
                  <a:lnTo>
                    <a:pt x="2286" y="6941"/>
                  </a:lnTo>
                  <a:cubicBezTo>
                    <a:pt x="2834" y="6906"/>
                    <a:pt x="3334" y="6656"/>
                    <a:pt x="3703" y="6227"/>
                  </a:cubicBezTo>
                  <a:cubicBezTo>
                    <a:pt x="4072" y="5810"/>
                    <a:pt x="4251" y="5275"/>
                    <a:pt x="4215" y="4703"/>
                  </a:cubicBezTo>
                  <a:cubicBezTo>
                    <a:pt x="4156" y="3798"/>
                    <a:pt x="3608" y="2893"/>
                    <a:pt x="3072" y="2012"/>
                  </a:cubicBezTo>
                  <a:cubicBezTo>
                    <a:pt x="2953" y="1822"/>
                    <a:pt x="2846" y="1643"/>
                    <a:pt x="2727" y="1441"/>
                  </a:cubicBezTo>
                  <a:cubicBezTo>
                    <a:pt x="2696" y="1395"/>
                    <a:pt x="2646" y="1368"/>
                    <a:pt x="2591" y="1368"/>
                  </a:cubicBezTo>
                  <a:cubicBezTo>
                    <a:pt x="2561" y="1368"/>
                    <a:pt x="2530" y="1376"/>
                    <a:pt x="2501" y="1393"/>
                  </a:cubicBezTo>
                  <a:cubicBezTo>
                    <a:pt x="2429" y="1429"/>
                    <a:pt x="2406" y="1536"/>
                    <a:pt x="2441" y="1607"/>
                  </a:cubicBezTo>
                  <a:cubicBezTo>
                    <a:pt x="2560" y="1810"/>
                    <a:pt x="2667" y="2000"/>
                    <a:pt x="2787" y="2191"/>
                  </a:cubicBezTo>
                  <a:cubicBezTo>
                    <a:pt x="3322" y="3072"/>
                    <a:pt x="3822" y="3905"/>
                    <a:pt x="3894" y="4739"/>
                  </a:cubicBezTo>
                  <a:cubicBezTo>
                    <a:pt x="3918" y="5203"/>
                    <a:pt x="3775" y="5656"/>
                    <a:pt x="3453" y="6013"/>
                  </a:cubicBezTo>
                  <a:cubicBezTo>
                    <a:pt x="3144" y="6370"/>
                    <a:pt x="2715" y="6584"/>
                    <a:pt x="2251" y="6608"/>
                  </a:cubicBezTo>
                  <a:cubicBezTo>
                    <a:pt x="2209" y="6611"/>
                    <a:pt x="2168" y="6613"/>
                    <a:pt x="2127" y="6613"/>
                  </a:cubicBezTo>
                  <a:cubicBezTo>
                    <a:pt x="1708" y="6613"/>
                    <a:pt x="1314" y="6449"/>
                    <a:pt x="989" y="6168"/>
                  </a:cubicBezTo>
                  <a:cubicBezTo>
                    <a:pt x="632" y="5858"/>
                    <a:pt x="417" y="5417"/>
                    <a:pt x="393" y="4941"/>
                  </a:cubicBezTo>
                  <a:cubicBezTo>
                    <a:pt x="346" y="4108"/>
                    <a:pt x="751" y="3239"/>
                    <a:pt x="1167" y="2286"/>
                  </a:cubicBezTo>
                  <a:cubicBezTo>
                    <a:pt x="1429" y="1691"/>
                    <a:pt x="1703" y="1095"/>
                    <a:pt x="1870" y="476"/>
                  </a:cubicBezTo>
                  <a:cubicBezTo>
                    <a:pt x="1929" y="631"/>
                    <a:pt x="2001" y="774"/>
                    <a:pt x="2072" y="941"/>
                  </a:cubicBezTo>
                  <a:cubicBezTo>
                    <a:pt x="2106" y="992"/>
                    <a:pt x="2159" y="1031"/>
                    <a:pt x="2222" y="1031"/>
                  </a:cubicBezTo>
                  <a:cubicBezTo>
                    <a:pt x="2246" y="1031"/>
                    <a:pt x="2272" y="1025"/>
                    <a:pt x="2298" y="1012"/>
                  </a:cubicBezTo>
                  <a:cubicBezTo>
                    <a:pt x="2370" y="976"/>
                    <a:pt x="2417" y="881"/>
                    <a:pt x="2370" y="798"/>
                  </a:cubicBezTo>
                  <a:cubicBezTo>
                    <a:pt x="2263" y="572"/>
                    <a:pt x="2179" y="381"/>
                    <a:pt x="2108" y="179"/>
                  </a:cubicBezTo>
                  <a:cubicBezTo>
                    <a:pt x="2060" y="83"/>
                    <a:pt x="1953" y="0"/>
                    <a:pt x="18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a:off x="8170573" y="2617042"/>
              <a:ext cx="110528" cy="161888"/>
            </a:xfrm>
            <a:custGeom>
              <a:rect b="b" l="l" r="r" t="t"/>
              <a:pathLst>
                <a:path extrusionOk="0" h="5059" w="3454">
                  <a:moveTo>
                    <a:pt x="307" y="1"/>
                  </a:moveTo>
                  <a:cubicBezTo>
                    <a:pt x="276" y="1"/>
                    <a:pt x="245" y="8"/>
                    <a:pt x="215" y="22"/>
                  </a:cubicBezTo>
                  <a:cubicBezTo>
                    <a:pt x="108" y="70"/>
                    <a:pt x="61" y="177"/>
                    <a:pt x="72" y="273"/>
                  </a:cubicBezTo>
                  <a:cubicBezTo>
                    <a:pt x="156" y="773"/>
                    <a:pt x="120" y="1320"/>
                    <a:pt x="84" y="1856"/>
                  </a:cubicBezTo>
                  <a:cubicBezTo>
                    <a:pt x="49" y="2642"/>
                    <a:pt x="1" y="3463"/>
                    <a:pt x="299" y="4106"/>
                  </a:cubicBezTo>
                  <a:cubicBezTo>
                    <a:pt x="477" y="4499"/>
                    <a:pt x="811" y="4797"/>
                    <a:pt x="1204" y="4952"/>
                  </a:cubicBezTo>
                  <a:cubicBezTo>
                    <a:pt x="1394" y="5023"/>
                    <a:pt x="1596" y="5059"/>
                    <a:pt x="1787" y="5059"/>
                  </a:cubicBezTo>
                  <a:cubicBezTo>
                    <a:pt x="2013" y="5059"/>
                    <a:pt x="2251" y="5011"/>
                    <a:pt x="2454" y="4904"/>
                  </a:cubicBezTo>
                  <a:cubicBezTo>
                    <a:pt x="2847" y="4725"/>
                    <a:pt x="3144" y="4404"/>
                    <a:pt x="3287" y="3987"/>
                  </a:cubicBezTo>
                  <a:cubicBezTo>
                    <a:pt x="3454" y="3571"/>
                    <a:pt x="3442" y="3118"/>
                    <a:pt x="3251" y="2737"/>
                  </a:cubicBezTo>
                  <a:cubicBezTo>
                    <a:pt x="2954" y="2094"/>
                    <a:pt x="2299" y="1606"/>
                    <a:pt x="1668" y="1130"/>
                  </a:cubicBezTo>
                  <a:lnTo>
                    <a:pt x="1585" y="1046"/>
                  </a:lnTo>
                  <a:cubicBezTo>
                    <a:pt x="1552" y="1023"/>
                    <a:pt x="1518" y="1013"/>
                    <a:pt x="1485" y="1013"/>
                  </a:cubicBezTo>
                  <a:cubicBezTo>
                    <a:pt x="1434" y="1013"/>
                    <a:pt x="1387" y="1039"/>
                    <a:pt x="1358" y="1082"/>
                  </a:cubicBezTo>
                  <a:cubicBezTo>
                    <a:pt x="1299" y="1154"/>
                    <a:pt x="1311" y="1261"/>
                    <a:pt x="1382" y="1308"/>
                  </a:cubicBezTo>
                  <a:lnTo>
                    <a:pt x="1477" y="1380"/>
                  </a:lnTo>
                  <a:cubicBezTo>
                    <a:pt x="2096" y="1856"/>
                    <a:pt x="2680" y="2297"/>
                    <a:pt x="2954" y="2868"/>
                  </a:cubicBezTo>
                  <a:cubicBezTo>
                    <a:pt x="3097" y="3178"/>
                    <a:pt x="3109" y="3535"/>
                    <a:pt x="2989" y="3868"/>
                  </a:cubicBezTo>
                  <a:cubicBezTo>
                    <a:pt x="2870" y="4190"/>
                    <a:pt x="2632" y="4463"/>
                    <a:pt x="2323" y="4606"/>
                  </a:cubicBezTo>
                  <a:cubicBezTo>
                    <a:pt x="2158" y="4689"/>
                    <a:pt x="1979" y="4727"/>
                    <a:pt x="1798" y="4727"/>
                  </a:cubicBezTo>
                  <a:cubicBezTo>
                    <a:pt x="1639" y="4727"/>
                    <a:pt x="1478" y="4698"/>
                    <a:pt x="1323" y="4642"/>
                  </a:cubicBezTo>
                  <a:cubicBezTo>
                    <a:pt x="1001" y="4523"/>
                    <a:pt x="727" y="4261"/>
                    <a:pt x="596" y="3952"/>
                  </a:cubicBezTo>
                  <a:cubicBezTo>
                    <a:pt x="346" y="3392"/>
                    <a:pt x="370" y="2642"/>
                    <a:pt x="418" y="1856"/>
                  </a:cubicBezTo>
                  <a:cubicBezTo>
                    <a:pt x="453" y="1392"/>
                    <a:pt x="465" y="927"/>
                    <a:pt x="430" y="487"/>
                  </a:cubicBezTo>
                  <a:lnTo>
                    <a:pt x="430" y="487"/>
                  </a:lnTo>
                  <a:cubicBezTo>
                    <a:pt x="537" y="594"/>
                    <a:pt x="656" y="689"/>
                    <a:pt x="787" y="808"/>
                  </a:cubicBezTo>
                  <a:cubicBezTo>
                    <a:pt x="824" y="835"/>
                    <a:pt x="862" y="847"/>
                    <a:pt x="897" y="847"/>
                  </a:cubicBezTo>
                  <a:cubicBezTo>
                    <a:pt x="940" y="847"/>
                    <a:pt x="980" y="829"/>
                    <a:pt x="1013" y="796"/>
                  </a:cubicBezTo>
                  <a:cubicBezTo>
                    <a:pt x="1073" y="725"/>
                    <a:pt x="1061" y="630"/>
                    <a:pt x="1001" y="570"/>
                  </a:cubicBezTo>
                  <a:cubicBezTo>
                    <a:pt x="787" y="392"/>
                    <a:pt x="632" y="225"/>
                    <a:pt x="489" y="82"/>
                  </a:cubicBezTo>
                  <a:cubicBezTo>
                    <a:pt x="440" y="33"/>
                    <a:pt x="374" y="1"/>
                    <a:pt x="3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5" name="Google Shape;1765;p44"/>
          <p:cNvSpPr/>
          <p:nvPr/>
        </p:nvSpPr>
        <p:spPr>
          <a:xfrm>
            <a:off x="4625386" y="3252615"/>
            <a:ext cx="604801" cy="540002"/>
          </a:xfrm>
          <a:custGeom>
            <a:rect b="b" l="l" r="r" t="t"/>
            <a:pathLst>
              <a:path extrusionOk="0" h="9868" w="11110">
                <a:moveTo>
                  <a:pt x="3096" y="1307"/>
                </a:moveTo>
                <a:cubicBezTo>
                  <a:pt x="3144" y="1367"/>
                  <a:pt x="3191" y="1426"/>
                  <a:pt x="3263" y="1474"/>
                </a:cubicBezTo>
                <a:cubicBezTo>
                  <a:pt x="3334" y="1521"/>
                  <a:pt x="3430" y="1533"/>
                  <a:pt x="3525" y="1533"/>
                </a:cubicBezTo>
                <a:cubicBezTo>
                  <a:pt x="3668" y="1533"/>
                  <a:pt x="3811" y="1498"/>
                  <a:pt x="3989" y="1426"/>
                </a:cubicBezTo>
                <a:lnTo>
                  <a:pt x="3989" y="1426"/>
                </a:lnTo>
                <a:cubicBezTo>
                  <a:pt x="3739" y="2319"/>
                  <a:pt x="2834" y="2914"/>
                  <a:pt x="2441" y="3129"/>
                </a:cubicBezTo>
                <a:cubicBezTo>
                  <a:pt x="2453" y="2950"/>
                  <a:pt x="2477" y="2748"/>
                  <a:pt x="2501" y="2557"/>
                </a:cubicBezTo>
                <a:cubicBezTo>
                  <a:pt x="2596" y="2117"/>
                  <a:pt x="2810" y="1676"/>
                  <a:pt x="3096" y="1307"/>
                </a:cubicBezTo>
                <a:close/>
                <a:moveTo>
                  <a:pt x="7930" y="1307"/>
                </a:moveTo>
                <a:cubicBezTo>
                  <a:pt x="8228" y="1676"/>
                  <a:pt x="8442" y="2129"/>
                  <a:pt x="8525" y="2557"/>
                </a:cubicBezTo>
                <a:cubicBezTo>
                  <a:pt x="8573" y="2748"/>
                  <a:pt x="8585" y="2926"/>
                  <a:pt x="8585" y="3129"/>
                </a:cubicBezTo>
                <a:cubicBezTo>
                  <a:pt x="8204" y="2914"/>
                  <a:pt x="7275" y="2319"/>
                  <a:pt x="7037" y="1426"/>
                </a:cubicBezTo>
                <a:lnTo>
                  <a:pt x="7037" y="1426"/>
                </a:lnTo>
                <a:cubicBezTo>
                  <a:pt x="7216" y="1498"/>
                  <a:pt x="7370" y="1533"/>
                  <a:pt x="7501" y="1533"/>
                </a:cubicBezTo>
                <a:cubicBezTo>
                  <a:pt x="7609" y="1533"/>
                  <a:pt x="7692" y="1521"/>
                  <a:pt x="7775" y="1474"/>
                </a:cubicBezTo>
                <a:cubicBezTo>
                  <a:pt x="7847" y="1426"/>
                  <a:pt x="7906" y="1367"/>
                  <a:pt x="7930" y="1307"/>
                </a:cubicBezTo>
                <a:close/>
                <a:moveTo>
                  <a:pt x="6728" y="2914"/>
                </a:moveTo>
                <a:cubicBezTo>
                  <a:pt x="6835" y="2914"/>
                  <a:pt x="6906" y="3010"/>
                  <a:pt x="6906" y="3093"/>
                </a:cubicBezTo>
                <a:cubicBezTo>
                  <a:pt x="6906" y="3200"/>
                  <a:pt x="6823" y="3272"/>
                  <a:pt x="6728" y="3272"/>
                </a:cubicBezTo>
                <a:cubicBezTo>
                  <a:pt x="6620" y="3272"/>
                  <a:pt x="6549" y="3188"/>
                  <a:pt x="6549" y="3093"/>
                </a:cubicBezTo>
                <a:cubicBezTo>
                  <a:pt x="6549" y="3010"/>
                  <a:pt x="6644" y="2914"/>
                  <a:pt x="6728" y="2914"/>
                </a:cubicBezTo>
                <a:close/>
                <a:moveTo>
                  <a:pt x="4299" y="2914"/>
                </a:moveTo>
                <a:cubicBezTo>
                  <a:pt x="4406" y="2914"/>
                  <a:pt x="4477" y="3010"/>
                  <a:pt x="4477" y="3093"/>
                </a:cubicBezTo>
                <a:cubicBezTo>
                  <a:pt x="4477" y="3200"/>
                  <a:pt x="4394" y="3272"/>
                  <a:pt x="4299" y="3272"/>
                </a:cubicBezTo>
                <a:cubicBezTo>
                  <a:pt x="4293" y="3272"/>
                  <a:pt x="4288" y="3273"/>
                  <a:pt x="4283" y="3273"/>
                </a:cubicBezTo>
                <a:cubicBezTo>
                  <a:pt x="4204" y="3273"/>
                  <a:pt x="4120" y="3193"/>
                  <a:pt x="4120" y="3093"/>
                </a:cubicBezTo>
                <a:cubicBezTo>
                  <a:pt x="4120" y="2986"/>
                  <a:pt x="4215" y="2914"/>
                  <a:pt x="4299" y="2914"/>
                </a:cubicBezTo>
                <a:close/>
                <a:moveTo>
                  <a:pt x="6732" y="1"/>
                </a:moveTo>
                <a:cubicBezTo>
                  <a:pt x="6670" y="1"/>
                  <a:pt x="6603" y="32"/>
                  <a:pt x="6585" y="105"/>
                </a:cubicBezTo>
                <a:cubicBezTo>
                  <a:pt x="6549" y="176"/>
                  <a:pt x="6585" y="283"/>
                  <a:pt x="6668" y="307"/>
                </a:cubicBezTo>
                <a:cubicBezTo>
                  <a:pt x="7037" y="474"/>
                  <a:pt x="7394" y="724"/>
                  <a:pt x="7680" y="1021"/>
                </a:cubicBezTo>
                <a:cubicBezTo>
                  <a:pt x="7680" y="1057"/>
                  <a:pt x="7668" y="1152"/>
                  <a:pt x="7609" y="1188"/>
                </a:cubicBezTo>
                <a:cubicBezTo>
                  <a:pt x="7593" y="1194"/>
                  <a:pt x="7560" y="1205"/>
                  <a:pt x="7505" y="1205"/>
                </a:cubicBezTo>
                <a:cubicBezTo>
                  <a:pt x="7353" y="1205"/>
                  <a:pt x="7027" y="1126"/>
                  <a:pt x="6382" y="664"/>
                </a:cubicBezTo>
                <a:cubicBezTo>
                  <a:pt x="6356" y="643"/>
                  <a:pt x="6326" y="634"/>
                  <a:pt x="6295" y="634"/>
                </a:cubicBezTo>
                <a:cubicBezTo>
                  <a:pt x="6241" y="634"/>
                  <a:pt x="6186" y="662"/>
                  <a:pt x="6156" y="700"/>
                </a:cubicBezTo>
                <a:cubicBezTo>
                  <a:pt x="6097" y="771"/>
                  <a:pt x="6132" y="879"/>
                  <a:pt x="6192" y="914"/>
                </a:cubicBezTo>
                <a:cubicBezTo>
                  <a:pt x="6358" y="1033"/>
                  <a:pt x="6525" y="1140"/>
                  <a:pt x="6668" y="1236"/>
                </a:cubicBezTo>
                <a:cubicBezTo>
                  <a:pt x="6739" y="1831"/>
                  <a:pt x="7120" y="2403"/>
                  <a:pt x="7716" y="2914"/>
                </a:cubicBezTo>
                <a:cubicBezTo>
                  <a:pt x="8073" y="3212"/>
                  <a:pt x="8406" y="3391"/>
                  <a:pt x="8561" y="3462"/>
                </a:cubicBezTo>
                <a:cubicBezTo>
                  <a:pt x="8490" y="3938"/>
                  <a:pt x="8263" y="4391"/>
                  <a:pt x="7906" y="4808"/>
                </a:cubicBezTo>
                <a:cubicBezTo>
                  <a:pt x="7894" y="4772"/>
                  <a:pt x="7871" y="4760"/>
                  <a:pt x="7859" y="4724"/>
                </a:cubicBezTo>
                <a:cubicBezTo>
                  <a:pt x="7830" y="4681"/>
                  <a:pt x="7783" y="4655"/>
                  <a:pt x="7732" y="4655"/>
                </a:cubicBezTo>
                <a:cubicBezTo>
                  <a:pt x="7699" y="4655"/>
                  <a:pt x="7665" y="4665"/>
                  <a:pt x="7632" y="4689"/>
                </a:cubicBezTo>
                <a:cubicBezTo>
                  <a:pt x="7561" y="4724"/>
                  <a:pt x="7537" y="4831"/>
                  <a:pt x="7597" y="4903"/>
                </a:cubicBezTo>
                <a:cubicBezTo>
                  <a:pt x="7728" y="5129"/>
                  <a:pt x="7799" y="5355"/>
                  <a:pt x="7799" y="5605"/>
                </a:cubicBezTo>
                <a:cubicBezTo>
                  <a:pt x="7799" y="5832"/>
                  <a:pt x="7680" y="6272"/>
                  <a:pt x="6918" y="6748"/>
                </a:cubicBezTo>
                <a:cubicBezTo>
                  <a:pt x="6406" y="7082"/>
                  <a:pt x="5823" y="7260"/>
                  <a:pt x="5537" y="7260"/>
                </a:cubicBezTo>
                <a:cubicBezTo>
                  <a:pt x="5239" y="7260"/>
                  <a:pt x="4680" y="7082"/>
                  <a:pt x="4156" y="6748"/>
                </a:cubicBezTo>
                <a:cubicBezTo>
                  <a:pt x="3394" y="6260"/>
                  <a:pt x="3275" y="5832"/>
                  <a:pt x="3275" y="5605"/>
                </a:cubicBezTo>
                <a:cubicBezTo>
                  <a:pt x="3275" y="4700"/>
                  <a:pt x="4287" y="3950"/>
                  <a:pt x="5537" y="3950"/>
                </a:cubicBezTo>
                <a:cubicBezTo>
                  <a:pt x="6144" y="3950"/>
                  <a:pt x="6716" y="4129"/>
                  <a:pt x="7144" y="4450"/>
                </a:cubicBezTo>
                <a:cubicBezTo>
                  <a:pt x="7172" y="4474"/>
                  <a:pt x="7205" y="4484"/>
                  <a:pt x="7238" y="4484"/>
                </a:cubicBezTo>
                <a:cubicBezTo>
                  <a:pt x="7290" y="4484"/>
                  <a:pt x="7341" y="4458"/>
                  <a:pt x="7370" y="4415"/>
                </a:cubicBezTo>
                <a:cubicBezTo>
                  <a:pt x="7430" y="4343"/>
                  <a:pt x="7418" y="4236"/>
                  <a:pt x="7335" y="4188"/>
                </a:cubicBezTo>
                <a:cubicBezTo>
                  <a:pt x="7156" y="4057"/>
                  <a:pt x="6966" y="3950"/>
                  <a:pt x="6775" y="3879"/>
                </a:cubicBezTo>
                <a:lnTo>
                  <a:pt x="6823" y="3629"/>
                </a:lnTo>
                <a:cubicBezTo>
                  <a:pt x="7073" y="3593"/>
                  <a:pt x="7263" y="3391"/>
                  <a:pt x="7263" y="3117"/>
                </a:cubicBezTo>
                <a:cubicBezTo>
                  <a:pt x="7263" y="2843"/>
                  <a:pt x="7037" y="2617"/>
                  <a:pt x="6763" y="2617"/>
                </a:cubicBezTo>
                <a:cubicBezTo>
                  <a:pt x="6478" y="2617"/>
                  <a:pt x="6251" y="2843"/>
                  <a:pt x="6251" y="3117"/>
                </a:cubicBezTo>
                <a:cubicBezTo>
                  <a:pt x="6251" y="3319"/>
                  <a:pt x="6358" y="3474"/>
                  <a:pt x="6501" y="3569"/>
                </a:cubicBezTo>
                <a:lnTo>
                  <a:pt x="6466" y="3796"/>
                </a:lnTo>
                <a:cubicBezTo>
                  <a:pt x="6180" y="3700"/>
                  <a:pt x="5870" y="3653"/>
                  <a:pt x="5549" y="3653"/>
                </a:cubicBezTo>
                <a:cubicBezTo>
                  <a:pt x="5239" y="3653"/>
                  <a:pt x="4930" y="3700"/>
                  <a:pt x="4644" y="3796"/>
                </a:cubicBezTo>
                <a:lnTo>
                  <a:pt x="4596" y="3569"/>
                </a:lnTo>
                <a:cubicBezTo>
                  <a:pt x="4751" y="3474"/>
                  <a:pt x="4858" y="3319"/>
                  <a:pt x="4858" y="3117"/>
                </a:cubicBezTo>
                <a:cubicBezTo>
                  <a:pt x="4858" y="2843"/>
                  <a:pt x="4632" y="2617"/>
                  <a:pt x="4346" y="2617"/>
                </a:cubicBezTo>
                <a:cubicBezTo>
                  <a:pt x="4061" y="2617"/>
                  <a:pt x="3846" y="2843"/>
                  <a:pt x="3846" y="3117"/>
                </a:cubicBezTo>
                <a:cubicBezTo>
                  <a:pt x="3846" y="3379"/>
                  <a:pt x="4037" y="3593"/>
                  <a:pt x="4287" y="3629"/>
                </a:cubicBezTo>
                <a:lnTo>
                  <a:pt x="4334" y="3879"/>
                </a:lnTo>
                <a:cubicBezTo>
                  <a:pt x="4120" y="3974"/>
                  <a:pt x="3918" y="4069"/>
                  <a:pt x="3739" y="4212"/>
                </a:cubicBezTo>
                <a:cubicBezTo>
                  <a:pt x="3501" y="4391"/>
                  <a:pt x="3310" y="4593"/>
                  <a:pt x="3168" y="4831"/>
                </a:cubicBezTo>
                <a:cubicBezTo>
                  <a:pt x="2810" y="4415"/>
                  <a:pt x="2596" y="3950"/>
                  <a:pt x="2513" y="3498"/>
                </a:cubicBezTo>
                <a:cubicBezTo>
                  <a:pt x="2668" y="3415"/>
                  <a:pt x="3013" y="3236"/>
                  <a:pt x="3370" y="2938"/>
                </a:cubicBezTo>
                <a:cubicBezTo>
                  <a:pt x="3977" y="2438"/>
                  <a:pt x="4334" y="1855"/>
                  <a:pt x="4406" y="1260"/>
                </a:cubicBezTo>
                <a:cubicBezTo>
                  <a:pt x="4561" y="1176"/>
                  <a:pt x="4703" y="1069"/>
                  <a:pt x="4882" y="950"/>
                </a:cubicBezTo>
                <a:cubicBezTo>
                  <a:pt x="4954" y="890"/>
                  <a:pt x="4977" y="795"/>
                  <a:pt x="4918" y="724"/>
                </a:cubicBezTo>
                <a:cubicBezTo>
                  <a:pt x="4884" y="683"/>
                  <a:pt x="4839" y="662"/>
                  <a:pt x="4793" y="662"/>
                </a:cubicBezTo>
                <a:cubicBezTo>
                  <a:pt x="4758" y="662"/>
                  <a:pt x="4722" y="674"/>
                  <a:pt x="4692" y="700"/>
                </a:cubicBezTo>
                <a:cubicBezTo>
                  <a:pt x="4058" y="1145"/>
                  <a:pt x="3732" y="1240"/>
                  <a:pt x="3577" y="1240"/>
                </a:cubicBezTo>
                <a:cubicBezTo>
                  <a:pt x="3516" y="1240"/>
                  <a:pt x="3482" y="1225"/>
                  <a:pt x="3465" y="1212"/>
                </a:cubicBezTo>
                <a:cubicBezTo>
                  <a:pt x="3394" y="1176"/>
                  <a:pt x="3394" y="1081"/>
                  <a:pt x="3394" y="1057"/>
                </a:cubicBezTo>
                <a:cubicBezTo>
                  <a:pt x="3691" y="759"/>
                  <a:pt x="4037" y="498"/>
                  <a:pt x="4406" y="343"/>
                </a:cubicBezTo>
                <a:cubicBezTo>
                  <a:pt x="4477" y="307"/>
                  <a:pt x="4525" y="200"/>
                  <a:pt x="4501" y="128"/>
                </a:cubicBezTo>
                <a:cubicBezTo>
                  <a:pt x="4474" y="74"/>
                  <a:pt x="4404" y="33"/>
                  <a:pt x="4341" y="33"/>
                </a:cubicBezTo>
                <a:cubicBezTo>
                  <a:pt x="4322" y="33"/>
                  <a:pt x="4303" y="37"/>
                  <a:pt x="4287" y="45"/>
                </a:cubicBezTo>
                <a:cubicBezTo>
                  <a:pt x="3811" y="247"/>
                  <a:pt x="3370" y="593"/>
                  <a:pt x="2989" y="1021"/>
                </a:cubicBezTo>
                <a:cubicBezTo>
                  <a:pt x="2608" y="1486"/>
                  <a:pt x="2334" y="2010"/>
                  <a:pt x="2239" y="2522"/>
                </a:cubicBezTo>
                <a:cubicBezTo>
                  <a:pt x="2096" y="3176"/>
                  <a:pt x="2120" y="4165"/>
                  <a:pt x="3025" y="5141"/>
                </a:cubicBezTo>
                <a:lnTo>
                  <a:pt x="3049" y="5177"/>
                </a:lnTo>
                <a:cubicBezTo>
                  <a:pt x="3037" y="5248"/>
                  <a:pt x="3013" y="5320"/>
                  <a:pt x="3013" y="5403"/>
                </a:cubicBezTo>
                <a:lnTo>
                  <a:pt x="1715" y="5403"/>
                </a:lnTo>
                <a:cubicBezTo>
                  <a:pt x="1596" y="5403"/>
                  <a:pt x="1477" y="5439"/>
                  <a:pt x="1370" y="5522"/>
                </a:cubicBezTo>
                <a:lnTo>
                  <a:pt x="72" y="6653"/>
                </a:lnTo>
                <a:cubicBezTo>
                  <a:pt x="1" y="6713"/>
                  <a:pt x="1" y="6808"/>
                  <a:pt x="60" y="6867"/>
                </a:cubicBezTo>
                <a:cubicBezTo>
                  <a:pt x="96" y="6903"/>
                  <a:pt x="131" y="6927"/>
                  <a:pt x="179" y="6927"/>
                </a:cubicBezTo>
                <a:cubicBezTo>
                  <a:pt x="227" y="6927"/>
                  <a:pt x="251" y="6915"/>
                  <a:pt x="286" y="6891"/>
                </a:cubicBezTo>
                <a:lnTo>
                  <a:pt x="1584" y="5760"/>
                </a:lnTo>
                <a:cubicBezTo>
                  <a:pt x="1608" y="5724"/>
                  <a:pt x="1655" y="5712"/>
                  <a:pt x="1703" y="5712"/>
                </a:cubicBezTo>
                <a:lnTo>
                  <a:pt x="2965" y="5712"/>
                </a:lnTo>
                <a:cubicBezTo>
                  <a:pt x="2965" y="5796"/>
                  <a:pt x="2989" y="5891"/>
                  <a:pt x="3013" y="5962"/>
                </a:cubicBezTo>
                <a:lnTo>
                  <a:pt x="1858" y="6332"/>
                </a:lnTo>
                <a:cubicBezTo>
                  <a:pt x="1763" y="6367"/>
                  <a:pt x="1679" y="6427"/>
                  <a:pt x="1608" y="6510"/>
                </a:cubicBezTo>
                <a:lnTo>
                  <a:pt x="632" y="7808"/>
                </a:lnTo>
                <a:cubicBezTo>
                  <a:pt x="572" y="7879"/>
                  <a:pt x="584" y="7987"/>
                  <a:pt x="655" y="8034"/>
                </a:cubicBezTo>
                <a:cubicBezTo>
                  <a:pt x="691" y="8046"/>
                  <a:pt x="715" y="8058"/>
                  <a:pt x="763" y="8058"/>
                </a:cubicBezTo>
                <a:cubicBezTo>
                  <a:pt x="810" y="8058"/>
                  <a:pt x="870" y="8046"/>
                  <a:pt x="893" y="7998"/>
                </a:cubicBezTo>
                <a:lnTo>
                  <a:pt x="1882" y="6713"/>
                </a:lnTo>
                <a:cubicBezTo>
                  <a:pt x="1906" y="6677"/>
                  <a:pt x="1941" y="6653"/>
                  <a:pt x="1965" y="6653"/>
                </a:cubicBezTo>
                <a:lnTo>
                  <a:pt x="3156" y="6260"/>
                </a:lnTo>
                <a:cubicBezTo>
                  <a:pt x="3203" y="6332"/>
                  <a:pt x="3251" y="6415"/>
                  <a:pt x="3310" y="6474"/>
                </a:cubicBezTo>
                <a:lnTo>
                  <a:pt x="2156" y="7308"/>
                </a:lnTo>
                <a:cubicBezTo>
                  <a:pt x="2096" y="7344"/>
                  <a:pt x="2036" y="7403"/>
                  <a:pt x="2013" y="7486"/>
                </a:cubicBezTo>
                <a:lnTo>
                  <a:pt x="1358" y="8749"/>
                </a:lnTo>
                <a:cubicBezTo>
                  <a:pt x="1310" y="8820"/>
                  <a:pt x="1346" y="8927"/>
                  <a:pt x="1429" y="8975"/>
                </a:cubicBezTo>
                <a:cubicBezTo>
                  <a:pt x="1465" y="8987"/>
                  <a:pt x="1477" y="8987"/>
                  <a:pt x="1501" y="8987"/>
                </a:cubicBezTo>
                <a:cubicBezTo>
                  <a:pt x="1560" y="8987"/>
                  <a:pt x="1620" y="8951"/>
                  <a:pt x="1655" y="8891"/>
                </a:cubicBezTo>
                <a:lnTo>
                  <a:pt x="2310" y="7629"/>
                </a:lnTo>
                <a:cubicBezTo>
                  <a:pt x="2322" y="7606"/>
                  <a:pt x="2334" y="7582"/>
                  <a:pt x="2370" y="7570"/>
                </a:cubicBezTo>
                <a:lnTo>
                  <a:pt x="3560" y="6724"/>
                </a:lnTo>
                <a:cubicBezTo>
                  <a:pt x="3632" y="6796"/>
                  <a:pt x="3727" y="6855"/>
                  <a:pt x="3799" y="6915"/>
                </a:cubicBezTo>
                <a:lnTo>
                  <a:pt x="2846" y="7784"/>
                </a:lnTo>
                <a:cubicBezTo>
                  <a:pt x="2775" y="7856"/>
                  <a:pt x="2715" y="7939"/>
                  <a:pt x="2691" y="8046"/>
                </a:cubicBezTo>
                <a:lnTo>
                  <a:pt x="2322" y="9665"/>
                </a:lnTo>
                <a:cubicBezTo>
                  <a:pt x="2310" y="9761"/>
                  <a:pt x="2358" y="9856"/>
                  <a:pt x="2441" y="9868"/>
                </a:cubicBezTo>
                <a:lnTo>
                  <a:pt x="2477" y="9868"/>
                </a:lnTo>
                <a:cubicBezTo>
                  <a:pt x="2548" y="9868"/>
                  <a:pt x="2608" y="9820"/>
                  <a:pt x="2632" y="9725"/>
                </a:cubicBezTo>
                <a:lnTo>
                  <a:pt x="3013" y="8106"/>
                </a:lnTo>
                <a:cubicBezTo>
                  <a:pt x="3025" y="8082"/>
                  <a:pt x="3037" y="8034"/>
                  <a:pt x="3072" y="8022"/>
                </a:cubicBezTo>
                <a:lnTo>
                  <a:pt x="4084" y="7094"/>
                </a:lnTo>
                <a:cubicBezTo>
                  <a:pt x="4620" y="7427"/>
                  <a:pt x="5227" y="7617"/>
                  <a:pt x="5585" y="7617"/>
                </a:cubicBezTo>
                <a:cubicBezTo>
                  <a:pt x="5942" y="7617"/>
                  <a:pt x="6549" y="7427"/>
                  <a:pt x="7085" y="7094"/>
                </a:cubicBezTo>
                <a:lnTo>
                  <a:pt x="8097" y="8022"/>
                </a:lnTo>
                <a:cubicBezTo>
                  <a:pt x="8132" y="8046"/>
                  <a:pt x="8144" y="8082"/>
                  <a:pt x="8156" y="8106"/>
                </a:cubicBezTo>
                <a:lnTo>
                  <a:pt x="8525" y="9725"/>
                </a:lnTo>
                <a:cubicBezTo>
                  <a:pt x="8549" y="9808"/>
                  <a:pt x="8621" y="9868"/>
                  <a:pt x="8692" y="9868"/>
                </a:cubicBezTo>
                <a:lnTo>
                  <a:pt x="8728" y="9868"/>
                </a:lnTo>
                <a:cubicBezTo>
                  <a:pt x="8811" y="9844"/>
                  <a:pt x="8871" y="9761"/>
                  <a:pt x="8847" y="9665"/>
                </a:cubicBezTo>
                <a:lnTo>
                  <a:pt x="8466" y="8046"/>
                </a:lnTo>
                <a:cubicBezTo>
                  <a:pt x="8442" y="7951"/>
                  <a:pt x="8394" y="7856"/>
                  <a:pt x="8323" y="7784"/>
                </a:cubicBezTo>
                <a:lnTo>
                  <a:pt x="7370" y="6915"/>
                </a:lnTo>
                <a:cubicBezTo>
                  <a:pt x="7454" y="6855"/>
                  <a:pt x="7537" y="6784"/>
                  <a:pt x="7609" y="6724"/>
                </a:cubicBezTo>
                <a:lnTo>
                  <a:pt x="8799" y="7570"/>
                </a:lnTo>
                <a:cubicBezTo>
                  <a:pt x="8823" y="7582"/>
                  <a:pt x="8847" y="7617"/>
                  <a:pt x="8859" y="7629"/>
                </a:cubicBezTo>
                <a:lnTo>
                  <a:pt x="9514" y="8891"/>
                </a:lnTo>
                <a:cubicBezTo>
                  <a:pt x="9537" y="8951"/>
                  <a:pt x="9597" y="8987"/>
                  <a:pt x="9656" y="8987"/>
                </a:cubicBezTo>
                <a:cubicBezTo>
                  <a:pt x="9692" y="8987"/>
                  <a:pt x="9704" y="8987"/>
                  <a:pt x="9740" y="8975"/>
                </a:cubicBezTo>
                <a:cubicBezTo>
                  <a:pt x="9811" y="8927"/>
                  <a:pt x="9835" y="8832"/>
                  <a:pt x="9811" y="8749"/>
                </a:cubicBezTo>
                <a:lnTo>
                  <a:pt x="9156" y="7486"/>
                </a:lnTo>
                <a:cubicBezTo>
                  <a:pt x="9121" y="7403"/>
                  <a:pt x="9061" y="7344"/>
                  <a:pt x="9002" y="7308"/>
                </a:cubicBezTo>
                <a:lnTo>
                  <a:pt x="7859" y="6474"/>
                </a:lnTo>
                <a:cubicBezTo>
                  <a:pt x="7918" y="6391"/>
                  <a:pt x="7966" y="6332"/>
                  <a:pt x="8013" y="6260"/>
                </a:cubicBezTo>
                <a:lnTo>
                  <a:pt x="9204" y="6653"/>
                </a:lnTo>
                <a:cubicBezTo>
                  <a:pt x="9228" y="6665"/>
                  <a:pt x="9275" y="6677"/>
                  <a:pt x="9287" y="6713"/>
                </a:cubicBezTo>
                <a:lnTo>
                  <a:pt x="10276" y="7998"/>
                </a:lnTo>
                <a:cubicBezTo>
                  <a:pt x="10299" y="8046"/>
                  <a:pt x="10347" y="8058"/>
                  <a:pt x="10407" y="8058"/>
                </a:cubicBezTo>
                <a:cubicBezTo>
                  <a:pt x="10430" y="8058"/>
                  <a:pt x="10478" y="8046"/>
                  <a:pt x="10514" y="8034"/>
                </a:cubicBezTo>
                <a:cubicBezTo>
                  <a:pt x="10585" y="7975"/>
                  <a:pt x="10597" y="7879"/>
                  <a:pt x="10538" y="7808"/>
                </a:cubicBezTo>
                <a:lnTo>
                  <a:pt x="9561" y="6510"/>
                </a:lnTo>
                <a:cubicBezTo>
                  <a:pt x="9502" y="6427"/>
                  <a:pt x="9406" y="6367"/>
                  <a:pt x="9299" y="6332"/>
                </a:cubicBezTo>
                <a:lnTo>
                  <a:pt x="8156" y="5962"/>
                </a:lnTo>
                <a:cubicBezTo>
                  <a:pt x="8192" y="5879"/>
                  <a:pt x="8204" y="5784"/>
                  <a:pt x="8204" y="5712"/>
                </a:cubicBezTo>
                <a:lnTo>
                  <a:pt x="9466" y="5712"/>
                </a:lnTo>
                <a:cubicBezTo>
                  <a:pt x="9514" y="5712"/>
                  <a:pt x="9561" y="5724"/>
                  <a:pt x="9585" y="5760"/>
                </a:cubicBezTo>
                <a:lnTo>
                  <a:pt x="10883" y="6891"/>
                </a:lnTo>
                <a:cubicBezTo>
                  <a:pt x="10907" y="6915"/>
                  <a:pt x="10954" y="6927"/>
                  <a:pt x="10990" y="6927"/>
                </a:cubicBezTo>
                <a:cubicBezTo>
                  <a:pt x="11026" y="6927"/>
                  <a:pt x="11073" y="6915"/>
                  <a:pt x="11109" y="6879"/>
                </a:cubicBezTo>
                <a:cubicBezTo>
                  <a:pt x="11073" y="6784"/>
                  <a:pt x="11073" y="6677"/>
                  <a:pt x="11002" y="6617"/>
                </a:cubicBezTo>
                <a:lnTo>
                  <a:pt x="9704" y="5486"/>
                </a:lnTo>
                <a:cubicBezTo>
                  <a:pt x="9621" y="5415"/>
                  <a:pt x="9502" y="5367"/>
                  <a:pt x="9359" y="5367"/>
                </a:cubicBezTo>
                <a:lnTo>
                  <a:pt x="8073" y="5367"/>
                </a:lnTo>
                <a:lnTo>
                  <a:pt x="8025" y="5141"/>
                </a:lnTo>
                <a:lnTo>
                  <a:pt x="8049" y="5117"/>
                </a:lnTo>
                <a:cubicBezTo>
                  <a:pt x="8942" y="4129"/>
                  <a:pt x="8978" y="3153"/>
                  <a:pt x="8847" y="2498"/>
                </a:cubicBezTo>
                <a:cubicBezTo>
                  <a:pt x="8728" y="1962"/>
                  <a:pt x="8466" y="1438"/>
                  <a:pt x="8085" y="998"/>
                </a:cubicBezTo>
                <a:cubicBezTo>
                  <a:pt x="7728" y="581"/>
                  <a:pt x="7263" y="224"/>
                  <a:pt x="6787" y="9"/>
                </a:cubicBezTo>
                <a:cubicBezTo>
                  <a:pt x="6770" y="4"/>
                  <a:pt x="6751" y="1"/>
                  <a:pt x="67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a:off x="3768926" y="3252612"/>
            <a:ext cx="534591" cy="540008"/>
          </a:xfrm>
          <a:custGeom>
            <a:rect b="b" l="l" r="r" t="t"/>
            <a:pathLst>
              <a:path extrusionOk="0" h="11109" w="10948">
                <a:moveTo>
                  <a:pt x="2620" y="1738"/>
                </a:moveTo>
                <a:lnTo>
                  <a:pt x="2620" y="1738"/>
                </a:lnTo>
                <a:cubicBezTo>
                  <a:pt x="2108" y="2262"/>
                  <a:pt x="2227" y="3107"/>
                  <a:pt x="2846" y="3488"/>
                </a:cubicBezTo>
                <a:cubicBezTo>
                  <a:pt x="2763" y="3524"/>
                  <a:pt x="2704" y="3571"/>
                  <a:pt x="2644" y="3631"/>
                </a:cubicBezTo>
                <a:cubicBezTo>
                  <a:pt x="2275" y="2559"/>
                  <a:pt x="1989" y="2595"/>
                  <a:pt x="2144" y="2238"/>
                </a:cubicBezTo>
                <a:cubicBezTo>
                  <a:pt x="2227" y="2012"/>
                  <a:pt x="2406" y="1845"/>
                  <a:pt x="2620" y="1738"/>
                </a:cubicBezTo>
                <a:close/>
                <a:moveTo>
                  <a:pt x="8740" y="4214"/>
                </a:moveTo>
                <a:cubicBezTo>
                  <a:pt x="8716" y="4345"/>
                  <a:pt x="8716" y="4500"/>
                  <a:pt x="8704" y="4643"/>
                </a:cubicBezTo>
                <a:cubicBezTo>
                  <a:pt x="8645" y="4572"/>
                  <a:pt x="8561" y="4512"/>
                  <a:pt x="8466" y="4452"/>
                </a:cubicBezTo>
                <a:cubicBezTo>
                  <a:pt x="8573" y="4393"/>
                  <a:pt x="8657" y="4298"/>
                  <a:pt x="8740" y="4214"/>
                </a:cubicBezTo>
                <a:close/>
                <a:moveTo>
                  <a:pt x="8025" y="1650"/>
                </a:moveTo>
                <a:cubicBezTo>
                  <a:pt x="8616" y="1650"/>
                  <a:pt x="9126" y="2169"/>
                  <a:pt x="8990" y="2798"/>
                </a:cubicBezTo>
                <a:cubicBezTo>
                  <a:pt x="8978" y="2869"/>
                  <a:pt x="8954" y="2952"/>
                  <a:pt x="8942" y="3036"/>
                </a:cubicBezTo>
                <a:cubicBezTo>
                  <a:pt x="8764" y="2655"/>
                  <a:pt x="8383" y="2381"/>
                  <a:pt x="7919" y="2381"/>
                </a:cubicBezTo>
                <a:cubicBezTo>
                  <a:pt x="7823" y="2381"/>
                  <a:pt x="7752" y="2452"/>
                  <a:pt x="7752" y="2547"/>
                </a:cubicBezTo>
                <a:cubicBezTo>
                  <a:pt x="7752" y="2631"/>
                  <a:pt x="7823" y="2714"/>
                  <a:pt x="7919" y="2714"/>
                </a:cubicBezTo>
                <a:cubicBezTo>
                  <a:pt x="8359" y="2714"/>
                  <a:pt x="8716" y="3071"/>
                  <a:pt x="8716" y="3512"/>
                </a:cubicBezTo>
                <a:cubicBezTo>
                  <a:pt x="8716" y="3964"/>
                  <a:pt x="8359" y="4322"/>
                  <a:pt x="7919" y="4322"/>
                </a:cubicBezTo>
                <a:lnTo>
                  <a:pt x="7907" y="4322"/>
                </a:lnTo>
                <a:cubicBezTo>
                  <a:pt x="7765" y="4329"/>
                  <a:pt x="6934" y="4515"/>
                  <a:pt x="5736" y="4515"/>
                </a:cubicBezTo>
                <a:cubicBezTo>
                  <a:pt x="5124" y="4515"/>
                  <a:pt x="4417" y="4466"/>
                  <a:pt x="3656" y="4322"/>
                </a:cubicBezTo>
                <a:cubicBezTo>
                  <a:pt x="3643" y="4317"/>
                  <a:pt x="3630" y="4315"/>
                  <a:pt x="3617" y="4315"/>
                </a:cubicBezTo>
                <a:cubicBezTo>
                  <a:pt x="3557" y="4315"/>
                  <a:pt x="3497" y="4358"/>
                  <a:pt x="3477" y="4417"/>
                </a:cubicBezTo>
                <a:cubicBezTo>
                  <a:pt x="3454" y="4512"/>
                  <a:pt x="3513" y="4619"/>
                  <a:pt x="3597" y="4643"/>
                </a:cubicBezTo>
                <a:cubicBezTo>
                  <a:pt x="4287" y="4774"/>
                  <a:pt x="5001" y="4857"/>
                  <a:pt x="5740" y="4857"/>
                </a:cubicBezTo>
                <a:lnTo>
                  <a:pt x="5752" y="4857"/>
                </a:lnTo>
                <a:cubicBezTo>
                  <a:pt x="6466" y="4857"/>
                  <a:pt x="7204" y="4798"/>
                  <a:pt x="7930" y="4655"/>
                </a:cubicBezTo>
                <a:cubicBezTo>
                  <a:pt x="8359" y="4655"/>
                  <a:pt x="8716" y="5012"/>
                  <a:pt x="8716" y="5465"/>
                </a:cubicBezTo>
                <a:cubicBezTo>
                  <a:pt x="8716" y="5905"/>
                  <a:pt x="8359" y="6262"/>
                  <a:pt x="7919" y="6262"/>
                </a:cubicBezTo>
                <a:cubicBezTo>
                  <a:pt x="7807" y="6262"/>
                  <a:pt x="7088" y="6463"/>
                  <a:pt x="5862" y="6463"/>
                </a:cubicBezTo>
                <a:cubicBezTo>
                  <a:pt x="5249" y="6463"/>
                  <a:pt x="4509" y="6413"/>
                  <a:pt x="3656" y="6262"/>
                </a:cubicBezTo>
                <a:cubicBezTo>
                  <a:pt x="3649" y="6261"/>
                  <a:pt x="3642" y="6261"/>
                  <a:pt x="3635" y="6261"/>
                </a:cubicBezTo>
                <a:cubicBezTo>
                  <a:pt x="3557" y="6261"/>
                  <a:pt x="3476" y="6318"/>
                  <a:pt x="3466" y="6405"/>
                </a:cubicBezTo>
                <a:cubicBezTo>
                  <a:pt x="3454" y="6488"/>
                  <a:pt x="3513" y="6584"/>
                  <a:pt x="3597" y="6596"/>
                </a:cubicBezTo>
                <a:cubicBezTo>
                  <a:pt x="4370" y="6727"/>
                  <a:pt x="5121" y="6786"/>
                  <a:pt x="5835" y="6786"/>
                </a:cubicBezTo>
                <a:cubicBezTo>
                  <a:pt x="6549" y="6786"/>
                  <a:pt x="7240" y="6727"/>
                  <a:pt x="7930" y="6596"/>
                </a:cubicBezTo>
                <a:cubicBezTo>
                  <a:pt x="8240" y="6596"/>
                  <a:pt x="8526" y="6465"/>
                  <a:pt x="8728" y="6238"/>
                </a:cubicBezTo>
                <a:lnTo>
                  <a:pt x="8728" y="6238"/>
                </a:lnTo>
                <a:cubicBezTo>
                  <a:pt x="8752" y="6536"/>
                  <a:pt x="8776" y="6881"/>
                  <a:pt x="8573" y="7334"/>
                </a:cubicBezTo>
                <a:cubicBezTo>
                  <a:pt x="8454" y="7370"/>
                  <a:pt x="7919" y="7500"/>
                  <a:pt x="6811" y="7560"/>
                </a:cubicBezTo>
                <a:cubicBezTo>
                  <a:pt x="6523" y="7574"/>
                  <a:pt x="6226" y="7581"/>
                  <a:pt x="5931" y="7581"/>
                </a:cubicBezTo>
                <a:cubicBezTo>
                  <a:pt x="5238" y="7581"/>
                  <a:pt x="4559" y="7543"/>
                  <a:pt x="4049" y="7477"/>
                </a:cubicBezTo>
                <a:cubicBezTo>
                  <a:pt x="3263" y="7370"/>
                  <a:pt x="3108" y="7215"/>
                  <a:pt x="3096" y="7203"/>
                </a:cubicBezTo>
                <a:cubicBezTo>
                  <a:pt x="3108" y="6715"/>
                  <a:pt x="3108" y="6191"/>
                  <a:pt x="3061" y="5691"/>
                </a:cubicBezTo>
                <a:cubicBezTo>
                  <a:pt x="3188" y="5623"/>
                  <a:pt x="3279" y="5601"/>
                  <a:pt x="3418" y="5601"/>
                </a:cubicBezTo>
                <a:cubicBezTo>
                  <a:pt x="3697" y="5601"/>
                  <a:pt x="4168" y="5691"/>
                  <a:pt x="5502" y="5691"/>
                </a:cubicBezTo>
                <a:cubicBezTo>
                  <a:pt x="5568" y="5692"/>
                  <a:pt x="5637" y="5692"/>
                  <a:pt x="5707" y="5692"/>
                </a:cubicBezTo>
                <a:cubicBezTo>
                  <a:pt x="6578" y="5692"/>
                  <a:pt x="7678" y="5627"/>
                  <a:pt x="7799" y="5572"/>
                </a:cubicBezTo>
                <a:cubicBezTo>
                  <a:pt x="7962" y="5490"/>
                  <a:pt x="7887" y="5250"/>
                  <a:pt x="7716" y="5250"/>
                </a:cubicBezTo>
                <a:cubicBezTo>
                  <a:pt x="7712" y="5250"/>
                  <a:pt x="7708" y="5250"/>
                  <a:pt x="7704" y="5250"/>
                </a:cubicBezTo>
                <a:cubicBezTo>
                  <a:pt x="7043" y="5304"/>
                  <a:pt x="6391" y="5347"/>
                  <a:pt x="5732" y="5347"/>
                </a:cubicBezTo>
                <a:cubicBezTo>
                  <a:pt x="5655" y="5347"/>
                  <a:pt x="5579" y="5347"/>
                  <a:pt x="5502" y="5345"/>
                </a:cubicBezTo>
                <a:cubicBezTo>
                  <a:pt x="4394" y="5334"/>
                  <a:pt x="3501" y="5250"/>
                  <a:pt x="3442" y="5250"/>
                </a:cubicBezTo>
                <a:cubicBezTo>
                  <a:pt x="3287" y="5250"/>
                  <a:pt x="3144" y="5214"/>
                  <a:pt x="3001" y="5131"/>
                </a:cubicBezTo>
                <a:cubicBezTo>
                  <a:pt x="2942" y="4738"/>
                  <a:pt x="2870" y="4357"/>
                  <a:pt x="2787" y="4000"/>
                </a:cubicBezTo>
                <a:cubicBezTo>
                  <a:pt x="2930" y="3798"/>
                  <a:pt x="3168" y="3667"/>
                  <a:pt x="3418" y="3667"/>
                </a:cubicBezTo>
                <a:cubicBezTo>
                  <a:pt x="4180" y="3810"/>
                  <a:pt x="4954" y="3881"/>
                  <a:pt x="5716" y="3881"/>
                </a:cubicBezTo>
                <a:cubicBezTo>
                  <a:pt x="6549" y="3881"/>
                  <a:pt x="7383" y="3762"/>
                  <a:pt x="7764" y="3667"/>
                </a:cubicBezTo>
                <a:cubicBezTo>
                  <a:pt x="7955" y="3610"/>
                  <a:pt x="7912" y="3342"/>
                  <a:pt x="7727" y="3342"/>
                </a:cubicBezTo>
                <a:cubicBezTo>
                  <a:pt x="7716" y="3342"/>
                  <a:pt x="7704" y="3343"/>
                  <a:pt x="7692" y="3345"/>
                </a:cubicBezTo>
                <a:cubicBezTo>
                  <a:pt x="6962" y="3512"/>
                  <a:pt x="6268" y="3567"/>
                  <a:pt x="5659" y="3567"/>
                </a:cubicBezTo>
                <a:cubicBezTo>
                  <a:pt x="4443" y="3567"/>
                  <a:pt x="3573" y="3345"/>
                  <a:pt x="3454" y="3345"/>
                </a:cubicBezTo>
                <a:cubicBezTo>
                  <a:pt x="3001" y="3345"/>
                  <a:pt x="2644" y="2988"/>
                  <a:pt x="2644" y="2547"/>
                </a:cubicBezTo>
                <a:cubicBezTo>
                  <a:pt x="2644" y="2095"/>
                  <a:pt x="3001" y="1738"/>
                  <a:pt x="3454" y="1738"/>
                </a:cubicBezTo>
                <a:lnTo>
                  <a:pt x="3466" y="1738"/>
                </a:lnTo>
                <a:cubicBezTo>
                  <a:pt x="3477" y="1738"/>
                  <a:pt x="3477" y="1762"/>
                  <a:pt x="3501" y="1762"/>
                </a:cubicBezTo>
                <a:cubicBezTo>
                  <a:pt x="4177" y="2057"/>
                  <a:pt x="4860" y="2207"/>
                  <a:pt x="5550" y="2207"/>
                </a:cubicBezTo>
                <a:cubicBezTo>
                  <a:pt x="5724" y="2207"/>
                  <a:pt x="5898" y="2198"/>
                  <a:pt x="6073" y="2178"/>
                </a:cubicBezTo>
                <a:lnTo>
                  <a:pt x="6073" y="2178"/>
                </a:lnTo>
                <a:cubicBezTo>
                  <a:pt x="5883" y="2333"/>
                  <a:pt x="5621" y="2476"/>
                  <a:pt x="5359" y="2476"/>
                </a:cubicBezTo>
                <a:cubicBezTo>
                  <a:pt x="4811" y="2452"/>
                  <a:pt x="4228" y="2428"/>
                  <a:pt x="3644" y="2369"/>
                </a:cubicBezTo>
                <a:cubicBezTo>
                  <a:pt x="3638" y="2368"/>
                  <a:pt x="3632" y="2368"/>
                  <a:pt x="3626" y="2368"/>
                </a:cubicBezTo>
                <a:cubicBezTo>
                  <a:pt x="3549" y="2368"/>
                  <a:pt x="3477" y="2435"/>
                  <a:pt x="3466" y="2512"/>
                </a:cubicBezTo>
                <a:cubicBezTo>
                  <a:pt x="3454" y="2607"/>
                  <a:pt x="3525" y="2678"/>
                  <a:pt x="3620" y="2690"/>
                </a:cubicBezTo>
                <a:cubicBezTo>
                  <a:pt x="4398" y="2763"/>
                  <a:pt x="5186" y="2808"/>
                  <a:pt x="5967" y="2808"/>
                </a:cubicBezTo>
                <a:cubicBezTo>
                  <a:pt x="6346" y="2808"/>
                  <a:pt x="6724" y="2797"/>
                  <a:pt x="7097" y="2774"/>
                </a:cubicBezTo>
                <a:cubicBezTo>
                  <a:pt x="7192" y="2774"/>
                  <a:pt x="7264" y="2678"/>
                  <a:pt x="7252" y="2595"/>
                </a:cubicBezTo>
                <a:cubicBezTo>
                  <a:pt x="7252" y="2507"/>
                  <a:pt x="7170" y="2439"/>
                  <a:pt x="7092" y="2439"/>
                </a:cubicBezTo>
                <a:cubicBezTo>
                  <a:pt x="7085" y="2439"/>
                  <a:pt x="7079" y="2439"/>
                  <a:pt x="7073" y="2440"/>
                </a:cubicBezTo>
                <a:cubicBezTo>
                  <a:pt x="6787" y="2452"/>
                  <a:pt x="6502" y="2476"/>
                  <a:pt x="6216" y="2476"/>
                </a:cubicBezTo>
                <a:cubicBezTo>
                  <a:pt x="6371" y="2357"/>
                  <a:pt x="6502" y="2214"/>
                  <a:pt x="6597" y="2083"/>
                </a:cubicBezTo>
                <a:cubicBezTo>
                  <a:pt x="6930" y="2012"/>
                  <a:pt x="7264" y="1893"/>
                  <a:pt x="7609" y="1738"/>
                </a:cubicBezTo>
                <a:cubicBezTo>
                  <a:pt x="7747" y="1678"/>
                  <a:pt x="7888" y="1650"/>
                  <a:pt x="8025" y="1650"/>
                </a:cubicBezTo>
                <a:close/>
                <a:moveTo>
                  <a:pt x="8009" y="0"/>
                </a:moveTo>
                <a:cubicBezTo>
                  <a:pt x="7651" y="0"/>
                  <a:pt x="7281" y="75"/>
                  <a:pt x="6918" y="238"/>
                </a:cubicBezTo>
                <a:cubicBezTo>
                  <a:pt x="6448" y="446"/>
                  <a:pt x="5987" y="550"/>
                  <a:pt x="5525" y="550"/>
                </a:cubicBezTo>
                <a:cubicBezTo>
                  <a:pt x="5064" y="550"/>
                  <a:pt x="4603" y="446"/>
                  <a:pt x="4132" y="238"/>
                </a:cubicBezTo>
                <a:cubicBezTo>
                  <a:pt x="3787" y="81"/>
                  <a:pt x="3416" y="3"/>
                  <a:pt x="3046" y="3"/>
                </a:cubicBezTo>
                <a:cubicBezTo>
                  <a:pt x="2714" y="3"/>
                  <a:pt x="2383" y="66"/>
                  <a:pt x="2073" y="190"/>
                </a:cubicBezTo>
                <a:cubicBezTo>
                  <a:pt x="739" y="714"/>
                  <a:pt x="1" y="2262"/>
                  <a:pt x="775" y="3488"/>
                </a:cubicBezTo>
                <a:cubicBezTo>
                  <a:pt x="977" y="3810"/>
                  <a:pt x="1144" y="4214"/>
                  <a:pt x="1251" y="4703"/>
                </a:cubicBezTo>
                <a:cubicBezTo>
                  <a:pt x="1261" y="4779"/>
                  <a:pt x="1323" y="4832"/>
                  <a:pt x="1391" y="4832"/>
                </a:cubicBezTo>
                <a:cubicBezTo>
                  <a:pt x="1408" y="4832"/>
                  <a:pt x="1425" y="4829"/>
                  <a:pt x="1442" y="4822"/>
                </a:cubicBezTo>
                <a:cubicBezTo>
                  <a:pt x="1525" y="4810"/>
                  <a:pt x="1584" y="4714"/>
                  <a:pt x="1561" y="4631"/>
                </a:cubicBezTo>
                <a:cubicBezTo>
                  <a:pt x="1442" y="4119"/>
                  <a:pt x="1263" y="3679"/>
                  <a:pt x="1037" y="3321"/>
                </a:cubicBezTo>
                <a:cubicBezTo>
                  <a:pt x="198" y="2014"/>
                  <a:pt x="1460" y="347"/>
                  <a:pt x="3047" y="347"/>
                </a:cubicBezTo>
                <a:cubicBezTo>
                  <a:pt x="3353" y="347"/>
                  <a:pt x="3672" y="409"/>
                  <a:pt x="3989" y="547"/>
                </a:cubicBezTo>
                <a:cubicBezTo>
                  <a:pt x="4501" y="779"/>
                  <a:pt x="5007" y="895"/>
                  <a:pt x="5513" y="895"/>
                </a:cubicBezTo>
                <a:cubicBezTo>
                  <a:pt x="6019" y="895"/>
                  <a:pt x="6525" y="779"/>
                  <a:pt x="7037" y="547"/>
                </a:cubicBezTo>
                <a:cubicBezTo>
                  <a:pt x="7358" y="404"/>
                  <a:pt x="7683" y="338"/>
                  <a:pt x="7998" y="338"/>
                </a:cubicBezTo>
                <a:cubicBezTo>
                  <a:pt x="9380" y="338"/>
                  <a:pt x="10560" y="1602"/>
                  <a:pt x="10240" y="3095"/>
                </a:cubicBezTo>
                <a:cubicBezTo>
                  <a:pt x="10026" y="4024"/>
                  <a:pt x="9954" y="5072"/>
                  <a:pt x="10014" y="6346"/>
                </a:cubicBezTo>
                <a:cubicBezTo>
                  <a:pt x="10074" y="7655"/>
                  <a:pt x="9359" y="8858"/>
                  <a:pt x="8169" y="9405"/>
                </a:cubicBezTo>
                <a:cubicBezTo>
                  <a:pt x="8049" y="9465"/>
                  <a:pt x="8097" y="9501"/>
                  <a:pt x="7752" y="10513"/>
                </a:cubicBezTo>
                <a:cubicBezTo>
                  <a:pt x="7704" y="10596"/>
                  <a:pt x="7633" y="10763"/>
                  <a:pt x="7538" y="10763"/>
                </a:cubicBezTo>
                <a:cubicBezTo>
                  <a:pt x="7478" y="10763"/>
                  <a:pt x="7478" y="10763"/>
                  <a:pt x="7418" y="10668"/>
                </a:cubicBezTo>
                <a:cubicBezTo>
                  <a:pt x="7276" y="10406"/>
                  <a:pt x="7264" y="10191"/>
                  <a:pt x="7145" y="9822"/>
                </a:cubicBezTo>
                <a:cubicBezTo>
                  <a:pt x="7002" y="9298"/>
                  <a:pt x="7240" y="8751"/>
                  <a:pt x="7740" y="8513"/>
                </a:cubicBezTo>
                <a:cubicBezTo>
                  <a:pt x="8538" y="8143"/>
                  <a:pt x="9062" y="7310"/>
                  <a:pt x="9014" y="6381"/>
                </a:cubicBezTo>
                <a:cubicBezTo>
                  <a:pt x="8954" y="5036"/>
                  <a:pt x="9026" y="3881"/>
                  <a:pt x="9252" y="2869"/>
                </a:cubicBezTo>
                <a:cubicBezTo>
                  <a:pt x="9446" y="2036"/>
                  <a:pt x="8772" y="1321"/>
                  <a:pt x="7976" y="1321"/>
                </a:cubicBezTo>
                <a:cubicBezTo>
                  <a:pt x="7793" y="1321"/>
                  <a:pt x="7605" y="1358"/>
                  <a:pt x="7418" y="1440"/>
                </a:cubicBezTo>
                <a:cubicBezTo>
                  <a:pt x="6781" y="1726"/>
                  <a:pt x="6139" y="1869"/>
                  <a:pt x="5497" y="1869"/>
                </a:cubicBezTo>
                <a:cubicBezTo>
                  <a:pt x="4856" y="1869"/>
                  <a:pt x="4216" y="1726"/>
                  <a:pt x="3585" y="1440"/>
                </a:cubicBezTo>
                <a:cubicBezTo>
                  <a:pt x="3395" y="1357"/>
                  <a:pt x="3206" y="1320"/>
                  <a:pt x="3026" y="1320"/>
                </a:cubicBezTo>
                <a:cubicBezTo>
                  <a:pt x="2152" y="1320"/>
                  <a:pt x="1473" y="2184"/>
                  <a:pt x="1858" y="2786"/>
                </a:cubicBezTo>
                <a:cubicBezTo>
                  <a:pt x="2096" y="3143"/>
                  <a:pt x="2275" y="3560"/>
                  <a:pt x="2406" y="4036"/>
                </a:cubicBezTo>
                <a:cubicBezTo>
                  <a:pt x="2858" y="5536"/>
                  <a:pt x="2763" y="7417"/>
                  <a:pt x="2620" y="8965"/>
                </a:cubicBezTo>
                <a:cubicBezTo>
                  <a:pt x="2587" y="9208"/>
                  <a:pt x="2380" y="9409"/>
                  <a:pt x="2142" y="9409"/>
                </a:cubicBezTo>
                <a:cubicBezTo>
                  <a:pt x="2123" y="9409"/>
                  <a:pt x="2104" y="9408"/>
                  <a:pt x="2084" y="9405"/>
                </a:cubicBezTo>
                <a:cubicBezTo>
                  <a:pt x="1811" y="9382"/>
                  <a:pt x="1620" y="9144"/>
                  <a:pt x="1632" y="8870"/>
                </a:cubicBezTo>
                <a:cubicBezTo>
                  <a:pt x="1739" y="7870"/>
                  <a:pt x="1823" y="6596"/>
                  <a:pt x="1680" y="5417"/>
                </a:cubicBezTo>
                <a:cubicBezTo>
                  <a:pt x="1668" y="5334"/>
                  <a:pt x="1584" y="5274"/>
                  <a:pt x="1501" y="5274"/>
                </a:cubicBezTo>
                <a:cubicBezTo>
                  <a:pt x="1406" y="5286"/>
                  <a:pt x="1346" y="5357"/>
                  <a:pt x="1346" y="5453"/>
                </a:cubicBezTo>
                <a:cubicBezTo>
                  <a:pt x="1489" y="6596"/>
                  <a:pt x="1394" y="7858"/>
                  <a:pt x="1311" y="8846"/>
                </a:cubicBezTo>
                <a:cubicBezTo>
                  <a:pt x="1263" y="9286"/>
                  <a:pt x="1584" y="9691"/>
                  <a:pt x="2037" y="9739"/>
                </a:cubicBezTo>
                <a:cubicBezTo>
                  <a:pt x="2059" y="9741"/>
                  <a:pt x="2082" y="9742"/>
                  <a:pt x="2104" y="9742"/>
                </a:cubicBezTo>
                <a:cubicBezTo>
                  <a:pt x="2518" y="9742"/>
                  <a:pt x="2885" y="9430"/>
                  <a:pt x="2930" y="9001"/>
                </a:cubicBezTo>
                <a:cubicBezTo>
                  <a:pt x="2977" y="8501"/>
                  <a:pt x="3013" y="8024"/>
                  <a:pt x="3037" y="7596"/>
                </a:cubicBezTo>
                <a:cubicBezTo>
                  <a:pt x="3347" y="7739"/>
                  <a:pt x="3918" y="7810"/>
                  <a:pt x="4251" y="7846"/>
                </a:cubicBezTo>
                <a:cubicBezTo>
                  <a:pt x="4751" y="7905"/>
                  <a:pt x="5347" y="7917"/>
                  <a:pt x="5942" y="7917"/>
                </a:cubicBezTo>
                <a:cubicBezTo>
                  <a:pt x="6323" y="7917"/>
                  <a:pt x="6716" y="7905"/>
                  <a:pt x="7085" y="7893"/>
                </a:cubicBezTo>
                <a:cubicBezTo>
                  <a:pt x="7442" y="7870"/>
                  <a:pt x="7883" y="7834"/>
                  <a:pt x="8228" y="7751"/>
                </a:cubicBezTo>
                <a:lnTo>
                  <a:pt x="8228" y="7751"/>
                </a:lnTo>
                <a:cubicBezTo>
                  <a:pt x="7990" y="8036"/>
                  <a:pt x="7764" y="8143"/>
                  <a:pt x="7561" y="8262"/>
                </a:cubicBezTo>
                <a:cubicBezTo>
                  <a:pt x="6966" y="8560"/>
                  <a:pt x="6656" y="9275"/>
                  <a:pt x="6835" y="9929"/>
                </a:cubicBezTo>
                <a:cubicBezTo>
                  <a:pt x="6930" y="10287"/>
                  <a:pt x="6966" y="10537"/>
                  <a:pt x="7145" y="10846"/>
                </a:cubicBezTo>
                <a:cubicBezTo>
                  <a:pt x="7204" y="10965"/>
                  <a:pt x="7299" y="11108"/>
                  <a:pt x="7526" y="11108"/>
                </a:cubicBezTo>
                <a:cubicBezTo>
                  <a:pt x="7533" y="11108"/>
                  <a:pt x="7540" y="11109"/>
                  <a:pt x="7547" y="11109"/>
                </a:cubicBezTo>
                <a:cubicBezTo>
                  <a:pt x="7806" y="11109"/>
                  <a:pt x="7934" y="10899"/>
                  <a:pt x="8049" y="10668"/>
                </a:cubicBezTo>
                <a:cubicBezTo>
                  <a:pt x="8073" y="10596"/>
                  <a:pt x="8014" y="10763"/>
                  <a:pt x="8359" y="9691"/>
                </a:cubicBezTo>
                <a:cubicBezTo>
                  <a:pt x="9645" y="9060"/>
                  <a:pt x="10419" y="7751"/>
                  <a:pt x="10335" y="6346"/>
                </a:cubicBezTo>
                <a:cubicBezTo>
                  <a:pt x="10276" y="5107"/>
                  <a:pt x="10335" y="4060"/>
                  <a:pt x="10550" y="3190"/>
                </a:cubicBezTo>
                <a:cubicBezTo>
                  <a:pt x="10948" y="1453"/>
                  <a:pt x="9589" y="0"/>
                  <a:pt x="80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7" name="Google Shape;1767;p44"/>
          <p:cNvGrpSpPr/>
          <p:nvPr/>
        </p:nvGrpSpPr>
        <p:grpSpPr>
          <a:xfrm>
            <a:off x="3766214" y="2363680"/>
            <a:ext cx="540015" cy="540000"/>
            <a:chOff x="6664394" y="3346974"/>
            <a:chExt cx="353113" cy="351998"/>
          </a:xfrm>
        </p:grpSpPr>
        <p:sp>
          <p:nvSpPr>
            <p:cNvPr id="1768" name="Google Shape;1768;p44"/>
            <p:cNvSpPr/>
            <p:nvPr/>
          </p:nvSpPr>
          <p:spPr>
            <a:xfrm>
              <a:off x="6788023" y="3450917"/>
              <a:ext cx="37207" cy="37175"/>
            </a:xfrm>
            <a:custGeom>
              <a:rect b="b" l="l" r="r" t="t"/>
              <a:pathLst>
                <a:path extrusionOk="0" h="1167" w="1168">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4"/>
            <p:cNvSpPr/>
            <p:nvPr/>
          </p:nvSpPr>
          <p:spPr>
            <a:xfrm>
              <a:off x="6874892" y="3495641"/>
              <a:ext cx="36824" cy="36824"/>
            </a:xfrm>
            <a:custGeom>
              <a:rect b="b" l="l" r="r" t="t"/>
              <a:pathLst>
                <a:path extrusionOk="0" h="1156" w="1156">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4"/>
            <p:cNvSpPr/>
            <p:nvPr/>
          </p:nvSpPr>
          <p:spPr>
            <a:xfrm>
              <a:off x="6780059" y="3538136"/>
              <a:ext cx="53134" cy="53134"/>
            </a:xfrm>
            <a:custGeom>
              <a:rect b="b" l="l" r="r" t="t"/>
              <a:pathLst>
                <a:path extrusionOk="0" h="1668" w="1668">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4"/>
            <p:cNvSpPr/>
            <p:nvPr/>
          </p:nvSpPr>
          <p:spPr>
            <a:xfrm>
              <a:off x="6664394" y="3346974"/>
              <a:ext cx="353113" cy="351998"/>
            </a:xfrm>
            <a:custGeom>
              <a:rect b="b" l="l" r="r" t="t"/>
              <a:pathLst>
                <a:path extrusionOk="0" h="11050" w="11085">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4"/>
            <p:cNvSpPr/>
            <p:nvPr/>
          </p:nvSpPr>
          <p:spPr>
            <a:xfrm>
              <a:off x="6938984" y="3622042"/>
              <a:ext cx="53899" cy="51605"/>
            </a:xfrm>
            <a:custGeom>
              <a:rect b="b" l="l" r="r" t="t"/>
              <a:pathLst>
                <a:path extrusionOk="0" h="1620" w="1692">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3" name="Google Shape;1773;p44"/>
          <p:cNvGrpSpPr/>
          <p:nvPr/>
        </p:nvGrpSpPr>
        <p:grpSpPr>
          <a:xfrm>
            <a:off x="7948650" y="63057"/>
            <a:ext cx="950715" cy="1539436"/>
            <a:chOff x="8610225" y="169463"/>
            <a:chExt cx="450000" cy="726938"/>
          </a:xfrm>
        </p:grpSpPr>
        <p:sp>
          <p:nvSpPr>
            <p:cNvPr id="1774" name="Google Shape;1774;p44"/>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4"/>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6" name="Google Shape;1776;p44"/>
          <p:cNvGrpSpPr/>
          <p:nvPr/>
        </p:nvGrpSpPr>
        <p:grpSpPr>
          <a:xfrm>
            <a:off x="123710" y="2947815"/>
            <a:ext cx="380286" cy="2096523"/>
            <a:chOff x="4315150" y="2880000"/>
            <a:chExt cx="180000" cy="990000"/>
          </a:xfrm>
        </p:grpSpPr>
        <p:sp>
          <p:nvSpPr>
            <p:cNvPr id="1777" name="Google Shape;1777;p44"/>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4"/>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4"/>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4"/>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1" name="Google Shape;1781;p44"/>
          <p:cNvGrpSpPr/>
          <p:nvPr/>
        </p:nvGrpSpPr>
        <p:grpSpPr>
          <a:xfrm>
            <a:off x="3958800" y="4463126"/>
            <a:ext cx="1343730" cy="585645"/>
            <a:chOff x="2631622" y="4310726"/>
            <a:chExt cx="1343730" cy="585645"/>
          </a:xfrm>
        </p:grpSpPr>
        <p:sp>
          <p:nvSpPr>
            <p:cNvPr id="1782" name="Google Shape;1782;p44"/>
            <p:cNvSpPr/>
            <p:nvPr/>
          </p:nvSpPr>
          <p:spPr>
            <a:xfrm>
              <a:off x="263162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4"/>
            <p:cNvSpPr/>
            <p:nvPr/>
          </p:nvSpPr>
          <p:spPr>
            <a:xfrm>
              <a:off x="30155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4"/>
            <p:cNvSpPr/>
            <p:nvPr/>
          </p:nvSpPr>
          <p:spPr>
            <a:xfrm>
              <a:off x="263162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4"/>
            <p:cNvSpPr/>
            <p:nvPr/>
          </p:nvSpPr>
          <p:spPr>
            <a:xfrm>
              <a:off x="30155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4"/>
            <p:cNvSpPr/>
            <p:nvPr/>
          </p:nvSpPr>
          <p:spPr>
            <a:xfrm>
              <a:off x="3399477"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4"/>
            <p:cNvSpPr/>
            <p:nvPr/>
          </p:nvSpPr>
          <p:spPr>
            <a:xfrm>
              <a:off x="3399477"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4"/>
            <p:cNvSpPr/>
            <p:nvPr/>
          </p:nvSpPr>
          <p:spPr>
            <a:xfrm>
              <a:off x="37833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4"/>
            <p:cNvSpPr/>
            <p:nvPr/>
          </p:nvSpPr>
          <p:spPr>
            <a:xfrm>
              <a:off x="37833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0" name="Google Shape;1790;p44"/>
          <p:cNvGrpSpPr/>
          <p:nvPr/>
        </p:nvGrpSpPr>
        <p:grpSpPr>
          <a:xfrm>
            <a:off x="910160" y="-1660742"/>
            <a:ext cx="1102829" cy="3205139"/>
            <a:chOff x="7986575" y="2906313"/>
            <a:chExt cx="522000" cy="1513500"/>
          </a:xfrm>
        </p:grpSpPr>
        <p:sp>
          <p:nvSpPr>
            <p:cNvPr id="1791" name="Google Shape;1791;p44"/>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4"/>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4"/>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4"/>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45"/>
          <p:cNvSpPr txBox="1"/>
          <p:nvPr>
            <p:ph type="title"/>
          </p:nvPr>
        </p:nvSpPr>
        <p:spPr>
          <a:xfrm>
            <a:off x="1685900" y="1184400"/>
            <a:ext cx="6414600" cy="2774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5000"/>
              <a:t>5. Fungsi Utama Komunikasi Pemimpin</a:t>
            </a:r>
            <a:endParaRPr sz="5000"/>
          </a:p>
        </p:txBody>
      </p:sp>
      <p:grpSp>
        <p:nvGrpSpPr>
          <p:cNvPr id="1800" name="Google Shape;1800;p45"/>
          <p:cNvGrpSpPr/>
          <p:nvPr/>
        </p:nvGrpSpPr>
        <p:grpSpPr>
          <a:xfrm>
            <a:off x="6825450" y="3538561"/>
            <a:ext cx="380286" cy="2096523"/>
            <a:chOff x="4315150" y="2880000"/>
            <a:chExt cx="180000" cy="990000"/>
          </a:xfrm>
        </p:grpSpPr>
        <p:sp>
          <p:nvSpPr>
            <p:cNvPr id="1801" name="Google Shape;1801;p45"/>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5"/>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5"/>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5"/>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45"/>
          <p:cNvGrpSpPr/>
          <p:nvPr/>
        </p:nvGrpSpPr>
        <p:grpSpPr>
          <a:xfrm>
            <a:off x="1367837" y="3064057"/>
            <a:ext cx="950715" cy="1539436"/>
            <a:chOff x="8610225" y="169463"/>
            <a:chExt cx="450000" cy="726938"/>
          </a:xfrm>
        </p:grpSpPr>
        <p:sp>
          <p:nvSpPr>
            <p:cNvPr id="1806" name="Google Shape;1806;p45"/>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5"/>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8" name="Google Shape;1808;p45"/>
          <p:cNvGrpSpPr/>
          <p:nvPr/>
        </p:nvGrpSpPr>
        <p:grpSpPr>
          <a:xfrm>
            <a:off x="6255024" y="-490600"/>
            <a:ext cx="950700" cy="2093100"/>
            <a:chOff x="5908964" y="3240000"/>
            <a:chExt cx="950700" cy="2093100"/>
          </a:xfrm>
        </p:grpSpPr>
        <p:sp>
          <p:nvSpPr>
            <p:cNvPr id="1809" name="Google Shape;1809;p45"/>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5"/>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pic>
        <p:nvPicPr>
          <p:cNvPr id="1815" name="Google Shape;1815;p46"/>
          <p:cNvPicPr preferRelativeResize="0"/>
          <p:nvPr/>
        </p:nvPicPr>
        <p:blipFill rotWithShape="1">
          <a:blip r:embed="rId3">
            <a:alphaModFix/>
          </a:blip>
          <a:srcRect b="9636" l="5235" r="10461" t="8969"/>
          <a:stretch/>
        </p:blipFill>
        <p:spPr>
          <a:xfrm>
            <a:off x="3003100" y="685800"/>
            <a:ext cx="3264350" cy="3151800"/>
          </a:xfrm>
          <a:prstGeom prst="rect">
            <a:avLst/>
          </a:prstGeom>
          <a:noFill/>
          <a:ln cap="rnd" cmpd="sng" w="9525">
            <a:solidFill>
              <a:schemeClr val="dk1"/>
            </a:solidFill>
            <a:prstDash val="solid"/>
            <a:round/>
            <a:headEnd len="sm" w="sm" type="none"/>
            <a:tailEnd len="sm" w="sm" type="none"/>
          </a:ln>
        </p:spPr>
      </p:pic>
      <p:sp>
        <p:nvSpPr>
          <p:cNvPr id="1816" name="Google Shape;1816;p46"/>
          <p:cNvSpPr txBox="1"/>
          <p:nvPr/>
        </p:nvSpPr>
        <p:spPr>
          <a:xfrm>
            <a:off x="209550" y="571500"/>
            <a:ext cx="2362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rgbClr val="444444"/>
                </a:solidFill>
                <a:latin typeface="Abhaya Libre"/>
                <a:ea typeface="Abhaya Libre"/>
                <a:cs typeface="Abhaya Libre"/>
                <a:sym typeface="Abhaya Libre"/>
              </a:rPr>
              <a:t>Menimbulkan pemahaman</a:t>
            </a:r>
            <a:endParaRPr b="1" sz="2300">
              <a:latin typeface="Abhaya Libre"/>
              <a:ea typeface="Abhaya Libre"/>
              <a:cs typeface="Abhaya Libre"/>
              <a:sym typeface="Abhaya Libre"/>
            </a:endParaRPr>
          </a:p>
        </p:txBody>
      </p:sp>
      <p:sp>
        <p:nvSpPr>
          <p:cNvPr id="1817" name="Google Shape;1817;p46"/>
          <p:cNvSpPr txBox="1"/>
          <p:nvPr/>
        </p:nvSpPr>
        <p:spPr>
          <a:xfrm>
            <a:off x="-323850" y="1409700"/>
            <a:ext cx="2362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rgbClr val="444444"/>
                </a:solidFill>
                <a:latin typeface="Abhaya Libre"/>
                <a:ea typeface="Abhaya Libre"/>
                <a:cs typeface="Abhaya Libre"/>
                <a:sym typeface="Abhaya Libre"/>
              </a:rPr>
              <a:t>Menimbulkan kesenangan</a:t>
            </a:r>
            <a:endParaRPr b="1" sz="2300">
              <a:latin typeface="Abhaya Libre"/>
              <a:ea typeface="Abhaya Libre"/>
              <a:cs typeface="Abhaya Libre"/>
              <a:sym typeface="Abhaya Libre"/>
            </a:endParaRPr>
          </a:p>
        </p:txBody>
      </p:sp>
      <p:sp>
        <p:nvSpPr>
          <p:cNvPr id="1818" name="Google Shape;1818;p46"/>
          <p:cNvSpPr txBox="1"/>
          <p:nvPr/>
        </p:nvSpPr>
        <p:spPr>
          <a:xfrm>
            <a:off x="514350" y="2476500"/>
            <a:ext cx="2362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rgbClr val="444444"/>
                </a:solidFill>
                <a:latin typeface="Abhaya Libre"/>
                <a:ea typeface="Abhaya Libre"/>
                <a:cs typeface="Abhaya Libre"/>
                <a:sym typeface="Abhaya Libre"/>
              </a:rPr>
              <a:t>Mengubah sikap</a:t>
            </a:r>
            <a:endParaRPr b="1" sz="2300">
              <a:latin typeface="Abhaya Libre"/>
              <a:ea typeface="Abhaya Libre"/>
              <a:cs typeface="Abhaya Libre"/>
              <a:sym typeface="Abhaya Libre"/>
            </a:endParaRPr>
          </a:p>
        </p:txBody>
      </p:sp>
      <p:sp>
        <p:nvSpPr>
          <p:cNvPr id="1819" name="Google Shape;1819;p46"/>
          <p:cNvSpPr txBox="1"/>
          <p:nvPr/>
        </p:nvSpPr>
        <p:spPr>
          <a:xfrm>
            <a:off x="-323850" y="3467100"/>
            <a:ext cx="2362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rgbClr val="444444"/>
                </a:solidFill>
                <a:latin typeface="Abhaya Libre"/>
                <a:ea typeface="Abhaya Libre"/>
                <a:cs typeface="Abhaya Libre"/>
                <a:sym typeface="Abhaya Libre"/>
              </a:rPr>
              <a:t>Membina hubungan baik</a:t>
            </a:r>
            <a:endParaRPr b="1" sz="2300">
              <a:latin typeface="Abhaya Libre"/>
              <a:ea typeface="Abhaya Libre"/>
              <a:cs typeface="Abhaya Libre"/>
              <a:sym typeface="Abhaya Libre"/>
            </a:endParaRPr>
          </a:p>
        </p:txBody>
      </p:sp>
      <p:sp>
        <p:nvSpPr>
          <p:cNvPr id="1820" name="Google Shape;1820;p46"/>
          <p:cNvSpPr txBox="1"/>
          <p:nvPr/>
        </p:nvSpPr>
        <p:spPr>
          <a:xfrm>
            <a:off x="1581150" y="4229100"/>
            <a:ext cx="2362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rgbClr val="444444"/>
                </a:solidFill>
                <a:latin typeface="Abhaya Libre"/>
                <a:ea typeface="Abhaya Libre"/>
                <a:cs typeface="Abhaya Libre"/>
                <a:sym typeface="Abhaya Libre"/>
              </a:rPr>
              <a:t>Menghasilkan tindakan</a:t>
            </a:r>
            <a:endParaRPr b="1" sz="2300">
              <a:latin typeface="Abhaya Libre"/>
              <a:ea typeface="Abhaya Libre"/>
              <a:cs typeface="Abhaya Libre"/>
              <a:sym typeface="Abhaya Libre"/>
            </a:endParaRPr>
          </a:p>
        </p:txBody>
      </p:sp>
      <p:sp>
        <p:nvSpPr>
          <p:cNvPr id="1821" name="Google Shape;1821;p46"/>
          <p:cNvSpPr txBox="1"/>
          <p:nvPr/>
        </p:nvSpPr>
        <p:spPr>
          <a:xfrm>
            <a:off x="6698800" y="392300"/>
            <a:ext cx="2362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rgbClr val="444444"/>
                </a:solidFill>
                <a:latin typeface="Abhaya Libre"/>
                <a:ea typeface="Abhaya Libre"/>
                <a:cs typeface="Abhaya Libre"/>
                <a:sym typeface="Abhaya Libre"/>
              </a:rPr>
              <a:t>Mendorong saling percaya</a:t>
            </a:r>
            <a:endParaRPr b="1" sz="2300">
              <a:latin typeface="Abhaya Libre"/>
              <a:ea typeface="Abhaya Libre"/>
              <a:cs typeface="Abhaya Libre"/>
              <a:sym typeface="Abhaya Libre"/>
            </a:endParaRPr>
          </a:p>
        </p:txBody>
      </p:sp>
      <p:sp>
        <p:nvSpPr>
          <p:cNvPr id="1822" name="Google Shape;1822;p46"/>
          <p:cNvSpPr txBox="1"/>
          <p:nvPr/>
        </p:nvSpPr>
        <p:spPr>
          <a:xfrm>
            <a:off x="6089200" y="1611500"/>
            <a:ext cx="2362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rgbClr val="444444"/>
                </a:solidFill>
                <a:latin typeface="Abhaya Libre"/>
                <a:ea typeface="Abhaya Libre"/>
                <a:cs typeface="Abhaya Libre"/>
                <a:sym typeface="Abhaya Libre"/>
              </a:rPr>
              <a:t>Memelihara teamwork</a:t>
            </a:r>
            <a:endParaRPr b="1" sz="2300">
              <a:latin typeface="Abhaya Libre"/>
              <a:ea typeface="Abhaya Libre"/>
              <a:cs typeface="Abhaya Libre"/>
              <a:sym typeface="Abhaya Libre"/>
            </a:endParaRPr>
          </a:p>
        </p:txBody>
      </p:sp>
      <p:sp>
        <p:nvSpPr>
          <p:cNvPr id="1823" name="Google Shape;1823;p46"/>
          <p:cNvSpPr txBox="1"/>
          <p:nvPr/>
        </p:nvSpPr>
        <p:spPr>
          <a:xfrm>
            <a:off x="6775000" y="2792325"/>
            <a:ext cx="2362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rgbClr val="444444"/>
                </a:solidFill>
                <a:latin typeface="Abhaya Libre"/>
                <a:ea typeface="Abhaya Libre"/>
                <a:cs typeface="Abhaya Libre"/>
                <a:sym typeface="Abhaya Libre"/>
              </a:rPr>
              <a:t>Menghemat waktu</a:t>
            </a:r>
            <a:endParaRPr b="1" sz="2300">
              <a:latin typeface="Abhaya Libre"/>
              <a:ea typeface="Abhaya Libre"/>
              <a:cs typeface="Abhaya Libre"/>
              <a:sym typeface="Abhaya Libre"/>
            </a:endParaRPr>
          </a:p>
        </p:txBody>
      </p:sp>
      <p:sp>
        <p:nvSpPr>
          <p:cNvPr id="1824" name="Google Shape;1824;p46"/>
          <p:cNvSpPr txBox="1"/>
          <p:nvPr/>
        </p:nvSpPr>
        <p:spPr>
          <a:xfrm>
            <a:off x="6115050" y="4010975"/>
            <a:ext cx="23622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100">
                <a:solidFill>
                  <a:srgbClr val="444444"/>
                </a:solidFill>
                <a:latin typeface="Abhaya Libre"/>
                <a:ea typeface="Abhaya Libre"/>
                <a:cs typeface="Abhaya Libre"/>
                <a:sym typeface="Abhaya Libre"/>
              </a:rPr>
              <a:t>Penyelesaian masalah</a:t>
            </a:r>
            <a:endParaRPr b="1" sz="2300">
              <a:latin typeface="Abhaya Libre"/>
              <a:ea typeface="Abhaya Libre"/>
              <a:cs typeface="Abhaya Libre"/>
              <a:sym typeface="Abhaya Libr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sp>
        <p:nvSpPr>
          <p:cNvPr id="1829" name="Google Shape;1829;p47"/>
          <p:cNvSpPr txBox="1"/>
          <p:nvPr>
            <p:ph type="title"/>
          </p:nvPr>
        </p:nvSpPr>
        <p:spPr>
          <a:xfrm>
            <a:off x="514350" y="498600"/>
            <a:ext cx="8363100" cy="14382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3800"/>
              <a:t>Seberapa Penting Komunikasi </a:t>
            </a:r>
            <a:endParaRPr sz="3800"/>
          </a:p>
          <a:p>
            <a:pPr indent="0" lvl="0" marL="0" rtl="0" algn="ctr">
              <a:spcBef>
                <a:spcPts val="0"/>
              </a:spcBef>
              <a:spcAft>
                <a:spcPts val="0"/>
              </a:spcAft>
              <a:buNone/>
            </a:pPr>
            <a:r>
              <a:rPr lang="en" sz="3800"/>
              <a:t>Bagi Pemimpin?</a:t>
            </a:r>
            <a:endParaRPr sz="3800"/>
          </a:p>
        </p:txBody>
      </p:sp>
      <p:grpSp>
        <p:nvGrpSpPr>
          <p:cNvPr id="1830" name="Google Shape;1830;p47"/>
          <p:cNvGrpSpPr/>
          <p:nvPr/>
        </p:nvGrpSpPr>
        <p:grpSpPr>
          <a:xfrm>
            <a:off x="7282650" y="3538561"/>
            <a:ext cx="380286" cy="2096523"/>
            <a:chOff x="4315150" y="2880000"/>
            <a:chExt cx="180000" cy="990000"/>
          </a:xfrm>
        </p:grpSpPr>
        <p:sp>
          <p:nvSpPr>
            <p:cNvPr id="1831" name="Google Shape;1831;p47"/>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7"/>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7"/>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7"/>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47"/>
          <p:cNvGrpSpPr/>
          <p:nvPr/>
        </p:nvGrpSpPr>
        <p:grpSpPr>
          <a:xfrm>
            <a:off x="1367837" y="3064057"/>
            <a:ext cx="950715" cy="1539436"/>
            <a:chOff x="8610225" y="169463"/>
            <a:chExt cx="450000" cy="726938"/>
          </a:xfrm>
        </p:grpSpPr>
        <p:sp>
          <p:nvSpPr>
            <p:cNvPr id="1836" name="Google Shape;1836;p47"/>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7"/>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8" name="Google Shape;1838;p47"/>
          <p:cNvGrpSpPr/>
          <p:nvPr/>
        </p:nvGrpSpPr>
        <p:grpSpPr>
          <a:xfrm>
            <a:off x="8193299" y="-147700"/>
            <a:ext cx="950700" cy="2093100"/>
            <a:chOff x="5908964" y="3240000"/>
            <a:chExt cx="950700" cy="2093100"/>
          </a:xfrm>
        </p:grpSpPr>
        <p:sp>
          <p:nvSpPr>
            <p:cNvPr id="1839" name="Google Shape;1839;p47"/>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7"/>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1" name="Google Shape;1841;p47"/>
          <p:cNvSpPr txBox="1"/>
          <p:nvPr/>
        </p:nvSpPr>
        <p:spPr>
          <a:xfrm>
            <a:off x="2305050" y="2203450"/>
            <a:ext cx="4900800" cy="1947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450">
                <a:solidFill>
                  <a:srgbClr val="333333"/>
                </a:solidFill>
                <a:latin typeface="Montserrat"/>
                <a:ea typeface="Montserrat"/>
                <a:cs typeface="Montserrat"/>
                <a:sym typeface="Montserrat"/>
              </a:rPr>
              <a:t>Sangat penting. Komunikasi adalah fungsi kepemimpinan inti bagi para pemimpin. Sehingga untuk memenuhi fungsi kepemimpinan dengan baik, para pemimpin juga perlu memiliki keterampilan komunikasi yang baik. Dengan kata lain, komunikasi yang efektif dan kepemimpinan yang efektif memiliki keterkaitan yang sangat erat.</a:t>
            </a:r>
            <a:endParaRPr sz="18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48"/>
          <p:cNvSpPr txBox="1"/>
          <p:nvPr>
            <p:ph type="title"/>
          </p:nvPr>
        </p:nvSpPr>
        <p:spPr>
          <a:xfrm>
            <a:off x="1843200" y="1184400"/>
            <a:ext cx="5457600" cy="2774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5000"/>
              <a:t>6. Arah Komunikasi dalam Organisasi</a:t>
            </a:r>
            <a:endParaRPr sz="5000"/>
          </a:p>
        </p:txBody>
      </p:sp>
      <p:grpSp>
        <p:nvGrpSpPr>
          <p:cNvPr id="1847" name="Google Shape;1847;p48"/>
          <p:cNvGrpSpPr/>
          <p:nvPr/>
        </p:nvGrpSpPr>
        <p:grpSpPr>
          <a:xfrm>
            <a:off x="6825450" y="3538561"/>
            <a:ext cx="380286" cy="2096523"/>
            <a:chOff x="4315150" y="2880000"/>
            <a:chExt cx="180000" cy="990000"/>
          </a:xfrm>
        </p:grpSpPr>
        <p:sp>
          <p:nvSpPr>
            <p:cNvPr id="1848" name="Google Shape;1848;p48"/>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8"/>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8"/>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8"/>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48"/>
          <p:cNvGrpSpPr/>
          <p:nvPr/>
        </p:nvGrpSpPr>
        <p:grpSpPr>
          <a:xfrm>
            <a:off x="1367837" y="3064057"/>
            <a:ext cx="950715" cy="1539436"/>
            <a:chOff x="8610225" y="169463"/>
            <a:chExt cx="450000" cy="726938"/>
          </a:xfrm>
        </p:grpSpPr>
        <p:sp>
          <p:nvSpPr>
            <p:cNvPr id="1853" name="Google Shape;1853;p48"/>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8"/>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5" name="Google Shape;1855;p48"/>
          <p:cNvGrpSpPr/>
          <p:nvPr/>
        </p:nvGrpSpPr>
        <p:grpSpPr>
          <a:xfrm>
            <a:off x="6255024" y="-490600"/>
            <a:ext cx="950700" cy="2093100"/>
            <a:chOff x="5908964" y="3240000"/>
            <a:chExt cx="950700" cy="2093100"/>
          </a:xfrm>
        </p:grpSpPr>
        <p:sp>
          <p:nvSpPr>
            <p:cNvPr id="1856" name="Google Shape;1856;p48"/>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8"/>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31"/>
          <p:cNvSpPr txBox="1"/>
          <p:nvPr>
            <p:ph idx="2" type="title"/>
          </p:nvPr>
        </p:nvSpPr>
        <p:spPr>
          <a:xfrm>
            <a:off x="961200" y="74040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01</a:t>
            </a:r>
            <a:endParaRPr/>
          </a:p>
        </p:txBody>
      </p:sp>
      <p:sp>
        <p:nvSpPr>
          <p:cNvPr id="1498" name="Google Shape;1498;p31"/>
          <p:cNvSpPr txBox="1"/>
          <p:nvPr>
            <p:ph idx="1" type="subTitle"/>
          </p:nvPr>
        </p:nvSpPr>
        <p:spPr>
          <a:xfrm>
            <a:off x="1656000" y="891325"/>
            <a:ext cx="2998800" cy="7587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1600"/>
              <a:t>Pengertian Kepemimpinan</a:t>
            </a:r>
            <a:endParaRPr sz="1600"/>
          </a:p>
        </p:txBody>
      </p:sp>
      <p:sp>
        <p:nvSpPr>
          <p:cNvPr id="1499" name="Google Shape;1499;p31"/>
          <p:cNvSpPr txBox="1"/>
          <p:nvPr>
            <p:ph idx="4" type="title"/>
          </p:nvPr>
        </p:nvSpPr>
        <p:spPr>
          <a:xfrm>
            <a:off x="961200" y="168240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02</a:t>
            </a:r>
            <a:endParaRPr/>
          </a:p>
        </p:txBody>
      </p:sp>
      <p:sp>
        <p:nvSpPr>
          <p:cNvPr id="1500" name="Google Shape;1500;p31"/>
          <p:cNvSpPr txBox="1"/>
          <p:nvPr>
            <p:ph idx="5" type="subTitle"/>
          </p:nvPr>
        </p:nvSpPr>
        <p:spPr>
          <a:xfrm>
            <a:off x="1656000" y="1708338"/>
            <a:ext cx="2736000" cy="5040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600"/>
              <a:t>Fungsi dan Faktor Penting Kepemimpinan</a:t>
            </a:r>
            <a:endParaRPr sz="1600"/>
          </a:p>
        </p:txBody>
      </p:sp>
      <p:sp>
        <p:nvSpPr>
          <p:cNvPr id="1501" name="Google Shape;1501;p31"/>
          <p:cNvSpPr txBox="1"/>
          <p:nvPr>
            <p:ph idx="7" type="title"/>
          </p:nvPr>
        </p:nvSpPr>
        <p:spPr>
          <a:xfrm>
            <a:off x="961200" y="254905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03</a:t>
            </a:r>
            <a:endParaRPr/>
          </a:p>
        </p:txBody>
      </p:sp>
      <p:sp>
        <p:nvSpPr>
          <p:cNvPr id="1502" name="Google Shape;1502;p31"/>
          <p:cNvSpPr txBox="1"/>
          <p:nvPr>
            <p:ph idx="8" type="subTitle"/>
          </p:nvPr>
        </p:nvSpPr>
        <p:spPr>
          <a:xfrm>
            <a:off x="1656000" y="2651700"/>
            <a:ext cx="2736000" cy="5040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600"/>
              <a:t>Jenis Kepemimpinan</a:t>
            </a:r>
            <a:endParaRPr sz="1600"/>
          </a:p>
        </p:txBody>
      </p:sp>
      <p:sp>
        <p:nvSpPr>
          <p:cNvPr id="1503" name="Google Shape;1503;p31"/>
          <p:cNvSpPr txBox="1"/>
          <p:nvPr>
            <p:ph idx="13" type="title"/>
          </p:nvPr>
        </p:nvSpPr>
        <p:spPr>
          <a:xfrm>
            <a:off x="4654800" y="74040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06</a:t>
            </a:r>
            <a:endParaRPr/>
          </a:p>
        </p:txBody>
      </p:sp>
      <p:sp>
        <p:nvSpPr>
          <p:cNvPr id="1504" name="Google Shape;1504;p31"/>
          <p:cNvSpPr txBox="1"/>
          <p:nvPr>
            <p:ph idx="14" type="subTitle"/>
          </p:nvPr>
        </p:nvSpPr>
        <p:spPr>
          <a:xfrm>
            <a:off x="5446800" y="842400"/>
            <a:ext cx="2736000" cy="5040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600"/>
              <a:t>Arah Komunikasi dalam Organisasi</a:t>
            </a:r>
            <a:endParaRPr sz="1600"/>
          </a:p>
        </p:txBody>
      </p:sp>
      <p:sp>
        <p:nvSpPr>
          <p:cNvPr id="1505" name="Google Shape;1505;p31"/>
          <p:cNvSpPr txBox="1"/>
          <p:nvPr>
            <p:ph idx="16" type="title"/>
          </p:nvPr>
        </p:nvSpPr>
        <p:spPr>
          <a:xfrm>
            <a:off x="4654800" y="168240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07</a:t>
            </a:r>
            <a:endParaRPr/>
          </a:p>
        </p:txBody>
      </p:sp>
      <p:sp>
        <p:nvSpPr>
          <p:cNvPr id="1506" name="Google Shape;1506;p31"/>
          <p:cNvSpPr txBox="1"/>
          <p:nvPr>
            <p:ph idx="17" type="subTitle"/>
          </p:nvPr>
        </p:nvSpPr>
        <p:spPr>
          <a:xfrm>
            <a:off x="5446800" y="1783800"/>
            <a:ext cx="2736000" cy="5040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600"/>
              <a:t>Jaringan Komunikasi Pemimpin</a:t>
            </a:r>
            <a:endParaRPr sz="1600"/>
          </a:p>
        </p:txBody>
      </p:sp>
      <p:sp>
        <p:nvSpPr>
          <p:cNvPr id="1507" name="Google Shape;1507;p31"/>
          <p:cNvSpPr txBox="1"/>
          <p:nvPr>
            <p:ph idx="19" type="title"/>
          </p:nvPr>
        </p:nvSpPr>
        <p:spPr>
          <a:xfrm>
            <a:off x="4654800" y="254905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08</a:t>
            </a:r>
            <a:endParaRPr/>
          </a:p>
        </p:txBody>
      </p:sp>
      <p:sp>
        <p:nvSpPr>
          <p:cNvPr id="1508" name="Google Shape;1508;p31"/>
          <p:cNvSpPr txBox="1"/>
          <p:nvPr>
            <p:ph idx="20" type="subTitle"/>
          </p:nvPr>
        </p:nvSpPr>
        <p:spPr>
          <a:xfrm>
            <a:off x="5446800" y="2651700"/>
            <a:ext cx="2736000" cy="5040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600"/>
              <a:t>Bentuk Komunikasi Pemimpin</a:t>
            </a:r>
            <a:endParaRPr sz="1600"/>
          </a:p>
        </p:txBody>
      </p:sp>
      <p:sp>
        <p:nvSpPr>
          <p:cNvPr id="1509" name="Google Shape;1509;p31"/>
          <p:cNvSpPr txBox="1"/>
          <p:nvPr>
            <p:ph idx="21" type="title"/>
          </p:nvPr>
        </p:nvSpPr>
        <p:spPr>
          <a:xfrm>
            <a:off x="961200" y="-3710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Pembahasan Materi</a:t>
            </a:r>
            <a:endParaRPr/>
          </a:p>
        </p:txBody>
      </p:sp>
      <p:grpSp>
        <p:nvGrpSpPr>
          <p:cNvPr id="1510" name="Google Shape;1510;p31"/>
          <p:cNvGrpSpPr/>
          <p:nvPr/>
        </p:nvGrpSpPr>
        <p:grpSpPr>
          <a:xfrm>
            <a:off x="244637" y="-536400"/>
            <a:ext cx="950715" cy="1539436"/>
            <a:chOff x="8610225" y="169463"/>
            <a:chExt cx="450000" cy="726938"/>
          </a:xfrm>
        </p:grpSpPr>
        <p:sp>
          <p:nvSpPr>
            <p:cNvPr id="1511" name="Google Shape;1511;p31"/>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1"/>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3" name="Google Shape;1513;p31"/>
          <p:cNvGrpSpPr/>
          <p:nvPr/>
        </p:nvGrpSpPr>
        <p:grpSpPr>
          <a:xfrm>
            <a:off x="7148511" y="-1660742"/>
            <a:ext cx="1102829" cy="3205139"/>
            <a:chOff x="7986575" y="2906313"/>
            <a:chExt cx="522000" cy="1513500"/>
          </a:xfrm>
        </p:grpSpPr>
        <p:sp>
          <p:nvSpPr>
            <p:cNvPr id="1514" name="Google Shape;1514;p31"/>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1"/>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1"/>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1"/>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8" name="Google Shape;1518;p31"/>
          <p:cNvSpPr txBox="1"/>
          <p:nvPr>
            <p:ph idx="7" type="title"/>
          </p:nvPr>
        </p:nvSpPr>
        <p:spPr>
          <a:xfrm>
            <a:off x="961200" y="338725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04</a:t>
            </a:r>
            <a:endParaRPr/>
          </a:p>
        </p:txBody>
      </p:sp>
      <p:sp>
        <p:nvSpPr>
          <p:cNvPr id="1519" name="Google Shape;1519;p31"/>
          <p:cNvSpPr txBox="1"/>
          <p:nvPr>
            <p:ph idx="8" type="subTitle"/>
          </p:nvPr>
        </p:nvSpPr>
        <p:spPr>
          <a:xfrm>
            <a:off x="1656000" y="3489900"/>
            <a:ext cx="2736000" cy="5040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600"/>
              <a:t>Pengertian Komunikasi</a:t>
            </a:r>
            <a:endParaRPr sz="1600"/>
          </a:p>
        </p:txBody>
      </p:sp>
      <p:sp>
        <p:nvSpPr>
          <p:cNvPr id="1520" name="Google Shape;1520;p31"/>
          <p:cNvSpPr txBox="1"/>
          <p:nvPr>
            <p:ph idx="19" type="title"/>
          </p:nvPr>
        </p:nvSpPr>
        <p:spPr>
          <a:xfrm>
            <a:off x="4654800" y="338725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09</a:t>
            </a:r>
            <a:endParaRPr/>
          </a:p>
        </p:txBody>
      </p:sp>
      <p:sp>
        <p:nvSpPr>
          <p:cNvPr id="1521" name="Google Shape;1521;p31"/>
          <p:cNvSpPr txBox="1"/>
          <p:nvPr>
            <p:ph idx="20" type="subTitle"/>
          </p:nvPr>
        </p:nvSpPr>
        <p:spPr>
          <a:xfrm>
            <a:off x="5446800" y="3489900"/>
            <a:ext cx="2736000" cy="5040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600"/>
              <a:t>Hambatan Komunikasi</a:t>
            </a:r>
            <a:endParaRPr sz="1600"/>
          </a:p>
        </p:txBody>
      </p:sp>
      <p:sp>
        <p:nvSpPr>
          <p:cNvPr id="1522" name="Google Shape;1522;p31"/>
          <p:cNvSpPr txBox="1"/>
          <p:nvPr>
            <p:ph idx="7" type="title"/>
          </p:nvPr>
        </p:nvSpPr>
        <p:spPr>
          <a:xfrm>
            <a:off x="961200" y="422545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05</a:t>
            </a:r>
            <a:endParaRPr/>
          </a:p>
        </p:txBody>
      </p:sp>
      <p:sp>
        <p:nvSpPr>
          <p:cNvPr id="1523" name="Google Shape;1523;p31"/>
          <p:cNvSpPr txBox="1"/>
          <p:nvPr>
            <p:ph idx="8" type="subTitle"/>
          </p:nvPr>
        </p:nvSpPr>
        <p:spPr>
          <a:xfrm>
            <a:off x="1656000" y="4251900"/>
            <a:ext cx="2736000" cy="5040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600"/>
              <a:t>Fungsi Utama Komunikasi Pemimpin</a:t>
            </a:r>
            <a:endParaRPr sz="1600"/>
          </a:p>
        </p:txBody>
      </p:sp>
      <p:sp>
        <p:nvSpPr>
          <p:cNvPr id="1524" name="Google Shape;1524;p31"/>
          <p:cNvSpPr txBox="1"/>
          <p:nvPr>
            <p:ph idx="19" type="title"/>
          </p:nvPr>
        </p:nvSpPr>
        <p:spPr>
          <a:xfrm>
            <a:off x="4654800" y="4225450"/>
            <a:ext cx="5040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10</a:t>
            </a:r>
            <a:endParaRPr/>
          </a:p>
        </p:txBody>
      </p:sp>
      <p:sp>
        <p:nvSpPr>
          <p:cNvPr id="1525" name="Google Shape;1525;p31"/>
          <p:cNvSpPr txBox="1"/>
          <p:nvPr>
            <p:ph idx="20" type="subTitle"/>
          </p:nvPr>
        </p:nvSpPr>
        <p:spPr>
          <a:xfrm>
            <a:off x="5446800" y="4251900"/>
            <a:ext cx="2736000" cy="5040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1600"/>
              <a:t>Peran Pemimpin dalam Komunikasi</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1" name="Shape 1861"/>
        <p:cNvGrpSpPr/>
        <p:nvPr/>
      </p:nvGrpSpPr>
      <p:grpSpPr>
        <a:xfrm>
          <a:off x="0" y="0"/>
          <a:ext cx="0" cy="0"/>
          <a:chOff x="0" y="0"/>
          <a:chExt cx="0" cy="0"/>
        </a:xfrm>
      </p:grpSpPr>
      <p:sp>
        <p:nvSpPr>
          <p:cNvPr id="1862" name="Google Shape;1862;p49"/>
          <p:cNvSpPr txBox="1"/>
          <p:nvPr>
            <p:ph type="title"/>
          </p:nvPr>
        </p:nvSpPr>
        <p:spPr>
          <a:xfrm>
            <a:off x="1808900" y="401300"/>
            <a:ext cx="5662500" cy="1201200"/>
          </a:xfrm>
          <a:prstGeom prst="rect">
            <a:avLst/>
          </a:prstGeom>
        </p:spPr>
        <p:txBody>
          <a:bodyPr anchorCtr="0" anchor="ctr" bIns="91425" lIns="0" spcFirstLastPara="1" rIns="0" wrap="square" tIns="91425">
            <a:noAutofit/>
          </a:bodyPr>
          <a:lstStyle/>
          <a:p>
            <a:pPr indent="-476250" lvl="0" marL="457200" rtl="0" algn="ctr">
              <a:spcBef>
                <a:spcPts val="0"/>
              </a:spcBef>
              <a:spcAft>
                <a:spcPts val="0"/>
              </a:spcAft>
              <a:buSzPts val="3900"/>
              <a:buAutoNum type="alphaLcPeriod"/>
            </a:pPr>
            <a:r>
              <a:rPr lang="en" sz="3900"/>
              <a:t>Komunikasi ke Bawah</a:t>
            </a:r>
            <a:endParaRPr sz="3900"/>
          </a:p>
        </p:txBody>
      </p:sp>
      <p:grpSp>
        <p:nvGrpSpPr>
          <p:cNvPr id="1863" name="Google Shape;1863;p49"/>
          <p:cNvGrpSpPr/>
          <p:nvPr/>
        </p:nvGrpSpPr>
        <p:grpSpPr>
          <a:xfrm rot="-5400000">
            <a:off x="7816050" y="3767161"/>
            <a:ext cx="380286" cy="2096523"/>
            <a:chOff x="4315150" y="2880000"/>
            <a:chExt cx="180000" cy="990000"/>
          </a:xfrm>
        </p:grpSpPr>
        <p:sp>
          <p:nvSpPr>
            <p:cNvPr id="1864" name="Google Shape;1864;p49"/>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9"/>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9"/>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9"/>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8" name="Google Shape;1868;p49"/>
          <p:cNvGrpSpPr/>
          <p:nvPr/>
        </p:nvGrpSpPr>
        <p:grpSpPr>
          <a:xfrm>
            <a:off x="148637" y="3445057"/>
            <a:ext cx="950715" cy="1539436"/>
            <a:chOff x="8610225" y="169463"/>
            <a:chExt cx="450000" cy="726938"/>
          </a:xfrm>
        </p:grpSpPr>
        <p:sp>
          <p:nvSpPr>
            <p:cNvPr id="1869" name="Google Shape;1869;p49"/>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9"/>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49"/>
          <p:cNvGrpSpPr/>
          <p:nvPr/>
        </p:nvGrpSpPr>
        <p:grpSpPr>
          <a:xfrm>
            <a:off x="8160024" y="-490600"/>
            <a:ext cx="950700" cy="2093100"/>
            <a:chOff x="5908964" y="3240000"/>
            <a:chExt cx="950700" cy="2093100"/>
          </a:xfrm>
        </p:grpSpPr>
        <p:sp>
          <p:nvSpPr>
            <p:cNvPr id="1872" name="Google Shape;1872;p49"/>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9"/>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4" name="Google Shape;1874;p49"/>
          <p:cNvSpPr txBox="1"/>
          <p:nvPr/>
        </p:nvSpPr>
        <p:spPr>
          <a:xfrm>
            <a:off x="1887525" y="1709250"/>
            <a:ext cx="61938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22222"/>
                </a:solidFill>
                <a:latin typeface="Montserrat"/>
                <a:ea typeface="Montserrat"/>
                <a:cs typeface="Montserrat"/>
                <a:sym typeface="Montserrat"/>
              </a:rPr>
              <a:t>Komunikasi ke bawah (downward communication) adalah penyampaian informasi dari atasan ke bawahan sesuai dengan struktural di organisasi. Penggunaan komunikasi ini sangat efektif untuk penyampaian instruksi, pengarahan, pengontrolan kepada anggota. Komunikasi dapat tertulis maupun lisan yang dapat disesuaikan dengan konteks serta kontennya. </a:t>
            </a:r>
            <a:endParaRPr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50"/>
          <p:cNvSpPr txBox="1"/>
          <p:nvPr>
            <p:ph type="title"/>
          </p:nvPr>
        </p:nvSpPr>
        <p:spPr>
          <a:xfrm>
            <a:off x="1808900" y="401300"/>
            <a:ext cx="5662500" cy="1201200"/>
          </a:xfrm>
          <a:prstGeom prst="rect">
            <a:avLst/>
          </a:prstGeom>
        </p:spPr>
        <p:txBody>
          <a:bodyPr anchorCtr="0" anchor="ctr" bIns="91425" lIns="0" spcFirstLastPara="1" rIns="0" wrap="square" tIns="91425">
            <a:noAutofit/>
          </a:bodyPr>
          <a:lstStyle/>
          <a:p>
            <a:pPr indent="0" lvl="0" marL="457200" rtl="0" algn="ctr">
              <a:spcBef>
                <a:spcPts val="0"/>
              </a:spcBef>
              <a:spcAft>
                <a:spcPts val="0"/>
              </a:spcAft>
              <a:buNone/>
            </a:pPr>
            <a:r>
              <a:rPr lang="en" sz="3900"/>
              <a:t>b. </a:t>
            </a:r>
            <a:r>
              <a:rPr lang="en" sz="3900"/>
              <a:t>Komunikasi ke Atas</a:t>
            </a:r>
            <a:endParaRPr sz="3900"/>
          </a:p>
        </p:txBody>
      </p:sp>
      <p:grpSp>
        <p:nvGrpSpPr>
          <p:cNvPr id="1880" name="Google Shape;1880;p50"/>
          <p:cNvGrpSpPr/>
          <p:nvPr/>
        </p:nvGrpSpPr>
        <p:grpSpPr>
          <a:xfrm rot="-5400000">
            <a:off x="7816050" y="3767161"/>
            <a:ext cx="380286" cy="2096523"/>
            <a:chOff x="4315150" y="2880000"/>
            <a:chExt cx="180000" cy="990000"/>
          </a:xfrm>
        </p:grpSpPr>
        <p:sp>
          <p:nvSpPr>
            <p:cNvPr id="1881" name="Google Shape;1881;p50"/>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0"/>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0"/>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0"/>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5" name="Google Shape;1885;p50"/>
          <p:cNvGrpSpPr/>
          <p:nvPr/>
        </p:nvGrpSpPr>
        <p:grpSpPr>
          <a:xfrm>
            <a:off x="148637" y="3445057"/>
            <a:ext cx="950715" cy="1539436"/>
            <a:chOff x="8610225" y="169463"/>
            <a:chExt cx="450000" cy="726938"/>
          </a:xfrm>
        </p:grpSpPr>
        <p:sp>
          <p:nvSpPr>
            <p:cNvPr id="1886" name="Google Shape;1886;p50"/>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0"/>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8" name="Google Shape;1888;p50"/>
          <p:cNvGrpSpPr/>
          <p:nvPr/>
        </p:nvGrpSpPr>
        <p:grpSpPr>
          <a:xfrm>
            <a:off x="8160024" y="-490600"/>
            <a:ext cx="950700" cy="2093100"/>
            <a:chOff x="5908964" y="3240000"/>
            <a:chExt cx="950700" cy="2093100"/>
          </a:xfrm>
        </p:grpSpPr>
        <p:sp>
          <p:nvSpPr>
            <p:cNvPr id="1889" name="Google Shape;1889;p50"/>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0"/>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1" name="Google Shape;1891;p50"/>
          <p:cNvSpPr txBox="1"/>
          <p:nvPr/>
        </p:nvSpPr>
        <p:spPr>
          <a:xfrm>
            <a:off x="1887525" y="1709250"/>
            <a:ext cx="64020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222222"/>
                </a:solidFill>
                <a:latin typeface="Montserrat"/>
                <a:ea typeface="Montserrat"/>
                <a:cs typeface="Montserrat"/>
                <a:sym typeface="Montserrat"/>
              </a:rPr>
              <a:t>Komunikasi ke atas (upward communication) adalah penyampaian informasi dari bawahan ke atasan. Anggota menyampaikan usulan, ide, keluhan, pengaduan atau laporan ke pemimpin.  Hal tersebut berguna bagi pemimpin dalam pengambilan solusi atau keputusan. </a:t>
            </a:r>
            <a:endParaRPr sz="20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51"/>
          <p:cNvSpPr txBox="1"/>
          <p:nvPr>
            <p:ph type="title"/>
          </p:nvPr>
        </p:nvSpPr>
        <p:spPr>
          <a:xfrm>
            <a:off x="1808900" y="401300"/>
            <a:ext cx="6244500" cy="1201200"/>
          </a:xfrm>
          <a:prstGeom prst="rect">
            <a:avLst/>
          </a:prstGeom>
        </p:spPr>
        <p:txBody>
          <a:bodyPr anchorCtr="0" anchor="ctr" bIns="91425" lIns="0" spcFirstLastPara="1" rIns="0" wrap="square" tIns="91425">
            <a:noAutofit/>
          </a:bodyPr>
          <a:lstStyle/>
          <a:p>
            <a:pPr indent="0" lvl="0" marL="457200" rtl="0" algn="ctr">
              <a:spcBef>
                <a:spcPts val="0"/>
              </a:spcBef>
              <a:spcAft>
                <a:spcPts val="0"/>
              </a:spcAft>
              <a:buNone/>
            </a:pPr>
            <a:r>
              <a:rPr lang="en" sz="3900"/>
              <a:t>c. </a:t>
            </a:r>
            <a:r>
              <a:rPr lang="en" sz="3900"/>
              <a:t>Komunikasi Horizontal</a:t>
            </a:r>
            <a:endParaRPr sz="3900"/>
          </a:p>
        </p:txBody>
      </p:sp>
      <p:grpSp>
        <p:nvGrpSpPr>
          <p:cNvPr id="1897" name="Google Shape;1897;p51"/>
          <p:cNvGrpSpPr/>
          <p:nvPr/>
        </p:nvGrpSpPr>
        <p:grpSpPr>
          <a:xfrm rot="-5400000">
            <a:off x="7816050" y="3767161"/>
            <a:ext cx="380286" cy="2096523"/>
            <a:chOff x="4315150" y="2880000"/>
            <a:chExt cx="180000" cy="990000"/>
          </a:xfrm>
        </p:grpSpPr>
        <p:sp>
          <p:nvSpPr>
            <p:cNvPr id="1898" name="Google Shape;1898;p51"/>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1"/>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1"/>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1"/>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51"/>
          <p:cNvGrpSpPr/>
          <p:nvPr/>
        </p:nvGrpSpPr>
        <p:grpSpPr>
          <a:xfrm>
            <a:off x="148637" y="3445057"/>
            <a:ext cx="950715" cy="1539436"/>
            <a:chOff x="8610225" y="169463"/>
            <a:chExt cx="450000" cy="726938"/>
          </a:xfrm>
        </p:grpSpPr>
        <p:sp>
          <p:nvSpPr>
            <p:cNvPr id="1903" name="Google Shape;1903;p51"/>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1"/>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5" name="Google Shape;1905;p51"/>
          <p:cNvGrpSpPr/>
          <p:nvPr/>
        </p:nvGrpSpPr>
        <p:grpSpPr>
          <a:xfrm>
            <a:off x="8160024" y="-490600"/>
            <a:ext cx="950700" cy="2093100"/>
            <a:chOff x="5908964" y="3240000"/>
            <a:chExt cx="950700" cy="2093100"/>
          </a:xfrm>
        </p:grpSpPr>
        <p:sp>
          <p:nvSpPr>
            <p:cNvPr id="1906" name="Google Shape;1906;p51"/>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1"/>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8" name="Google Shape;1908;p51"/>
          <p:cNvSpPr txBox="1"/>
          <p:nvPr/>
        </p:nvSpPr>
        <p:spPr>
          <a:xfrm>
            <a:off x="1887525" y="1709250"/>
            <a:ext cx="64020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22222"/>
                </a:solidFill>
                <a:latin typeface="Montserrat"/>
                <a:ea typeface="Montserrat"/>
                <a:cs typeface="Montserrat"/>
                <a:sym typeface="Montserrat"/>
              </a:rPr>
              <a:t>Komunikasi horisontal (horizontal communication) adalah komunikasi yang melibatkan antar individu atau kelompok pada level yang sama. Contoh arah komunikasi ini adalah diskusi antar staff akuntan, diskusi antar manajer, diskusi direktur dengan kolega. Konteks dari komunikasi ini bersifat koordinasi sehingga satu dengan yang lain saling memberikan informasi.</a:t>
            </a:r>
            <a:endParaRPr sz="24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52"/>
          <p:cNvSpPr txBox="1"/>
          <p:nvPr>
            <p:ph type="title"/>
          </p:nvPr>
        </p:nvSpPr>
        <p:spPr>
          <a:xfrm>
            <a:off x="1808900" y="401300"/>
            <a:ext cx="5662500" cy="1201200"/>
          </a:xfrm>
          <a:prstGeom prst="rect">
            <a:avLst/>
          </a:prstGeom>
        </p:spPr>
        <p:txBody>
          <a:bodyPr anchorCtr="0" anchor="ctr" bIns="91425" lIns="0" spcFirstLastPara="1" rIns="0" wrap="square" tIns="91425">
            <a:noAutofit/>
          </a:bodyPr>
          <a:lstStyle/>
          <a:p>
            <a:pPr indent="0" lvl="0" marL="457200" rtl="0" algn="ctr">
              <a:spcBef>
                <a:spcPts val="0"/>
              </a:spcBef>
              <a:spcAft>
                <a:spcPts val="0"/>
              </a:spcAft>
              <a:buNone/>
            </a:pPr>
            <a:r>
              <a:rPr lang="en" sz="3900"/>
              <a:t>d. </a:t>
            </a:r>
            <a:r>
              <a:rPr lang="en" sz="3900"/>
              <a:t>Komunikasi Diagonal</a:t>
            </a:r>
            <a:endParaRPr sz="3900"/>
          </a:p>
        </p:txBody>
      </p:sp>
      <p:grpSp>
        <p:nvGrpSpPr>
          <p:cNvPr id="1914" name="Google Shape;1914;p52"/>
          <p:cNvGrpSpPr/>
          <p:nvPr/>
        </p:nvGrpSpPr>
        <p:grpSpPr>
          <a:xfrm rot="-5400000">
            <a:off x="7816050" y="3767161"/>
            <a:ext cx="380286" cy="2096523"/>
            <a:chOff x="4315150" y="2880000"/>
            <a:chExt cx="180000" cy="990000"/>
          </a:xfrm>
        </p:grpSpPr>
        <p:sp>
          <p:nvSpPr>
            <p:cNvPr id="1915" name="Google Shape;1915;p52"/>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2"/>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2"/>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2"/>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52"/>
          <p:cNvGrpSpPr/>
          <p:nvPr/>
        </p:nvGrpSpPr>
        <p:grpSpPr>
          <a:xfrm>
            <a:off x="148637" y="3445057"/>
            <a:ext cx="950715" cy="1539436"/>
            <a:chOff x="8610225" y="169463"/>
            <a:chExt cx="450000" cy="726938"/>
          </a:xfrm>
        </p:grpSpPr>
        <p:sp>
          <p:nvSpPr>
            <p:cNvPr id="1920" name="Google Shape;1920;p52"/>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2"/>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2" name="Google Shape;1922;p52"/>
          <p:cNvGrpSpPr/>
          <p:nvPr/>
        </p:nvGrpSpPr>
        <p:grpSpPr>
          <a:xfrm>
            <a:off x="8160024" y="-490600"/>
            <a:ext cx="950700" cy="2093100"/>
            <a:chOff x="5908964" y="3240000"/>
            <a:chExt cx="950700" cy="2093100"/>
          </a:xfrm>
        </p:grpSpPr>
        <p:sp>
          <p:nvSpPr>
            <p:cNvPr id="1923" name="Google Shape;1923;p52"/>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2"/>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5" name="Google Shape;1925;p52"/>
          <p:cNvSpPr txBox="1"/>
          <p:nvPr/>
        </p:nvSpPr>
        <p:spPr>
          <a:xfrm>
            <a:off x="1887525" y="1709250"/>
            <a:ext cx="64020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22222"/>
                </a:solidFill>
                <a:latin typeface="Montserrat"/>
                <a:ea typeface="Montserrat"/>
                <a:cs typeface="Montserrat"/>
                <a:sym typeface="Montserrat"/>
              </a:rPr>
              <a:t>Komunikasi diagonal (diagonal communication) adalah komunikasi yang dilakukan antar individu atau kelompok pada bagian berbeda dan tingkatan yang berbeda pula. Komunikasi diagonal banyak terjadi pada organisasi berskala besar dimana ketergantungan antar departemen yang berbeda sangat besar. Kelebihan dari komunikasi ini dapat mempercepat penyebaran informasi. Namun ada kelemahan dari komunikasi ini karena penyebaran informasi tidak sesuai dengan jalur rutin dan struktur organisasi yang sudah ada.</a:t>
            </a:r>
            <a:endParaRPr sz="24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grpSp>
        <p:nvGrpSpPr>
          <p:cNvPr id="1930" name="Google Shape;1930;p53"/>
          <p:cNvGrpSpPr/>
          <p:nvPr/>
        </p:nvGrpSpPr>
        <p:grpSpPr>
          <a:xfrm>
            <a:off x="6825450" y="3538561"/>
            <a:ext cx="380286" cy="2096523"/>
            <a:chOff x="4315150" y="2880000"/>
            <a:chExt cx="180000" cy="990000"/>
          </a:xfrm>
        </p:grpSpPr>
        <p:sp>
          <p:nvSpPr>
            <p:cNvPr id="1931" name="Google Shape;1931;p53"/>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3"/>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3"/>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3"/>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5" name="Google Shape;1935;p53"/>
          <p:cNvGrpSpPr/>
          <p:nvPr/>
        </p:nvGrpSpPr>
        <p:grpSpPr>
          <a:xfrm>
            <a:off x="1367837" y="3064057"/>
            <a:ext cx="950715" cy="1539436"/>
            <a:chOff x="8610225" y="169463"/>
            <a:chExt cx="450000" cy="726938"/>
          </a:xfrm>
        </p:grpSpPr>
        <p:sp>
          <p:nvSpPr>
            <p:cNvPr id="1936" name="Google Shape;1936;p53"/>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3"/>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8" name="Google Shape;1938;p53"/>
          <p:cNvGrpSpPr/>
          <p:nvPr/>
        </p:nvGrpSpPr>
        <p:grpSpPr>
          <a:xfrm>
            <a:off x="6255024" y="-490600"/>
            <a:ext cx="950700" cy="2093100"/>
            <a:chOff x="5908964" y="3240000"/>
            <a:chExt cx="950700" cy="2093100"/>
          </a:xfrm>
        </p:grpSpPr>
        <p:sp>
          <p:nvSpPr>
            <p:cNvPr id="1939" name="Google Shape;1939;p53"/>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3"/>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1" name="Google Shape;1941;p53"/>
          <p:cNvSpPr txBox="1"/>
          <p:nvPr>
            <p:ph type="title"/>
          </p:nvPr>
        </p:nvSpPr>
        <p:spPr>
          <a:xfrm>
            <a:off x="1430550" y="1910275"/>
            <a:ext cx="6282900" cy="846000"/>
          </a:xfrm>
          <a:prstGeom prst="rect">
            <a:avLst/>
          </a:prstGeom>
        </p:spPr>
        <p:txBody>
          <a:bodyPr anchorCtr="0" anchor="ctr" bIns="91425" lIns="0" spcFirstLastPara="1" rIns="0" wrap="square" tIns="91425">
            <a:noAutofit/>
          </a:bodyPr>
          <a:lstStyle/>
          <a:p>
            <a:pPr indent="0" lvl="0" marL="0" rtl="0" algn="ctr">
              <a:lnSpc>
                <a:spcPct val="70000"/>
              </a:lnSpc>
              <a:spcBef>
                <a:spcPts val="0"/>
              </a:spcBef>
              <a:spcAft>
                <a:spcPts val="0"/>
              </a:spcAft>
              <a:buNone/>
            </a:pPr>
            <a:r>
              <a:rPr lang="en" sz="6000"/>
              <a:t>Jaringan Komunikasi Pemimpin</a:t>
            </a:r>
            <a:endParaRPr sz="6000"/>
          </a:p>
        </p:txBody>
      </p:sp>
      <p:sp>
        <p:nvSpPr>
          <p:cNvPr id="1942" name="Google Shape;1942;p53"/>
          <p:cNvSpPr txBox="1"/>
          <p:nvPr>
            <p:ph idx="1" type="subTitle"/>
          </p:nvPr>
        </p:nvSpPr>
        <p:spPr>
          <a:xfrm>
            <a:off x="2485200" y="3428750"/>
            <a:ext cx="4173600" cy="3384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200"/>
              <a:t>Tipe-tipe komunikasi yang dikemukakan Leonard R. Sayles dan George Strauss</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54"/>
          <p:cNvSpPr txBox="1"/>
          <p:nvPr>
            <p:ph idx="3" type="subTitle"/>
          </p:nvPr>
        </p:nvSpPr>
        <p:spPr>
          <a:xfrm>
            <a:off x="6166800" y="2252625"/>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Memperbolehkan anggota kelompok untuk berkomunikasi atau sama lain secara aktif</a:t>
            </a:r>
            <a:endParaRPr/>
          </a:p>
        </p:txBody>
      </p:sp>
      <p:sp>
        <p:nvSpPr>
          <p:cNvPr id="1948" name="Google Shape;1948;p54"/>
          <p:cNvSpPr txBox="1"/>
          <p:nvPr>
            <p:ph idx="2" type="title"/>
          </p:nvPr>
        </p:nvSpPr>
        <p:spPr>
          <a:xfrm>
            <a:off x="5967900" y="1914225"/>
            <a:ext cx="24138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Seluruh Saluran</a:t>
            </a:r>
            <a:endParaRPr/>
          </a:p>
        </p:txBody>
      </p:sp>
      <p:sp>
        <p:nvSpPr>
          <p:cNvPr id="1949" name="Google Shape;1949;p54"/>
          <p:cNvSpPr txBox="1"/>
          <p:nvPr>
            <p:ph idx="5" type="subTitle"/>
          </p:nvPr>
        </p:nvSpPr>
        <p:spPr>
          <a:xfrm>
            <a:off x="3564000" y="2252641"/>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Bergantung pada sebuah sosok sentral untuk bertindak sebagai saluran untuk komunikasi kelompok.</a:t>
            </a:r>
            <a:endParaRPr/>
          </a:p>
        </p:txBody>
      </p:sp>
      <p:sp>
        <p:nvSpPr>
          <p:cNvPr id="1950" name="Google Shape;1950;p54"/>
          <p:cNvSpPr txBox="1"/>
          <p:nvPr>
            <p:ph idx="1" type="subTitle"/>
          </p:nvPr>
        </p:nvSpPr>
        <p:spPr>
          <a:xfrm>
            <a:off x="961200" y="2252625"/>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Dengan ketat mengikuti rantai perintah yang formal atau resmi; jaringan ini mendekati komunikasi yang akan ditemukan dalam tiga level organisasi.</a:t>
            </a:r>
            <a:endParaRPr/>
          </a:p>
        </p:txBody>
      </p:sp>
      <p:sp>
        <p:nvSpPr>
          <p:cNvPr id="1951" name="Google Shape;1951;p54"/>
          <p:cNvSpPr txBox="1"/>
          <p:nvPr>
            <p:ph idx="6" type="title"/>
          </p:nvPr>
        </p:nvSpPr>
        <p:spPr>
          <a:xfrm>
            <a:off x="1078200" y="628550"/>
            <a:ext cx="6987600" cy="699900"/>
          </a:xfrm>
          <a:prstGeom prst="rect">
            <a:avLst/>
          </a:prstGeom>
        </p:spPr>
        <p:txBody>
          <a:bodyPr anchorCtr="0" anchor="ctr" bIns="91425" lIns="0" spcFirstLastPara="1" rIns="0" wrap="square" tIns="91425">
            <a:noAutofit/>
          </a:bodyPr>
          <a:lstStyle/>
          <a:p>
            <a:pPr indent="0" lvl="0" marL="0" rtl="0" algn="ctr">
              <a:lnSpc>
                <a:spcPct val="80000"/>
              </a:lnSpc>
              <a:spcBef>
                <a:spcPts val="0"/>
              </a:spcBef>
              <a:spcAft>
                <a:spcPts val="0"/>
              </a:spcAft>
              <a:buNone/>
            </a:pPr>
            <a:r>
              <a:rPr lang="en"/>
              <a:t>Jaringan Komunikasi Pemimpin</a:t>
            </a:r>
            <a:endParaRPr sz="2800">
              <a:latin typeface="Abhaya Libre"/>
              <a:ea typeface="Abhaya Libre"/>
              <a:cs typeface="Abhaya Libre"/>
              <a:sym typeface="Abhaya Libre"/>
            </a:endParaRPr>
          </a:p>
        </p:txBody>
      </p:sp>
      <p:sp>
        <p:nvSpPr>
          <p:cNvPr id="1952" name="Google Shape;1952;p54"/>
          <p:cNvSpPr txBox="1"/>
          <p:nvPr>
            <p:ph type="title"/>
          </p:nvPr>
        </p:nvSpPr>
        <p:spPr>
          <a:xfrm>
            <a:off x="961200" y="1914225"/>
            <a:ext cx="20160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Rantai</a:t>
            </a:r>
            <a:endParaRPr/>
          </a:p>
        </p:txBody>
      </p:sp>
      <p:sp>
        <p:nvSpPr>
          <p:cNvPr id="1953" name="Google Shape;1953;p54"/>
          <p:cNvSpPr txBox="1"/>
          <p:nvPr>
            <p:ph idx="4" type="title"/>
          </p:nvPr>
        </p:nvSpPr>
        <p:spPr>
          <a:xfrm>
            <a:off x="3564000" y="1914225"/>
            <a:ext cx="20160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Roda</a:t>
            </a:r>
            <a:endParaRPr/>
          </a:p>
        </p:txBody>
      </p:sp>
      <p:grpSp>
        <p:nvGrpSpPr>
          <p:cNvPr id="1954" name="Google Shape;1954;p54"/>
          <p:cNvGrpSpPr/>
          <p:nvPr/>
        </p:nvGrpSpPr>
        <p:grpSpPr>
          <a:xfrm>
            <a:off x="7948650" y="63057"/>
            <a:ext cx="950715" cy="1539436"/>
            <a:chOff x="8610225" y="169463"/>
            <a:chExt cx="450000" cy="726938"/>
          </a:xfrm>
        </p:grpSpPr>
        <p:sp>
          <p:nvSpPr>
            <p:cNvPr id="1955" name="Google Shape;1955;p54"/>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4"/>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7" name="Google Shape;1957;p54"/>
          <p:cNvGrpSpPr/>
          <p:nvPr/>
        </p:nvGrpSpPr>
        <p:grpSpPr>
          <a:xfrm>
            <a:off x="910800" y="469251"/>
            <a:ext cx="575930" cy="585645"/>
            <a:chOff x="2631622" y="4310726"/>
            <a:chExt cx="575930" cy="585645"/>
          </a:xfrm>
        </p:grpSpPr>
        <p:sp>
          <p:nvSpPr>
            <p:cNvPr id="1958" name="Google Shape;1958;p54"/>
            <p:cNvSpPr/>
            <p:nvPr/>
          </p:nvSpPr>
          <p:spPr>
            <a:xfrm>
              <a:off x="263162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4"/>
            <p:cNvSpPr/>
            <p:nvPr/>
          </p:nvSpPr>
          <p:spPr>
            <a:xfrm>
              <a:off x="30155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4"/>
            <p:cNvSpPr/>
            <p:nvPr/>
          </p:nvSpPr>
          <p:spPr>
            <a:xfrm>
              <a:off x="263162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4"/>
            <p:cNvSpPr/>
            <p:nvPr/>
          </p:nvSpPr>
          <p:spPr>
            <a:xfrm>
              <a:off x="30155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62" name="Google Shape;1962;p54"/>
          <p:cNvPicPr preferRelativeResize="0"/>
          <p:nvPr/>
        </p:nvPicPr>
        <p:blipFill rotWithShape="1">
          <a:blip r:embed="rId3">
            <a:alphaModFix/>
          </a:blip>
          <a:srcRect b="0" l="31266" r="0" t="17573"/>
          <a:stretch/>
        </p:blipFill>
        <p:spPr>
          <a:xfrm>
            <a:off x="3286275" y="3768850"/>
            <a:ext cx="2942600" cy="1167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55"/>
          <p:cNvSpPr txBox="1"/>
          <p:nvPr>
            <p:ph type="title"/>
          </p:nvPr>
        </p:nvSpPr>
        <p:spPr>
          <a:xfrm>
            <a:off x="1843200" y="1184400"/>
            <a:ext cx="5457600" cy="2774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5000"/>
              <a:t>Bentuk Komunikasi Pemimpin</a:t>
            </a:r>
            <a:endParaRPr sz="5000"/>
          </a:p>
        </p:txBody>
      </p:sp>
      <p:grpSp>
        <p:nvGrpSpPr>
          <p:cNvPr id="1968" name="Google Shape;1968;p55"/>
          <p:cNvGrpSpPr/>
          <p:nvPr/>
        </p:nvGrpSpPr>
        <p:grpSpPr>
          <a:xfrm>
            <a:off x="6825450" y="3538561"/>
            <a:ext cx="380286" cy="2096523"/>
            <a:chOff x="4315150" y="2880000"/>
            <a:chExt cx="180000" cy="990000"/>
          </a:xfrm>
        </p:grpSpPr>
        <p:sp>
          <p:nvSpPr>
            <p:cNvPr id="1969" name="Google Shape;1969;p55"/>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5"/>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5"/>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5"/>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3" name="Google Shape;1973;p55"/>
          <p:cNvGrpSpPr/>
          <p:nvPr/>
        </p:nvGrpSpPr>
        <p:grpSpPr>
          <a:xfrm>
            <a:off x="1367837" y="3064057"/>
            <a:ext cx="950715" cy="1539436"/>
            <a:chOff x="8610225" y="169463"/>
            <a:chExt cx="450000" cy="726938"/>
          </a:xfrm>
        </p:grpSpPr>
        <p:sp>
          <p:nvSpPr>
            <p:cNvPr id="1974" name="Google Shape;1974;p55"/>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5"/>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55"/>
          <p:cNvGrpSpPr/>
          <p:nvPr/>
        </p:nvGrpSpPr>
        <p:grpSpPr>
          <a:xfrm>
            <a:off x="6255024" y="-490600"/>
            <a:ext cx="950700" cy="2093100"/>
            <a:chOff x="5908964" y="3240000"/>
            <a:chExt cx="950700" cy="2093100"/>
          </a:xfrm>
        </p:grpSpPr>
        <p:sp>
          <p:nvSpPr>
            <p:cNvPr id="1977" name="Google Shape;1977;p55"/>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5"/>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56"/>
          <p:cNvSpPr txBox="1"/>
          <p:nvPr>
            <p:ph idx="1" type="subTitle"/>
          </p:nvPr>
        </p:nvSpPr>
        <p:spPr>
          <a:xfrm>
            <a:off x="5016600" y="1873050"/>
            <a:ext cx="3651300" cy="19086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komunikasi yang terjadi antar komunikator dengan komunikan secara langsung dengan cara berhadapan muka atau tidak. Komunikasi seperti ini lebih efektif karena kedua belah pihak saling melancarkan komunikasinya dan dengan feedback keduanya melaksanakan fungsi masing-masing</a:t>
            </a:r>
            <a:endParaRPr/>
          </a:p>
        </p:txBody>
      </p:sp>
      <p:sp>
        <p:nvSpPr>
          <p:cNvPr id="1984" name="Google Shape;1984;p56"/>
          <p:cNvSpPr txBox="1"/>
          <p:nvPr>
            <p:ph type="title"/>
          </p:nvPr>
        </p:nvSpPr>
        <p:spPr>
          <a:xfrm>
            <a:off x="5016600" y="654275"/>
            <a:ext cx="3823500" cy="12186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Komunikasi Antar Personal</a:t>
            </a:r>
            <a:endParaRPr/>
          </a:p>
        </p:txBody>
      </p:sp>
      <p:pic>
        <p:nvPicPr>
          <p:cNvPr id="1985" name="Google Shape;1985;p56"/>
          <p:cNvPicPr preferRelativeResize="0"/>
          <p:nvPr/>
        </p:nvPicPr>
        <p:blipFill rotWithShape="1">
          <a:blip r:embed="rId3">
            <a:alphaModFix/>
          </a:blip>
          <a:srcRect b="0" l="22433" r="3700" t="0"/>
          <a:stretch/>
        </p:blipFill>
        <p:spPr>
          <a:xfrm>
            <a:off x="770325" y="763600"/>
            <a:ext cx="4004403" cy="3613148"/>
          </a:xfrm>
          <a:prstGeom prst="rect">
            <a:avLst/>
          </a:prstGeom>
          <a:noFill/>
          <a:ln>
            <a:noFill/>
          </a:ln>
        </p:spPr>
      </p:pic>
      <p:grpSp>
        <p:nvGrpSpPr>
          <p:cNvPr id="1986" name="Google Shape;1986;p56"/>
          <p:cNvGrpSpPr/>
          <p:nvPr/>
        </p:nvGrpSpPr>
        <p:grpSpPr>
          <a:xfrm>
            <a:off x="7148511" y="3978058"/>
            <a:ext cx="1102829" cy="3205139"/>
            <a:chOff x="7986575" y="2906313"/>
            <a:chExt cx="522000" cy="1513500"/>
          </a:xfrm>
        </p:grpSpPr>
        <p:sp>
          <p:nvSpPr>
            <p:cNvPr id="1987" name="Google Shape;1987;p56"/>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6"/>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6"/>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6"/>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1" name="Google Shape;1991;p56"/>
          <p:cNvGrpSpPr/>
          <p:nvPr/>
        </p:nvGrpSpPr>
        <p:grpSpPr>
          <a:xfrm>
            <a:off x="244637" y="-536400"/>
            <a:ext cx="950715" cy="1539436"/>
            <a:chOff x="8610225" y="169463"/>
            <a:chExt cx="450000" cy="726938"/>
          </a:xfrm>
        </p:grpSpPr>
        <p:sp>
          <p:nvSpPr>
            <p:cNvPr id="1992" name="Google Shape;1992;p56"/>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6"/>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4" name="Google Shape;1994;p56"/>
          <p:cNvGrpSpPr/>
          <p:nvPr/>
        </p:nvGrpSpPr>
        <p:grpSpPr>
          <a:xfrm>
            <a:off x="7675465" y="540001"/>
            <a:ext cx="575875" cy="585645"/>
            <a:chOff x="3399477" y="4310726"/>
            <a:chExt cx="575875" cy="585645"/>
          </a:xfrm>
        </p:grpSpPr>
        <p:sp>
          <p:nvSpPr>
            <p:cNvPr id="1995" name="Google Shape;1995;p56"/>
            <p:cNvSpPr/>
            <p:nvPr/>
          </p:nvSpPr>
          <p:spPr>
            <a:xfrm>
              <a:off x="3399477"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6"/>
            <p:cNvSpPr/>
            <p:nvPr/>
          </p:nvSpPr>
          <p:spPr>
            <a:xfrm>
              <a:off x="3399477"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6"/>
            <p:cNvSpPr/>
            <p:nvPr/>
          </p:nvSpPr>
          <p:spPr>
            <a:xfrm>
              <a:off x="37833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6"/>
            <p:cNvSpPr/>
            <p:nvPr/>
          </p:nvSpPr>
          <p:spPr>
            <a:xfrm>
              <a:off x="37833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57"/>
          <p:cNvSpPr txBox="1"/>
          <p:nvPr>
            <p:ph idx="3" type="subTitle"/>
          </p:nvPr>
        </p:nvSpPr>
        <p:spPr>
          <a:xfrm>
            <a:off x="5867850" y="2967000"/>
            <a:ext cx="26139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Komunikasi antara kelompok dengan individu, individu dengan kelompok, atau kelompok dengan kelompok</a:t>
            </a:r>
            <a:endParaRPr/>
          </a:p>
        </p:txBody>
      </p:sp>
      <p:sp>
        <p:nvSpPr>
          <p:cNvPr id="2004" name="Google Shape;2004;p57"/>
          <p:cNvSpPr txBox="1"/>
          <p:nvPr>
            <p:ph idx="2" type="title"/>
          </p:nvPr>
        </p:nvSpPr>
        <p:spPr>
          <a:xfrm>
            <a:off x="6166800" y="2628600"/>
            <a:ext cx="20160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Large Group</a:t>
            </a:r>
            <a:endParaRPr/>
          </a:p>
        </p:txBody>
      </p:sp>
      <p:sp>
        <p:nvSpPr>
          <p:cNvPr id="2005" name="Google Shape;2005;p57"/>
          <p:cNvSpPr txBox="1"/>
          <p:nvPr>
            <p:ph idx="5" type="subTitle"/>
          </p:nvPr>
        </p:nvSpPr>
        <p:spPr>
          <a:xfrm>
            <a:off x="3355775" y="2967025"/>
            <a:ext cx="24324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Kelompok sedang lebih mudah diorganisir dan terarah, mis. Komunikasi antara satu bidang dengan bidang yang lain</a:t>
            </a:r>
            <a:endParaRPr/>
          </a:p>
        </p:txBody>
      </p:sp>
      <p:sp>
        <p:nvSpPr>
          <p:cNvPr id="2006" name="Google Shape;2006;p57"/>
          <p:cNvSpPr txBox="1"/>
          <p:nvPr>
            <p:ph idx="1" type="subTitle"/>
          </p:nvPr>
        </p:nvSpPr>
        <p:spPr>
          <a:xfrm>
            <a:off x="961200" y="2967000"/>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Melibatkan sejumlah orang dalam suatu pertemu</a:t>
            </a:r>
            <a:endParaRPr/>
          </a:p>
        </p:txBody>
      </p:sp>
      <p:sp>
        <p:nvSpPr>
          <p:cNvPr id="2007" name="Google Shape;2007;p57"/>
          <p:cNvSpPr txBox="1"/>
          <p:nvPr>
            <p:ph idx="6"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Komunikasi Kelompok</a:t>
            </a:r>
            <a:endParaRPr/>
          </a:p>
        </p:txBody>
      </p:sp>
      <p:sp>
        <p:nvSpPr>
          <p:cNvPr id="2008" name="Google Shape;2008;p57"/>
          <p:cNvSpPr txBox="1"/>
          <p:nvPr>
            <p:ph type="title"/>
          </p:nvPr>
        </p:nvSpPr>
        <p:spPr>
          <a:xfrm>
            <a:off x="961200" y="2628600"/>
            <a:ext cx="20160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Small Group</a:t>
            </a:r>
            <a:endParaRPr/>
          </a:p>
        </p:txBody>
      </p:sp>
      <p:sp>
        <p:nvSpPr>
          <p:cNvPr id="2009" name="Google Shape;2009;p57"/>
          <p:cNvSpPr txBox="1"/>
          <p:nvPr>
            <p:ph idx="4" type="title"/>
          </p:nvPr>
        </p:nvSpPr>
        <p:spPr>
          <a:xfrm>
            <a:off x="3413075" y="2628600"/>
            <a:ext cx="23178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Medium Group</a:t>
            </a:r>
            <a:endParaRPr/>
          </a:p>
        </p:txBody>
      </p:sp>
      <p:sp>
        <p:nvSpPr>
          <p:cNvPr id="2010" name="Google Shape;2010;p57"/>
          <p:cNvSpPr/>
          <p:nvPr/>
        </p:nvSpPr>
        <p:spPr>
          <a:xfrm>
            <a:off x="6904800" y="2012700"/>
            <a:ext cx="540000" cy="539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11" name="Google Shape;2011;p57"/>
          <p:cNvSpPr/>
          <p:nvPr/>
        </p:nvSpPr>
        <p:spPr>
          <a:xfrm>
            <a:off x="4302000" y="2012400"/>
            <a:ext cx="540000" cy="54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12" name="Google Shape;2012;p57"/>
          <p:cNvSpPr/>
          <p:nvPr/>
        </p:nvSpPr>
        <p:spPr>
          <a:xfrm>
            <a:off x="1699200" y="2012400"/>
            <a:ext cx="540000" cy="540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013" name="Google Shape;2013;p57"/>
          <p:cNvGrpSpPr/>
          <p:nvPr/>
        </p:nvGrpSpPr>
        <p:grpSpPr>
          <a:xfrm>
            <a:off x="7948650" y="63057"/>
            <a:ext cx="950715" cy="1539436"/>
            <a:chOff x="8610225" y="169463"/>
            <a:chExt cx="450000" cy="726938"/>
          </a:xfrm>
        </p:grpSpPr>
        <p:sp>
          <p:nvSpPr>
            <p:cNvPr id="2014" name="Google Shape;2014;p57"/>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7"/>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6" name="Google Shape;2016;p57"/>
          <p:cNvGrpSpPr/>
          <p:nvPr/>
        </p:nvGrpSpPr>
        <p:grpSpPr>
          <a:xfrm>
            <a:off x="910800" y="469251"/>
            <a:ext cx="575930" cy="585645"/>
            <a:chOff x="2631622" y="4310726"/>
            <a:chExt cx="575930" cy="585645"/>
          </a:xfrm>
        </p:grpSpPr>
        <p:sp>
          <p:nvSpPr>
            <p:cNvPr id="2017" name="Google Shape;2017;p57"/>
            <p:cNvSpPr/>
            <p:nvPr/>
          </p:nvSpPr>
          <p:spPr>
            <a:xfrm>
              <a:off x="263162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7"/>
            <p:cNvSpPr/>
            <p:nvPr/>
          </p:nvSpPr>
          <p:spPr>
            <a:xfrm>
              <a:off x="30155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7"/>
            <p:cNvSpPr/>
            <p:nvPr/>
          </p:nvSpPr>
          <p:spPr>
            <a:xfrm>
              <a:off x="263162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7"/>
            <p:cNvSpPr/>
            <p:nvPr/>
          </p:nvSpPr>
          <p:spPr>
            <a:xfrm>
              <a:off x="30155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1" name="Google Shape;2021;p57"/>
          <p:cNvGrpSpPr/>
          <p:nvPr/>
        </p:nvGrpSpPr>
        <p:grpSpPr>
          <a:xfrm>
            <a:off x="4407094" y="2079563"/>
            <a:ext cx="329806" cy="405666"/>
            <a:chOff x="5782845" y="2906521"/>
            <a:chExt cx="301661" cy="371013"/>
          </a:xfrm>
        </p:grpSpPr>
        <p:sp>
          <p:nvSpPr>
            <p:cNvPr id="2022" name="Google Shape;2022;p57"/>
            <p:cNvSpPr/>
            <p:nvPr/>
          </p:nvSpPr>
          <p:spPr>
            <a:xfrm>
              <a:off x="5782845" y="3087651"/>
              <a:ext cx="301661" cy="189883"/>
            </a:xfrm>
            <a:custGeom>
              <a:rect b="b" l="l" r="r" t="t"/>
              <a:pathLst>
                <a:path extrusionOk="0" h="5966" w="9478">
                  <a:moveTo>
                    <a:pt x="3215" y="322"/>
                  </a:moveTo>
                  <a:cubicBezTo>
                    <a:pt x="3322" y="322"/>
                    <a:pt x="3418" y="370"/>
                    <a:pt x="3489" y="429"/>
                  </a:cubicBezTo>
                  <a:cubicBezTo>
                    <a:pt x="3561" y="513"/>
                    <a:pt x="3596" y="596"/>
                    <a:pt x="3596" y="703"/>
                  </a:cubicBezTo>
                  <a:lnTo>
                    <a:pt x="3596" y="1156"/>
                  </a:lnTo>
                  <a:cubicBezTo>
                    <a:pt x="3608" y="1358"/>
                    <a:pt x="3501" y="1537"/>
                    <a:pt x="3322" y="1644"/>
                  </a:cubicBezTo>
                  <a:cubicBezTo>
                    <a:pt x="3263" y="1668"/>
                    <a:pt x="3239" y="1727"/>
                    <a:pt x="3239" y="1787"/>
                  </a:cubicBezTo>
                  <a:lnTo>
                    <a:pt x="3239" y="1977"/>
                  </a:lnTo>
                  <a:lnTo>
                    <a:pt x="2846" y="1977"/>
                  </a:lnTo>
                  <a:lnTo>
                    <a:pt x="2846" y="1787"/>
                  </a:lnTo>
                  <a:cubicBezTo>
                    <a:pt x="2846" y="1727"/>
                    <a:pt x="2822" y="1668"/>
                    <a:pt x="2763" y="1644"/>
                  </a:cubicBezTo>
                  <a:cubicBezTo>
                    <a:pt x="2584" y="1537"/>
                    <a:pt x="2477" y="1358"/>
                    <a:pt x="2477" y="1156"/>
                  </a:cubicBezTo>
                  <a:lnTo>
                    <a:pt x="2477" y="703"/>
                  </a:lnTo>
                  <a:cubicBezTo>
                    <a:pt x="2477" y="489"/>
                    <a:pt x="2644" y="322"/>
                    <a:pt x="2846" y="322"/>
                  </a:cubicBezTo>
                  <a:close/>
                  <a:moveTo>
                    <a:pt x="6513" y="322"/>
                  </a:moveTo>
                  <a:cubicBezTo>
                    <a:pt x="6609" y="322"/>
                    <a:pt x="6704" y="370"/>
                    <a:pt x="6775" y="429"/>
                  </a:cubicBezTo>
                  <a:cubicBezTo>
                    <a:pt x="6847" y="513"/>
                    <a:pt x="6882" y="596"/>
                    <a:pt x="6882" y="703"/>
                  </a:cubicBezTo>
                  <a:lnTo>
                    <a:pt x="6882" y="1156"/>
                  </a:lnTo>
                  <a:cubicBezTo>
                    <a:pt x="6894" y="1358"/>
                    <a:pt x="6787" y="1537"/>
                    <a:pt x="6609" y="1644"/>
                  </a:cubicBezTo>
                  <a:cubicBezTo>
                    <a:pt x="6549" y="1668"/>
                    <a:pt x="6525" y="1727"/>
                    <a:pt x="6525" y="1787"/>
                  </a:cubicBezTo>
                  <a:lnTo>
                    <a:pt x="6525" y="1977"/>
                  </a:lnTo>
                  <a:lnTo>
                    <a:pt x="6132" y="1977"/>
                  </a:lnTo>
                  <a:lnTo>
                    <a:pt x="6132" y="1787"/>
                  </a:lnTo>
                  <a:cubicBezTo>
                    <a:pt x="6132" y="1727"/>
                    <a:pt x="6108" y="1668"/>
                    <a:pt x="6049" y="1644"/>
                  </a:cubicBezTo>
                  <a:cubicBezTo>
                    <a:pt x="5870" y="1537"/>
                    <a:pt x="5763" y="1358"/>
                    <a:pt x="5763" y="1156"/>
                  </a:cubicBezTo>
                  <a:lnTo>
                    <a:pt x="5763" y="703"/>
                  </a:lnTo>
                  <a:cubicBezTo>
                    <a:pt x="5763" y="489"/>
                    <a:pt x="5930" y="322"/>
                    <a:pt x="6132" y="322"/>
                  </a:cubicBezTo>
                  <a:close/>
                  <a:moveTo>
                    <a:pt x="1572" y="2144"/>
                  </a:moveTo>
                  <a:cubicBezTo>
                    <a:pt x="1667" y="2144"/>
                    <a:pt x="1763" y="2192"/>
                    <a:pt x="1834" y="2251"/>
                  </a:cubicBezTo>
                  <a:cubicBezTo>
                    <a:pt x="1906" y="2323"/>
                    <a:pt x="1941" y="2418"/>
                    <a:pt x="1941" y="2513"/>
                  </a:cubicBezTo>
                  <a:lnTo>
                    <a:pt x="1941" y="2977"/>
                  </a:lnTo>
                  <a:lnTo>
                    <a:pt x="1953" y="2977"/>
                  </a:lnTo>
                  <a:cubicBezTo>
                    <a:pt x="1953" y="3168"/>
                    <a:pt x="1846" y="3370"/>
                    <a:pt x="1667" y="3454"/>
                  </a:cubicBezTo>
                  <a:cubicBezTo>
                    <a:pt x="1608" y="3489"/>
                    <a:pt x="1584" y="3549"/>
                    <a:pt x="1584" y="3608"/>
                  </a:cubicBezTo>
                  <a:lnTo>
                    <a:pt x="1584" y="3799"/>
                  </a:lnTo>
                  <a:lnTo>
                    <a:pt x="1191" y="3799"/>
                  </a:lnTo>
                  <a:lnTo>
                    <a:pt x="1191" y="3608"/>
                  </a:lnTo>
                  <a:cubicBezTo>
                    <a:pt x="1191" y="3549"/>
                    <a:pt x="1167" y="3489"/>
                    <a:pt x="1108" y="3454"/>
                  </a:cubicBezTo>
                  <a:cubicBezTo>
                    <a:pt x="929" y="3346"/>
                    <a:pt x="822" y="3168"/>
                    <a:pt x="822" y="2977"/>
                  </a:cubicBezTo>
                  <a:lnTo>
                    <a:pt x="822" y="2513"/>
                  </a:lnTo>
                  <a:cubicBezTo>
                    <a:pt x="822" y="2311"/>
                    <a:pt x="989" y="2144"/>
                    <a:pt x="1191" y="2144"/>
                  </a:cubicBezTo>
                  <a:close/>
                  <a:moveTo>
                    <a:pt x="4858" y="2144"/>
                  </a:moveTo>
                  <a:cubicBezTo>
                    <a:pt x="4965" y="2144"/>
                    <a:pt x="5049" y="2192"/>
                    <a:pt x="5120" y="2251"/>
                  </a:cubicBezTo>
                  <a:cubicBezTo>
                    <a:pt x="5204" y="2323"/>
                    <a:pt x="5227" y="2418"/>
                    <a:pt x="5227" y="2513"/>
                  </a:cubicBezTo>
                  <a:lnTo>
                    <a:pt x="5227" y="2977"/>
                  </a:lnTo>
                  <a:cubicBezTo>
                    <a:pt x="5239" y="3168"/>
                    <a:pt x="5144" y="3370"/>
                    <a:pt x="4954" y="3454"/>
                  </a:cubicBezTo>
                  <a:cubicBezTo>
                    <a:pt x="4894" y="3489"/>
                    <a:pt x="4870" y="3549"/>
                    <a:pt x="4870" y="3608"/>
                  </a:cubicBezTo>
                  <a:lnTo>
                    <a:pt x="4870" y="3799"/>
                  </a:lnTo>
                  <a:lnTo>
                    <a:pt x="4489" y="3799"/>
                  </a:lnTo>
                  <a:lnTo>
                    <a:pt x="4489" y="3608"/>
                  </a:lnTo>
                  <a:cubicBezTo>
                    <a:pt x="4489" y="3549"/>
                    <a:pt x="4453" y="3489"/>
                    <a:pt x="4394" y="3454"/>
                  </a:cubicBezTo>
                  <a:cubicBezTo>
                    <a:pt x="4215" y="3346"/>
                    <a:pt x="4108" y="3168"/>
                    <a:pt x="4108" y="2977"/>
                  </a:cubicBezTo>
                  <a:lnTo>
                    <a:pt x="4108" y="2513"/>
                  </a:lnTo>
                  <a:cubicBezTo>
                    <a:pt x="4108" y="2311"/>
                    <a:pt x="4275" y="2144"/>
                    <a:pt x="4489" y="2144"/>
                  </a:cubicBezTo>
                  <a:close/>
                  <a:moveTo>
                    <a:pt x="8144" y="2144"/>
                  </a:moveTo>
                  <a:cubicBezTo>
                    <a:pt x="8252" y="2144"/>
                    <a:pt x="8335" y="2192"/>
                    <a:pt x="8418" y="2251"/>
                  </a:cubicBezTo>
                  <a:cubicBezTo>
                    <a:pt x="8490" y="2323"/>
                    <a:pt x="8514" y="2418"/>
                    <a:pt x="8514" y="2513"/>
                  </a:cubicBezTo>
                  <a:lnTo>
                    <a:pt x="8514" y="2977"/>
                  </a:lnTo>
                  <a:cubicBezTo>
                    <a:pt x="8525" y="3168"/>
                    <a:pt x="8430" y="3370"/>
                    <a:pt x="8252" y="3454"/>
                  </a:cubicBezTo>
                  <a:cubicBezTo>
                    <a:pt x="8192" y="3489"/>
                    <a:pt x="8156" y="3549"/>
                    <a:pt x="8156" y="3608"/>
                  </a:cubicBezTo>
                  <a:lnTo>
                    <a:pt x="8156" y="3799"/>
                  </a:lnTo>
                  <a:lnTo>
                    <a:pt x="7775" y="3799"/>
                  </a:lnTo>
                  <a:lnTo>
                    <a:pt x="7775" y="3608"/>
                  </a:lnTo>
                  <a:cubicBezTo>
                    <a:pt x="7775" y="3549"/>
                    <a:pt x="7740" y="3489"/>
                    <a:pt x="7680" y="3454"/>
                  </a:cubicBezTo>
                  <a:cubicBezTo>
                    <a:pt x="7501" y="3346"/>
                    <a:pt x="7406" y="3168"/>
                    <a:pt x="7406" y="2977"/>
                  </a:cubicBezTo>
                  <a:lnTo>
                    <a:pt x="7406" y="2513"/>
                  </a:lnTo>
                  <a:cubicBezTo>
                    <a:pt x="7406" y="2311"/>
                    <a:pt x="7561" y="2144"/>
                    <a:pt x="7775" y="2144"/>
                  </a:cubicBezTo>
                  <a:close/>
                  <a:moveTo>
                    <a:pt x="2894" y="1"/>
                  </a:moveTo>
                  <a:cubicBezTo>
                    <a:pt x="2489" y="1"/>
                    <a:pt x="2179" y="334"/>
                    <a:pt x="2179" y="715"/>
                  </a:cubicBezTo>
                  <a:lnTo>
                    <a:pt x="2179" y="1180"/>
                  </a:lnTo>
                  <a:cubicBezTo>
                    <a:pt x="2179" y="1465"/>
                    <a:pt x="2310" y="1727"/>
                    <a:pt x="2548" y="1894"/>
                  </a:cubicBezTo>
                  <a:lnTo>
                    <a:pt x="2548" y="2061"/>
                  </a:lnTo>
                  <a:lnTo>
                    <a:pt x="2251" y="2180"/>
                  </a:lnTo>
                  <a:cubicBezTo>
                    <a:pt x="2215" y="2120"/>
                    <a:pt x="2179" y="2072"/>
                    <a:pt x="2132" y="2025"/>
                  </a:cubicBezTo>
                  <a:cubicBezTo>
                    <a:pt x="2001" y="1894"/>
                    <a:pt x="1822" y="1822"/>
                    <a:pt x="1620" y="1822"/>
                  </a:cubicBezTo>
                  <a:lnTo>
                    <a:pt x="1251" y="1822"/>
                  </a:lnTo>
                  <a:cubicBezTo>
                    <a:pt x="846" y="1822"/>
                    <a:pt x="536" y="2144"/>
                    <a:pt x="536" y="2537"/>
                  </a:cubicBezTo>
                  <a:lnTo>
                    <a:pt x="536" y="2989"/>
                  </a:lnTo>
                  <a:cubicBezTo>
                    <a:pt x="536" y="3275"/>
                    <a:pt x="679" y="3549"/>
                    <a:pt x="905" y="3704"/>
                  </a:cubicBezTo>
                  <a:lnTo>
                    <a:pt x="905" y="3870"/>
                  </a:lnTo>
                  <a:lnTo>
                    <a:pt x="453" y="4049"/>
                  </a:lnTo>
                  <a:cubicBezTo>
                    <a:pt x="179" y="4156"/>
                    <a:pt x="1" y="4418"/>
                    <a:pt x="1" y="4716"/>
                  </a:cubicBezTo>
                  <a:lnTo>
                    <a:pt x="1" y="5811"/>
                  </a:lnTo>
                  <a:cubicBezTo>
                    <a:pt x="1" y="5894"/>
                    <a:pt x="84" y="5966"/>
                    <a:pt x="167" y="5966"/>
                  </a:cubicBezTo>
                  <a:cubicBezTo>
                    <a:pt x="251" y="5966"/>
                    <a:pt x="334" y="5894"/>
                    <a:pt x="334" y="5811"/>
                  </a:cubicBezTo>
                  <a:lnTo>
                    <a:pt x="334" y="4716"/>
                  </a:lnTo>
                  <a:cubicBezTo>
                    <a:pt x="334" y="4573"/>
                    <a:pt x="417" y="4418"/>
                    <a:pt x="572" y="4358"/>
                  </a:cubicBezTo>
                  <a:lnTo>
                    <a:pt x="1108" y="4156"/>
                  </a:lnTo>
                  <a:lnTo>
                    <a:pt x="1775" y="4156"/>
                  </a:lnTo>
                  <a:lnTo>
                    <a:pt x="2310" y="4358"/>
                  </a:lnTo>
                  <a:cubicBezTo>
                    <a:pt x="2453" y="4418"/>
                    <a:pt x="2548" y="4561"/>
                    <a:pt x="2548" y="4716"/>
                  </a:cubicBezTo>
                  <a:lnTo>
                    <a:pt x="2548" y="5811"/>
                  </a:lnTo>
                  <a:cubicBezTo>
                    <a:pt x="2548" y="5894"/>
                    <a:pt x="2620" y="5966"/>
                    <a:pt x="2715" y="5966"/>
                  </a:cubicBezTo>
                  <a:cubicBezTo>
                    <a:pt x="2799" y="5966"/>
                    <a:pt x="2870" y="5894"/>
                    <a:pt x="2870" y="5811"/>
                  </a:cubicBezTo>
                  <a:lnTo>
                    <a:pt x="2870" y="4716"/>
                  </a:lnTo>
                  <a:cubicBezTo>
                    <a:pt x="2870" y="4418"/>
                    <a:pt x="2691" y="4168"/>
                    <a:pt x="2429" y="4049"/>
                  </a:cubicBezTo>
                  <a:lnTo>
                    <a:pt x="1965" y="3870"/>
                  </a:lnTo>
                  <a:lnTo>
                    <a:pt x="1965" y="3704"/>
                  </a:lnTo>
                  <a:cubicBezTo>
                    <a:pt x="2191" y="3537"/>
                    <a:pt x="2334" y="3275"/>
                    <a:pt x="2334" y="2989"/>
                  </a:cubicBezTo>
                  <a:lnTo>
                    <a:pt x="2334" y="2537"/>
                  </a:lnTo>
                  <a:lnTo>
                    <a:pt x="2334" y="2501"/>
                  </a:lnTo>
                  <a:lnTo>
                    <a:pt x="2751" y="2334"/>
                  </a:lnTo>
                  <a:lnTo>
                    <a:pt x="3430" y="2334"/>
                  </a:lnTo>
                  <a:lnTo>
                    <a:pt x="3846" y="2501"/>
                  </a:lnTo>
                  <a:lnTo>
                    <a:pt x="3846" y="2537"/>
                  </a:lnTo>
                  <a:lnTo>
                    <a:pt x="3846" y="2989"/>
                  </a:lnTo>
                  <a:cubicBezTo>
                    <a:pt x="3846" y="3275"/>
                    <a:pt x="3977" y="3549"/>
                    <a:pt x="4215" y="3704"/>
                  </a:cubicBezTo>
                  <a:lnTo>
                    <a:pt x="4215" y="3870"/>
                  </a:lnTo>
                  <a:lnTo>
                    <a:pt x="3751" y="4049"/>
                  </a:lnTo>
                  <a:cubicBezTo>
                    <a:pt x="3489" y="4156"/>
                    <a:pt x="3310" y="4418"/>
                    <a:pt x="3310" y="4716"/>
                  </a:cubicBezTo>
                  <a:lnTo>
                    <a:pt x="3310" y="5811"/>
                  </a:lnTo>
                  <a:cubicBezTo>
                    <a:pt x="3310" y="5894"/>
                    <a:pt x="3382" y="5966"/>
                    <a:pt x="3465" y="5966"/>
                  </a:cubicBezTo>
                  <a:cubicBezTo>
                    <a:pt x="3561" y="5966"/>
                    <a:pt x="3632" y="5894"/>
                    <a:pt x="3632" y="5811"/>
                  </a:cubicBezTo>
                  <a:lnTo>
                    <a:pt x="3632" y="4716"/>
                  </a:lnTo>
                  <a:cubicBezTo>
                    <a:pt x="3632" y="4573"/>
                    <a:pt x="3727" y="4418"/>
                    <a:pt x="3870" y="4358"/>
                  </a:cubicBezTo>
                  <a:lnTo>
                    <a:pt x="4406" y="4156"/>
                  </a:lnTo>
                  <a:lnTo>
                    <a:pt x="5073" y="4156"/>
                  </a:lnTo>
                  <a:lnTo>
                    <a:pt x="5608" y="4358"/>
                  </a:lnTo>
                  <a:cubicBezTo>
                    <a:pt x="5763" y="4418"/>
                    <a:pt x="5847" y="4561"/>
                    <a:pt x="5847" y="4716"/>
                  </a:cubicBezTo>
                  <a:lnTo>
                    <a:pt x="5847" y="5811"/>
                  </a:lnTo>
                  <a:cubicBezTo>
                    <a:pt x="5847" y="5894"/>
                    <a:pt x="5930" y="5966"/>
                    <a:pt x="6013" y="5966"/>
                  </a:cubicBezTo>
                  <a:cubicBezTo>
                    <a:pt x="6108" y="5966"/>
                    <a:pt x="6180" y="5894"/>
                    <a:pt x="6180" y="5811"/>
                  </a:cubicBezTo>
                  <a:lnTo>
                    <a:pt x="6180" y="4716"/>
                  </a:lnTo>
                  <a:cubicBezTo>
                    <a:pt x="6180" y="4418"/>
                    <a:pt x="6001" y="4168"/>
                    <a:pt x="5727" y="4049"/>
                  </a:cubicBezTo>
                  <a:lnTo>
                    <a:pt x="5275" y="3870"/>
                  </a:lnTo>
                  <a:lnTo>
                    <a:pt x="5275" y="3704"/>
                  </a:lnTo>
                  <a:cubicBezTo>
                    <a:pt x="5489" y="3537"/>
                    <a:pt x="5644" y="3275"/>
                    <a:pt x="5644" y="2989"/>
                  </a:cubicBezTo>
                  <a:lnTo>
                    <a:pt x="5644" y="2537"/>
                  </a:lnTo>
                  <a:lnTo>
                    <a:pt x="5644" y="2501"/>
                  </a:lnTo>
                  <a:lnTo>
                    <a:pt x="6061" y="2334"/>
                  </a:lnTo>
                  <a:lnTo>
                    <a:pt x="6728" y="2334"/>
                  </a:lnTo>
                  <a:lnTo>
                    <a:pt x="7144" y="2501"/>
                  </a:lnTo>
                  <a:lnTo>
                    <a:pt x="7144" y="2537"/>
                  </a:lnTo>
                  <a:lnTo>
                    <a:pt x="7144" y="2989"/>
                  </a:lnTo>
                  <a:cubicBezTo>
                    <a:pt x="7144" y="3275"/>
                    <a:pt x="7275" y="3549"/>
                    <a:pt x="7513" y="3704"/>
                  </a:cubicBezTo>
                  <a:lnTo>
                    <a:pt x="7513" y="3870"/>
                  </a:lnTo>
                  <a:lnTo>
                    <a:pt x="7061" y="4049"/>
                  </a:lnTo>
                  <a:cubicBezTo>
                    <a:pt x="6787" y="4156"/>
                    <a:pt x="6609" y="4418"/>
                    <a:pt x="6609" y="4716"/>
                  </a:cubicBezTo>
                  <a:lnTo>
                    <a:pt x="6609" y="5811"/>
                  </a:lnTo>
                  <a:cubicBezTo>
                    <a:pt x="6609" y="5894"/>
                    <a:pt x="6680" y="5966"/>
                    <a:pt x="6775" y="5966"/>
                  </a:cubicBezTo>
                  <a:cubicBezTo>
                    <a:pt x="6859" y="5966"/>
                    <a:pt x="6942" y="5894"/>
                    <a:pt x="6942" y="5811"/>
                  </a:cubicBezTo>
                  <a:lnTo>
                    <a:pt x="6942" y="4716"/>
                  </a:lnTo>
                  <a:cubicBezTo>
                    <a:pt x="6942" y="4573"/>
                    <a:pt x="7025" y="4418"/>
                    <a:pt x="7180" y="4358"/>
                  </a:cubicBezTo>
                  <a:lnTo>
                    <a:pt x="7716" y="4156"/>
                  </a:lnTo>
                  <a:lnTo>
                    <a:pt x="8383" y="4156"/>
                  </a:lnTo>
                  <a:lnTo>
                    <a:pt x="8918" y="4358"/>
                  </a:lnTo>
                  <a:cubicBezTo>
                    <a:pt x="9061" y="4418"/>
                    <a:pt x="9156" y="4561"/>
                    <a:pt x="9156" y="4716"/>
                  </a:cubicBezTo>
                  <a:lnTo>
                    <a:pt x="9156" y="5811"/>
                  </a:lnTo>
                  <a:cubicBezTo>
                    <a:pt x="9156" y="5894"/>
                    <a:pt x="9228" y="5966"/>
                    <a:pt x="9323" y="5966"/>
                  </a:cubicBezTo>
                  <a:cubicBezTo>
                    <a:pt x="9406" y="5966"/>
                    <a:pt x="9478" y="5894"/>
                    <a:pt x="9478" y="5811"/>
                  </a:cubicBezTo>
                  <a:lnTo>
                    <a:pt x="9478" y="4716"/>
                  </a:lnTo>
                  <a:cubicBezTo>
                    <a:pt x="9418" y="4418"/>
                    <a:pt x="9252" y="4156"/>
                    <a:pt x="8978" y="4049"/>
                  </a:cubicBezTo>
                  <a:lnTo>
                    <a:pt x="8514" y="3870"/>
                  </a:lnTo>
                  <a:lnTo>
                    <a:pt x="8514" y="3704"/>
                  </a:lnTo>
                  <a:cubicBezTo>
                    <a:pt x="8740" y="3537"/>
                    <a:pt x="8895" y="3275"/>
                    <a:pt x="8895" y="2989"/>
                  </a:cubicBezTo>
                  <a:lnTo>
                    <a:pt x="8895" y="2537"/>
                  </a:lnTo>
                  <a:cubicBezTo>
                    <a:pt x="8895" y="2334"/>
                    <a:pt x="8811" y="2156"/>
                    <a:pt x="8680" y="2025"/>
                  </a:cubicBezTo>
                  <a:cubicBezTo>
                    <a:pt x="8549" y="1894"/>
                    <a:pt x="8371" y="1822"/>
                    <a:pt x="8168" y="1822"/>
                  </a:cubicBezTo>
                  <a:lnTo>
                    <a:pt x="7799" y="1822"/>
                  </a:lnTo>
                  <a:cubicBezTo>
                    <a:pt x="7537" y="1822"/>
                    <a:pt x="7311" y="1965"/>
                    <a:pt x="7192" y="2180"/>
                  </a:cubicBezTo>
                  <a:lnTo>
                    <a:pt x="6882" y="2061"/>
                  </a:lnTo>
                  <a:lnTo>
                    <a:pt x="6882" y="1894"/>
                  </a:lnTo>
                  <a:cubicBezTo>
                    <a:pt x="7109" y="1727"/>
                    <a:pt x="7251" y="1465"/>
                    <a:pt x="7251" y="1180"/>
                  </a:cubicBezTo>
                  <a:lnTo>
                    <a:pt x="7251" y="715"/>
                  </a:lnTo>
                  <a:cubicBezTo>
                    <a:pt x="7251" y="525"/>
                    <a:pt x="7180" y="346"/>
                    <a:pt x="7037" y="215"/>
                  </a:cubicBezTo>
                  <a:cubicBezTo>
                    <a:pt x="6906" y="72"/>
                    <a:pt x="6728" y="1"/>
                    <a:pt x="6537" y="1"/>
                  </a:cubicBezTo>
                  <a:lnTo>
                    <a:pt x="6168" y="1"/>
                  </a:lnTo>
                  <a:cubicBezTo>
                    <a:pt x="5763" y="1"/>
                    <a:pt x="5454" y="334"/>
                    <a:pt x="5454" y="715"/>
                  </a:cubicBezTo>
                  <a:lnTo>
                    <a:pt x="5454" y="1180"/>
                  </a:lnTo>
                  <a:cubicBezTo>
                    <a:pt x="5454" y="1465"/>
                    <a:pt x="5585" y="1727"/>
                    <a:pt x="5823" y="1894"/>
                  </a:cubicBezTo>
                  <a:lnTo>
                    <a:pt x="5823" y="2061"/>
                  </a:lnTo>
                  <a:lnTo>
                    <a:pt x="5525" y="2180"/>
                  </a:lnTo>
                  <a:cubicBezTo>
                    <a:pt x="5489" y="2120"/>
                    <a:pt x="5454" y="2072"/>
                    <a:pt x="5406" y="2025"/>
                  </a:cubicBezTo>
                  <a:cubicBezTo>
                    <a:pt x="5275" y="1894"/>
                    <a:pt x="5096" y="1822"/>
                    <a:pt x="4894" y="1822"/>
                  </a:cubicBezTo>
                  <a:lnTo>
                    <a:pt x="4525" y="1822"/>
                  </a:lnTo>
                  <a:cubicBezTo>
                    <a:pt x="4263" y="1822"/>
                    <a:pt x="4037" y="1965"/>
                    <a:pt x="3918" y="2180"/>
                  </a:cubicBezTo>
                  <a:lnTo>
                    <a:pt x="3608" y="2061"/>
                  </a:lnTo>
                  <a:lnTo>
                    <a:pt x="3608" y="1894"/>
                  </a:lnTo>
                  <a:cubicBezTo>
                    <a:pt x="3834" y="1727"/>
                    <a:pt x="3977" y="1465"/>
                    <a:pt x="3977" y="1180"/>
                  </a:cubicBezTo>
                  <a:lnTo>
                    <a:pt x="3977" y="715"/>
                  </a:lnTo>
                  <a:cubicBezTo>
                    <a:pt x="3977" y="525"/>
                    <a:pt x="3906" y="346"/>
                    <a:pt x="3763" y="215"/>
                  </a:cubicBezTo>
                  <a:cubicBezTo>
                    <a:pt x="3632" y="72"/>
                    <a:pt x="3453" y="1"/>
                    <a:pt x="32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7"/>
            <p:cNvSpPr/>
            <p:nvPr/>
          </p:nvSpPr>
          <p:spPr>
            <a:xfrm>
              <a:off x="5868111" y="2906521"/>
              <a:ext cx="127724" cy="172823"/>
            </a:xfrm>
            <a:custGeom>
              <a:rect b="b" l="l" r="r" t="t"/>
              <a:pathLst>
                <a:path extrusionOk="0" h="5430" w="4013">
                  <a:moveTo>
                    <a:pt x="2191" y="334"/>
                  </a:moveTo>
                  <a:cubicBezTo>
                    <a:pt x="2406" y="334"/>
                    <a:pt x="2560" y="501"/>
                    <a:pt x="2560" y="703"/>
                  </a:cubicBezTo>
                  <a:lnTo>
                    <a:pt x="2560" y="1084"/>
                  </a:lnTo>
                  <a:cubicBezTo>
                    <a:pt x="2560" y="1394"/>
                    <a:pt x="2310" y="1644"/>
                    <a:pt x="2001" y="1644"/>
                  </a:cubicBezTo>
                  <a:cubicBezTo>
                    <a:pt x="1691" y="1644"/>
                    <a:pt x="1453" y="1394"/>
                    <a:pt x="1453" y="1084"/>
                  </a:cubicBezTo>
                  <a:lnTo>
                    <a:pt x="1453" y="703"/>
                  </a:lnTo>
                  <a:cubicBezTo>
                    <a:pt x="1453" y="501"/>
                    <a:pt x="1608" y="334"/>
                    <a:pt x="1822" y="334"/>
                  </a:cubicBezTo>
                  <a:close/>
                  <a:moveTo>
                    <a:pt x="2191" y="1953"/>
                  </a:moveTo>
                  <a:lnTo>
                    <a:pt x="2191" y="2060"/>
                  </a:lnTo>
                  <a:cubicBezTo>
                    <a:pt x="2203" y="2120"/>
                    <a:pt x="2227" y="2179"/>
                    <a:pt x="2251" y="2239"/>
                  </a:cubicBezTo>
                  <a:lnTo>
                    <a:pt x="2013" y="2477"/>
                  </a:lnTo>
                  <a:lnTo>
                    <a:pt x="2001" y="2477"/>
                  </a:lnTo>
                  <a:lnTo>
                    <a:pt x="1763" y="2239"/>
                  </a:lnTo>
                  <a:cubicBezTo>
                    <a:pt x="1786" y="2179"/>
                    <a:pt x="1810" y="2120"/>
                    <a:pt x="1810" y="2060"/>
                  </a:cubicBezTo>
                  <a:lnTo>
                    <a:pt x="1810" y="1953"/>
                  </a:lnTo>
                  <a:cubicBezTo>
                    <a:pt x="1870" y="1965"/>
                    <a:pt x="1941" y="1965"/>
                    <a:pt x="2001" y="1965"/>
                  </a:cubicBezTo>
                  <a:cubicBezTo>
                    <a:pt x="2060" y="1965"/>
                    <a:pt x="2132" y="1953"/>
                    <a:pt x="2191" y="1953"/>
                  </a:cubicBezTo>
                  <a:close/>
                  <a:moveTo>
                    <a:pt x="2525" y="2429"/>
                  </a:moveTo>
                  <a:lnTo>
                    <a:pt x="2822" y="2584"/>
                  </a:lnTo>
                  <a:cubicBezTo>
                    <a:pt x="2882" y="2608"/>
                    <a:pt x="2917" y="2680"/>
                    <a:pt x="2917" y="2763"/>
                  </a:cubicBezTo>
                  <a:lnTo>
                    <a:pt x="2917" y="3084"/>
                  </a:lnTo>
                  <a:lnTo>
                    <a:pt x="1072" y="3084"/>
                  </a:lnTo>
                  <a:lnTo>
                    <a:pt x="1072" y="2763"/>
                  </a:lnTo>
                  <a:cubicBezTo>
                    <a:pt x="1072" y="2680"/>
                    <a:pt x="1120" y="2632"/>
                    <a:pt x="1179" y="2584"/>
                  </a:cubicBezTo>
                  <a:lnTo>
                    <a:pt x="1477" y="2429"/>
                  </a:lnTo>
                  <a:lnTo>
                    <a:pt x="1751" y="2703"/>
                  </a:lnTo>
                  <a:cubicBezTo>
                    <a:pt x="1822" y="2775"/>
                    <a:pt x="1905" y="2799"/>
                    <a:pt x="2001" y="2799"/>
                  </a:cubicBezTo>
                  <a:cubicBezTo>
                    <a:pt x="2084" y="2799"/>
                    <a:pt x="2179" y="2775"/>
                    <a:pt x="2251" y="2703"/>
                  </a:cubicBezTo>
                  <a:lnTo>
                    <a:pt x="2525" y="2429"/>
                  </a:lnTo>
                  <a:close/>
                  <a:moveTo>
                    <a:pt x="3560" y="3442"/>
                  </a:moveTo>
                  <a:lnTo>
                    <a:pt x="3370" y="3834"/>
                  </a:lnTo>
                  <a:lnTo>
                    <a:pt x="655" y="3834"/>
                  </a:lnTo>
                  <a:lnTo>
                    <a:pt x="465" y="3442"/>
                  </a:lnTo>
                  <a:close/>
                  <a:moveTo>
                    <a:pt x="1822" y="1"/>
                  </a:moveTo>
                  <a:cubicBezTo>
                    <a:pt x="1417" y="1"/>
                    <a:pt x="1108" y="334"/>
                    <a:pt x="1108" y="715"/>
                  </a:cubicBezTo>
                  <a:lnTo>
                    <a:pt x="1108" y="1096"/>
                  </a:lnTo>
                  <a:cubicBezTo>
                    <a:pt x="1108" y="1394"/>
                    <a:pt x="1251" y="1656"/>
                    <a:pt x="1477" y="1822"/>
                  </a:cubicBezTo>
                  <a:lnTo>
                    <a:pt x="1477" y="2072"/>
                  </a:lnTo>
                  <a:lnTo>
                    <a:pt x="1477" y="2084"/>
                  </a:lnTo>
                  <a:lnTo>
                    <a:pt x="1048" y="2299"/>
                  </a:lnTo>
                  <a:cubicBezTo>
                    <a:pt x="870" y="2382"/>
                    <a:pt x="751" y="2584"/>
                    <a:pt x="751" y="2775"/>
                  </a:cubicBezTo>
                  <a:lnTo>
                    <a:pt x="751" y="3108"/>
                  </a:lnTo>
                  <a:lnTo>
                    <a:pt x="179" y="3108"/>
                  </a:lnTo>
                  <a:cubicBezTo>
                    <a:pt x="120" y="3108"/>
                    <a:pt x="60" y="3132"/>
                    <a:pt x="36" y="3180"/>
                  </a:cubicBezTo>
                  <a:cubicBezTo>
                    <a:pt x="0" y="3227"/>
                    <a:pt x="0" y="3299"/>
                    <a:pt x="24" y="3346"/>
                  </a:cubicBezTo>
                  <a:lnTo>
                    <a:pt x="393" y="4073"/>
                  </a:lnTo>
                  <a:cubicBezTo>
                    <a:pt x="417" y="4132"/>
                    <a:pt x="477" y="4156"/>
                    <a:pt x="536" y="4156"/>
                  </a:cubicBezTo>
                  <a:lnTo>
                    <a:pt x="739" y="4156"/>
                  </a:lnTo>
                  <a:lnTo>
                    <a:pt x="739" y="5263"/>
                  </a:lnTo>
                  <a:cubicBezTo>
                    <a:pt x="739" y="5347"/>
                    <a:pt x="810" y="5430"/>
                    <a:pt x="893" y="5430"/>
                  </a:cubicBezTo>
                  <a:cubicBezTo>
                    <a:pt x="989" y="5430"/>
                    <a:pt x="1060" y="5347"/>
                    <a:pt x="1060" y="5263"/>
                  </a:cubicBezTo>
                  <a:lnTo>
                    <a:pt x="1060" y="4156"/>
                  </a:lnTo>
                  <a:lnTo>
                    <a:pt x="2906" y="4156"/>
                  </a:lnTo>
                  <a:lnTo>
                    <a:pt x="2906" y="5263"/>
                  </a:lnTo>
                  <a:cubicBezTo>
                    <a:pt x="2906" y="5347"/>
                    <a:pt x="2977" y="5430"/>
                    <a:pt x="3072" y="5430"/>
                  </a:cubicBezTo>
                  <a:cubicBezTo>
                    <a:pt x="3156" y="5430"/>
                    <a:pt x="3227" y="5347"/>
                    <a:pt x="3227" y="5263"/>
                  </a:cubicBezTo>
                  <a:lnTo>
                    <a:pt x="3227" y="4156"/>
                  </a:lnTo>
                  <a:lnTo>
                    <a:pt x="3429" y="4156"/>
                  </a:lnTo>
                  <a:cubicBezTo>
                    <a:pt x="3489" y="4156"/>
                    <a:pt x="3549" y="4132"/>
                    <a:pt x="3572" y="4073"/>
                  </a:cubicBezTo>
                  <a:lnTo>
                    <a:pt x="3941" y="3346"/>
                  </a:lnTo>
                  <a:cubicBezTo>
                    <a:pt x="4013" y="3299"/>
                    <a:pt x="4013" y="3227"/>
                    <a:pt x="3977" y="3180"/>
                  </a:cubicBezTo>
                  <a:cubicBezTo>
                    <a:pt x="3953" y="3132"/>
                    <a:pt x="3894" y="3108"/>
                    <a:pt x="3834" y="3108"/>
                  </a:cubicBezTo>
                  <a:lnTo>
                    <a:pt x="3263" y="3108"/>
                  </a:lnTo>
                  <a:lnTo>
                    <a:pt x="3263" y="2775"/>
                  </a:lnTo>
                  <a:cubicBezTo>
                    <a:pt x="3263" y="2572"/>
                    <a:pt x="3144" y="2382"/>
                    <a:pt x="2965" y="2299"/>
                  </a:cubicBezTo>
                  <a:lnTo>
                    <a:pt x="2536" y="2084"/>
                  </a:lnTo>
                  <a:lnTo>
                    <a:pt x="2536" y="2072"/>
                  </a:lnTo>
                  <a:lnTo>
                    <a:pt x="2536" y="1822"/>
                  </a:lnTo>
                  <a:cubicBezTo>
                    <a:pt x="2763" y="1656"/>
                    <a:pt x="2906" y="1394"/>
                    <a:pt x="2906" y="1096"/>
                  </a:cubicBezTo>
                  <a:lnTo>
                    <a:pt x="2906" y="715"/>
                  </a:lnTo>
                  <a:cubicBezTo>
                    <a:pt x="2906" y="322"/>
                    <a:pt x="2572" y="1"/>
                    <a:pt x="2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7"/>
            <p:cNvSpPr/>
            <p:nvPr/>
          </p:nvSpPr>
          <p:spPr>
            <a:xfrm>
              <a:off x="5915088" y="3051655"/>
              <a:ext cx="34151" cy="10662"/>
            </a:xfrm>
            <a:custGeom>
              <a:rect b="b" l="l" r="r" t="t"/>
              <a:pathLst>
                <a:path extrusionOk="0" h="335" w="1073">
                  <a:moveTo>
                    <a:pt x="168" y="1"/>
                  </a:moveTo>
                  <a:cubicBezTo>
                    <a:pt x="72" y="1"/>
                    <a:pt x="1" y="72"/>
                    <a:pt x="1" y="167"/>
                  </a:cubicBezTo>
                  <a:cubicBezTo>
                    <a:pt x="1" y="251"/>
                    <a:pt x="72" y="334"/>
                    <a:pt x="168" y="334"/>
                  </a:cubicBezTo>
                  <a:lnTo>
                    <a:pt x="894" y="334"/>
                  </a:lnTo>
                  <a:cubicBezTo>
                    <a:pt x="989" y="334"/>
                    <a:pt x="1060" y="251"/>
                    <a:pt x="1060" y="167"/>
                  </a:cubicBezTo>
                  <a:cubicBezTo>
                    <a:pt x="1072" y="72"/>
                    <a:pt x="989"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5" name="Google Shape;2025;p57"/>
          <p:cNvGrpSpPr/>
          <p:nvPr/>
        </p:nvGrpSpPr>
        <p:grpSpPr>
          <a:xfrm>
            <a:off x="1777928" y="2143157"/>
            <a:ext cx="379531" cy="278471"/>
            <a:chOff x="5331913" y="3413947"/>
            <a:chExt cx="347143" cy="254684"/>
          </a:xfrm>
        </p:grpSpPr>
        <p:sp>
          <p:nvSpPr>
            <p:cNvPr id="2026" name="Google Shape;2026;p57"/>
            <p:cNvSpPr/>
            <p:nvPr/>
          </p:nvSpPr>
          <p:spPr>
            <a:xfrm>
              <a:off x="5597163" y="3523083"/>
              <a:ext cx="43222" cy="15564"/>
            </a:xfrm>
            <a:custGeom>
              <a:rect b="b" l="l" r="r" t="t"/>
              <a:pathLst>
                <a:path extrusionOk="0" h="489" w="1358">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7"/>
            <p:cNvSpPr/>
            <p:nvPr/>
          </p:nvSpPr>
          <p:spPr>
            <a:xfrm>
              <a:off x="5331913" y="3413947"/>
              <a:ext cx="347143" cy="253538"/>
            </a:xfrm>
            <a:custGeom>
              <a:rect b="b" l="l" r="r" t="t"/>
              <a:pathLst>
                <a:path extrusionOk="0" h="7966" w="10907">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7"/>
            <p:cNvSpPr/>
            <p:nvPr/>
          </p:nvSpPr>
          <p:spPr>
            <a:xfrm>
              <a:off x="5645669" y="3625759"/>
              <a:ext cx="10248" cy="42872"/>
            </a:xfrm>
            <a:custGeom>
              <a:rect b="b" l="l" r="r" t="t"/>
              <a:pathLst>
                <a:path extrusionOk="0" h="1347" w="322">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7"/>
            <p:cNvSpPr/>
            <p:nvPr/>
          </p:nvSpPr>
          <p:spPr>
            <a:xfrm>
              <a:off x="5462247" y="3461115"/>
              <a:ext cx="86825" cy="29759"/>
            </a:xfrm>
            <a:custGeom>
              <a:rect b="b" l="l" r="r" t="t"/>
              <a:pathLst>
                <a:path extrusionOk="0" h="935" w="2728">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7"/>
            <p:cNvSpPr/>
            <p:nvPr/>
          </p:nvSpPr>
          <p:spPr>
            <a:xfrm>
              <a:off x="5441050" y="3636389"/>
              <a:ext cx="10248" cy="32241"/>
            </a:xfrm>
            <a:custGeom>
              <a:rect b="b" l="l" r="r" t="t"/>
              <a:pathLst>
                <a:path extrusionOk="0" h="1013" w="322">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7"/>
            <p:cNvSpPr/>
            <p:nvPr/>
          </p:nvSpPr>
          <p:spPr>
            <a:xfrm>
              <a:off x="5559257" y="3636389"/>
              <a:ext cx="10662" cy="32241"/>
            </a:xfrm>
            <a:custGeom>
              <a:rect b="b" l="l" r="r" t="t"/>
              <a:pathLst>
                <a:path extrusionOk="0" h="1013" w="335">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2" name="Google Shape;2032;p57"/>
          <p:cNvSpPr/>
          <p:nvPr/>
        </p:nvSpPr>
        <p:spPr>
          <a:xfrm>
            <a:off x="6986554" y="2123909"/>
            <a:ext cx="379981" cy="316993"/>
          </a:xfrm>
          <a:custGeom>
            <a:rect b="b" l="l" r="r" t="t"/>
            <a:pathLst>
              <a:path extrusionOk="0" h="9109" w="10919">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sp>
        <p:nvSpPr>
          <p:cNvPr id="2037" name="Google Shape;2037;p58"/>
          <p:cNvSpPr txBox="1"/>
          <p:nvPr>
            <p:ph type="title"/>
          </p:nvPr>
        </p:nvSpPr>
        <p:spPr>
          <a:xfrm>
            <a:off x="961200" y="1508700"/>
            <a:ext cx="3407400" cy="5313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Komunikasi Massa</a:t>
            </a:r>
            <a:endParaRPr/>
          </a:p>
        </p:txBody>
      </p:sp>
      <p:sp>
        <p:nvSpPr>
          <p:cNvPr id="2038" name="Google Shape;2038;p58"/>
          <p:cNvSpPr txBox="1"/>
          <p:nvPr>
            <p:ph idx="1" type="subTitle"/>
          </p:nvPr>
        </p:nvSpPr>
        <p:spPr>
          <a:xfrm>
            <a:off x="961200" y="2328875"/>
            <a:ext cx="3407400" cy="14775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K</a:t>
            </a:r>
            <a:r>
              <a:rPr lang="en"/>
              <a:t>omunikasi yang menggunakan media sebagai alat atau sarana bantu, biasanya menggunakan media elektronik seperti Televisi, Radio, Surat kabar, Majalah dan lain-lain.</a:t>
            </a:r>
            <a:endParaRPr/>
          </a:p>
        </p:txBody>
      </p:sp>
      <p:pic>
        <p:nvPicPr>
          <p:cNvPr id="2039" name="Google Shape;2039;p58"/>
          <p:cNvPicPr preferRelativeResize="0"/>
          <p:nvPr/>
        </p:nvPicPr>
        <p:blipFill rotWithShape="1">
          <a:blip r:embed="rId3">
            <a:alphaModFix/>
          </a:blip>
          <a:srcRect b="0" l="9239" r="21345" t="0"/>
          <a:stretch/>
        </p:blipFill>
        <p:spPr>
          <a:xfrm>
            <a:off x="4609800" y="763600"/>
            <a:ext cx="3768627" cy="3613149"/>
          </a:xfrm>
          <a:prstGeom prst="rect">
            <a:avLst/>
          </a:prstGeom>
          <a:noFill/>
          <a:ln>
            <a:noFill/>
          </a:ln>
        </p:spPr>
      </p:pic>
      <p:grpSp>
        <p:nvGrpSpPr>
          <p:cNvPr id="2040" name="Google Shape;2040;p58"/>
          <p:cNvGrpSpPr/>
          <p:nvPr/>
        </p:nvGrpSpPr>
        <p:grpSpPr>
          <a:xfrm>
            <a:off x="7948638" y="-481418"/>
            <a:ext cx="950715" cy="1539436"/>
            <a:chOff x="8610225" y="169463"/>
            <a:chExt cx="450000" cy="726938"/>
          </a:xfrm>
        </p:grpSpPr>
        <p:sp>
          <p:nvSpPr>
            <p:cNvPr id="2041" name="Google Shape;2041;p58"/>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8"/>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3" name="Google Shape;2043;p58"/>
          <p:cNvGrpSpPr/>
          <p:nvPr/>
        </p:nvGrpSpPr>
        <p:grpSpPr>
          <a:xfrm>
            <a:off x="972000" y="-1916942"/>
            <a:ext cx="1102829" cy="3205139"/>
            <a:chOff x="7986575" y="2906313"/>
            <a:chExt cx="522000" cy="1513500"/>
          </a:xfrm>
        </p:grpSpPr>
        <p:sp>
          <p:nvSpPr>
            <p:cNvPr id="2044" name="Google Shape;2044;p58"/>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8"/>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8"/>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8"/>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grpSp>
        <p:nvGrpSpPr>
          <p:cNvPr id="1530" name="Google Shape;1530;p32"/>
          <p:cNvGrpSpPr/>
          <p:nvPr/>
        </p:nvGrpSpPr>
        <p:grpSpPr>
          <a:xfrm>
            <a:off x="6825450" y="540011"/>
            <a:ext cx="380286" cy="2096523"/>
            <a:chOff x="4315150" y="2880000"/>
            <a:chExt cx="180000" cy="990000"/>
          </a:xfrm>
        </p:grpSpPr>
        <p:sp>
          <p:nvSpPr>
            <p:cNvPr id="1531" name="Google Shape;1531;p32"/>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2"/>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2"/>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2"/>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32"/>
          <p:cNvGrpSpPr/>
          <p:nvPr/>
        </p:nvGrpSpPr>
        <p:grpSpPr>
          <a:xfrm>
            <a:off x="5339063" y="540005"/>
            <a:ext cx="575975" cy="585544"/>
            <a:chOff x="3418275" y="1085200"/>
            <a:chExt cx="272625" cy="276500"/>
          </a:xfrm>
        </p:grpSpPr>
        <p:sp>
          <p:nvSpPr>
            <p:cNvPr id="1536" name="Google Shape;1536;p32"/>
            <p:cNvSpPr/>
            <p:nvPr/>
          </p:nvSpPr>
          <p:spPr>
            <a:xfrm>
              <a:off x="3418275" y="10852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2"/>
            <p:cNvSpPr/>
            <p:nvPr/>
          </p:nvSpPr>
          <p:spPr>
            <a:xfrm>
              <a:off x="3600000" y="10852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2"/>
            <p:cNvSpPr/>
            <p:nvPr/>
          </p:nvSpPr>
          <p:spPr>
            <a:xfrm>
              <a:off x="3418275" y="12708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2"/>
            <p:cNvSpPr/>
            <p:nvPr/>
          </p:nvSpPr>
          <p:spPr>
            <a:xfrm>
              <a:off x="3600000" y="1270800"/>
              <a:ext cx="90900" cy="90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0" name="Google Shape;1540;p32"/>
          <p:cNvGrpSpPr/>
          <p:nvPr/>
        </p:nvGrpSpPr>
        <p:grpSpPr>
          <a:xfrm>
            <a:off x="2010449" y="3417750"/>
            <a:ext cx="950700" cy="2093100"/>
            <a:chOff x="5908964" y="3240000"/>
            <a:chExt cx="950700" cy="2093100"/>
          </a:xfrm>
        </p:grpSpPr>
        <p:sp>
          <p:nvSpPr>
            <p:cNvPr id="1541" name="Google Shape;1541;p32"/>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2"/>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3" name="Google Shape;1543;p32"/>
          <p:cNvSpPr txBox="1"/>
          <p:nvPr>
            <p:ph type="title"/>
          </p:nvPr>
        </p:nvSpPr>
        <p:spPr>
          <a:xfrm>
            <a:off x="1416775" y="1979200"/>
            <a:ext cx="6457500" cy="13743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Pengertian Kepemimpinan</a:t>
            </a:r>
            <a:endParaRPr/>
          </a:p>
        </p:txBody>
      </p:sp>
      <p:grpSp>
        <p:nvGrpSpPr>
          <p:cNvPr id="1544" name="Google Shape;1544;p32"/>
          <p:cNvGrpSpPr/>
          <p:nvPr/>
        </p:nvGrpSpPr>
        <p:grpSpPr>
          <a:xfrm>
            <a:off x="2135398" y="-1616400"/>
            <a:ext cx="1102829" cy="3205139"/>
            <a:chOff x="7986575" y="2906313"/>
            <a:chExt cx="522000" cy="1513500"/>
          </a:xfrm>
        </p:grpSpPr>
        <p:sp>
          <p:nvSpPr>
            <p:cNvPr id="1545" name="Google Shape;1545;p32"/>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2"/>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2"/>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2"/>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59"/>
          <p:cNvSpPr txBox="1"/>
          <p:nvPr>
            <p:ph idx="3" type="subTitle"/>
          </p:nvPr>
        </p:nvSpPr>
        <p:spPr>
          <a:xfrm>
            <a:off x="6166800" y="2252625"/>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Hambatan yang berasal dari kondisi psikologi komunikan sehingga komunikasi tidak berjalan baik</a:t>
            </a:r>
            <a:endParaRPr/>
          </a:p>
        </p:txBody>
      </p:sp>
      <p:sp>
        <p:nvSpPr>
          <p:cNvPr id="2053" name="Google Shape;2053;p59"/>
          <p:cNvSpPr txBox="1"/>
          <p:nvPr>
            <p:ph idx="2" type="title"/>
          </p:nvPr>
        </p:nvSpPr>
        <p:spPr>
          <a:xfrm>
            <a:off x="6166800" y="1914225"/>
            <a:ext cx="20160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Psikologis</a:t>
            </a:r>
            <a:endParaRPr/>
          </a:p>
        </p:txBody>
      </p:sp>
      <p:sp>
        <p:nvSpPr>
          <p:cNvPr id="2054" name="Google Shape;2054;p59"/>
          <p:cNvSpPr txBox="1"/>
          <p:nvPr>
            <p:ph idx="5" type="subTitle"/>
          </p:nvPr>
        </p:nvSpPr>
        <p:spPr>
          <a:xfrm>
            <a:off x="3564000" y="2252641"/>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Hambatan yang berkaitan dengan suku, ras, agama, dan kebudayaan</a:t>
            </a:r>
            <a:endParaRPr/>
          </a:p>
        </p:txBody>
      </p:sp>
      <p:sp>
        <p:nvSpPr>
          <p:cNvPr id="2055" name="Google Shape;2055;p59"/>
          <p:cNvSpPr txBox="1"/>
          <p:nvPr>
            <p:ph idx="1" type="subTitle"/>
          </p:nvPr>
        </p:nvSpPr>
        <p:spPr>
          <a:xfrm>
            <a:off x="961200" y="2252625"/>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Hambatan dari pergaulan hidup seperti rumah tangga, kantor, atau dalam organisasi</a:t>
            </a:r>
            <a:endParaRPr/>
          </a:p>
        </p:txBody>
      </p:sp>
      <p:sp>
        <p:nvSpPr>
          <p:cNvPr id="2056" name="Google Shape;2056;p59"/>
          <p:cNvSpPr txBox="1"/>
          <p:nvPr>
            <p:ph idx="6" type="title"/>
          </p:nvPr>
        </p:nvSpPr>
        <p:spPr>
          <a:xfrm>
            <a:off x="961200" y="540000"/>
            <a:ext cx="7221600" cy="77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Hambatan Komunikasi</a:t>
            </a:r>
            <a:endParaRPr/>
          </a:p>
          <a:p>
            <a:pPr indent="0" lvl="0" marL="0" rtl="0" algn="ctr">
              <a:spcBef>
                <a:spcPts val="0"/>
              </a:spcBef>
              <a:spcAft>
                <a:spcPts val="0"/>
              </a:spcAft>
              <a:buNone/>
            </a:pPr>
            <a:r>
              <a:rPr lang="en" sz="2800">
                <a:latin typeface="Abhaya Libre"/>
                <a:ea typeface="Abhaya Libre"/>
                <a:cs typeface="Abhaya Libre"/>
                <a:sym typeface="Abhaya Libre"/>
              </a:rPr>
              <a:t>Hambatan sosio-antro-psikologi</a:t>
            </a:r>
            <a:endParaRPr sz="2800">
              <a:latin typeface="Abhaya Libre"/>
              <a:ea typeface="Abhaya Libre"/>
              <a:cs typeface="Abhaya Libre"/>
              <a:sym typeface="Abhaya Libre"/>
            </a:endParaRPr>
          </a:p>
        </p:txBody>
      </p:sp>
      <p:sp>
        <p:nvSpPr>
          <p:cNvPr id="2057" name="Google Shape;2057;p59"/>
          <p:cNvSpPr txBox="1"/>
          <p:nvPr>
            <p:ph type="title"/>
          </p:nvPr>
        </p:nvSpPr>
        <p:spPr>
          <a:xfrm>
            <a:off x="961200" y="1914225"/>
            <a:ext cx="20160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Sosiologis</a:t>
            </a:r>
            <a:endParaRPr/>
          </a:p>
        </p:txBody>
      </p:sp>
      <p:sp>
        <p:nvSpPr>
          <p:cNvPr id="2058" name="Google Shape;2058;p59"/>
          <p:cNvSpPr txBox="1"/>
          <p:nvPr>
            <p:ph idx="4" type="title"/>
          </p:nvPr>
        </p:nvSpPr>
        <p:spPr>
          <a:xfrm>
            <a:off x="3564000" y="1914225"/>
            <a:ext cx="20160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Antropologis</a:t>
            </a:r>
            <a:endParaRPr/>
          </a:p>
        </p:txBody>
      </p:sp>
      <p:grpSp>
        <p:nvGrpSpPr>
          <p:cNvPr id="2059" name="Google Shape;2059;p59"/>
          <p:cNvGrpSpPr/>
          <p:nvPr/>
        </p:nvGrpSpPr>
        <p:grpSpPr>
          <a:xfrm>
            <a:off x="7948650" y="63057"/>
            <a:ext cx="950715" cy="1539436"/>
            <a:chOff x="8610225" y="169463"/>
            <a:chExt cx="450000" cy="726938"/>
          </a:xfrm>
        </p:grpSpPr>
        <p:sp>
          <p:nvSpPr>
            <p:cNvPr id="2060" name="Google Shape;2060;p59"/>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9"/>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2" name="Google Shape;2062;p59"/>
          <p:cNvGrpSpPr/>
          <p:nvPr/>
        </p:nvGrpSpPr>
        <p:grpSpPr>
          <a:xfrm>
            <a:off x="910800" y="469251"/>
            <a:ext cx="575930" cy="585645"/>
            <a:chOff x="2631622" y="4310726"/>
            <a:chExt cx="575930" cy="585645"/>
          </a:xfrm>
        </p:grpSpPr>
        <p:sp>
          <p:nvSpPr>
            <p:cNvPr id="2063" name="Google Shape;2063;p59"/>
            <p:cNvSpPr/>
            <p:nvPr/>
          </p:nvSpPr>
          <p:spPr>
            <a:xfrm>
              <a:off x="263162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9"/>
            <p:cNvSpPr/>
            <p:nvPr/>
          </p:nvSpPr>
          <p:spPr>
            <a:xfrm>
              <a:off x="30155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9"/>
            <p:cNvSpPr/>
            <p:nvPr/>
          </p:nvSpPr>
          <p:spPr>
            <a:xfrm>
              <a:off x="263162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9"/>
            <p:cNvSpPr/>
            <p:nvPr/>
          </p:nvSpPr>
          <p:spPr>
            <a:xfrm>
              <a:off x="30155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sp>
        <p:nvSpPr>
          <p:cNvPr id="2071" name="Google Shape;2071;p60"/>
          <p:cNvSpPr txBox="1"/>
          <p:nvPr>
            <p:ph idx="6"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Hambatan Komunikasi</a:t>
            </a:r>
            <a:endParaRPr/>
          </a:p>
        </p:txBody>
      </p:sp>
      <p:sp>
        <p:nvSpPr>
          <p:cNvPr id="2072" name="Google Shape;2072;p60"/>
          <p:cNvSpPr txBox="1"/>
          <p:nvPr>
            <p:ph idx="1" type="subTitle"/>
          </p:nvPr>
        </p:nvSpPr>
        <p:spPr>
          <a:xfrm>
            <a:off x="879900" y="3274150"/>
            <a:ext cx="2409000" cy="8595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Hambatan yang berasal dari komunikator yang kurang baik dalam menyampaikan informasi sehingga menimbulkan kesalahpahaman</a:t>
            </a:r>
            <a:endParaRPr/>
          </a:p>
        </p:txBody>
      </p:sp>
      <p:sp>
        <p:nvSpPr>
          <p:cNvPr id="2073" name="Google Shape;2073;p60"/>
          <p:cNvSpPr txBox="1"/>
          <p:nvPr>
            <p:ph type="title"/>
          </p:nvPr>
        </p:nvSpPr>
        <p:spPr>
          <a:xfrm>
            <a:off x="961197" y="2614088"/>
            <a:ext cx="2246400" cy="431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Semantik</a:t>
            </a:r>
            <a:endParaRPr/>
          </a:p>
        </p:txBody>
      </p:sp>
      <p:sp>
        <p:nvSpPr>
          <p:cNvPr id="2074" name="Google Shape;2074;p60"/>
          <p:cNvSpPr txBox="1"/>
          <p:nvPr>
            <p:ph idx="2" type="title"/>
          </p:nvPr>
        </p:nvSpPr>
        <p:spPr>
          <a:xfrm>
            <a:off x="5936395" y="2614088"/>
            <a:ext cx="2246400" cy="431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Ekologis</a:t>
            </a:r>
            <a:endParaRPr/>
          </a:p>
        </p:txBody>
      </p:sp>
      <p:sp>
        <p:nvSpPr>
          <p:cNvPr id="2075" name="Google Shape;2075;p60"/>
          <p:cNvSpPr txBox="1"/>
          <p:nvPr>
            <p:ph idx="3" type="subTitle"/>
          </p:nvPr>
        </p:nvSpPr>
        <p:spPr>
          <a:xfrm>
            <a:off x="5855095" y="3274150"/>
            <a:ext cx="2409000" cy="8595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Hambatan yang berasal dari luar atau lingkungan sekitar seperti suara bising kendaraan atau lainnya.</a:t>
            </a:r>
            <a:endParaRPr/>
          </a:p>
        </p:txBody>
      </p:sp>
      <p:sp>
        <p:nvSpPr>
          <p:cNvPr id="2076" name="Google Shape;2076;p60"/>
          <p:cNvSpPr txBox="1"/>
          <p:nvPr>
            <p:ph idx="4" type="title"/>
          </p:nvPr>
        </p:nvSpPr>
        <p:spPr>
          <a:xfrm>
            <a:off x="3448800" y="2614088"/>
            <a:ext cx="2246400" cy="431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Teknis</a:t>
            </a:r>
            <a:endParaRPr/>
          </a:p>
        </p:txBody>
      </p:sp>
      <p:cxnSp>
        <p:nvCxnSpPr>
          <p:cNvPr id="2077" name="Google Shape;2077;p60"/>
          <p:cNvCxnSpPr>
            <a:stCxn id="2073" idx="2"/>
            <a:endCxn id="2072" idx="0"/>
          </p:cNvCxnSpPr>
          <p:nvPr/>
        </p:nvCxnSpPr>
        <p:spPr>
          <a:xfrm>
            <a:off x="2084397" y="3045488"/>
            <a:ext cx="0" cy="228600"/>
          </a:xfrm>
          <a:prstGeom prst="straightConnector1">
            <a:avLst/>
          </a:prstGeom>
          <a:noFill/>
          <a:ln cap="flat" cmpd="sng" w="9525">
            <a:solidFill>
              <a:schemeClr val="dk1"/>
            </a:solidFill>
            <a:prstDash val="solid"/>
            <a:round/>
            <a:headEnd len="med" w="med" type="none"/>
            <a:tailEnd len="med" w="med" type="oval"/>
          </a:ln>
        </p:spPr>
      </p:cxnSp>
      <p:cxnSp>
        <p:nvCxnSpPr>
          <p:cNvPr id="2078" name="Google Shape;2078;p60"/>
          <p:cNvCxnSpPr>
            <a:stCxn id="2079" idx="2"/>
            <a:endCxn id="2076" idx="0"/>
          </p:cNvCxnSpPr>
          <p:nvPr/>
        </p:nvCxnSpPr>
        <p:spPr>
          <a:xfrm>
            <a:off x="4571950" y="2385575"/>
            <a:ext cx="0" cy="228600"/>
          </a:xfrm>
          <a:prstGeom prst="straightConnector1">
            <a:avLst/>
          </a:prstGeom>
          <a:noFill/>
          <a:ln cap="flat" cmpd="sng" w="9525">
            <a:solidFill>
              <a:schemeClr val="dk1"/>
            </a:solidFill>
            <a:prstDash val="solid"/>
            <a:round/>
            <a:headEnd len="med" w="med" type="oval"/>
            <a:tailEnd len="med" w="med" type="none"/>
          </a:ln>
        </p:spPr>
      </p:cxnSp>
      <p:cxnSp>
        <p:nvCxnSpPr>
          <p:cNvPr id="2080" name="Google Shape;2080;p60"/>
          <p:cNvCxnSpPr>
            <a:stCxn id="2074" idx="2"/>
            <a:endCxn id="2075" idx="0"/>
          </p:cNvCxnSpPr>
          <p:nvPr/>
        </p:nvCxnSpPr>
        <p:spPr>
          <a:xfrm>
            <a:off x="7059595" y="3045488"/>
            <a:ext cx="0" cy="228600"/>
          </a:xfrm>
          <a:prstGeom prst="straightConnector1">
            <a:avLst/>
          </a:prstGeom>
          <a:noFill/>
          <a:ln cap="flat" cmpd="sng" w="9525">
            <a:solidFill>
              <a:schemeClr val="dk1"/>
            </a:solidFill>
            <a:prstDash val="solid"/>
            <a:round/>
            <a:headEnd len="med" w="med" type="none"/>
            <a:tailEnd len="med" w="med" type="oval"/>
          </a:ln>
        </p:spPr>
      </p:cxnSp>
      <p:cxnSp>
        <p:nvCxnSpPr>
          <p:cNvPr id="2081" name="Google Shape;2081;p60"/>
          <p:cNvCxnSpPr>
            <a:stCxn id="2073" idx="3"/>
            <a:endCxn id="2076" idx="1"/>
          </p:cNvCxnSpPr>
          <p:nvPr/>
        </p:nvCxnSpPr>
        <p:spPr>
          <a:xfrm>
            <a:off x="3207597" y="2829788"/>
            <a:ext cx="241200" cy="0"/>
          </a:xfrm>
          <a:prstGeom prst="straightConnector1">
            <a:avLst/>
          </a:prstGeom>
          <a:noFill/>
          <a:ln cap="flat" cmpd="sng" w="9525">
            <a:solidFill>
              <a:schemeClr val="dk1"/>
            </a:solidFill>
            <a:prstDash val="solid"/>
            <a:round/>
            <a:headEnd len="med" w="med" type="none"/>
            <a:tailEnd len="med" w="med" type="none"/>
          </a:ln>
        </p:spPr>
      </p:cxnSp>
      <p:cxnSp>
        <p:nvCxnSpPr>
          <p:cNvPr id="2082" name="Google Shape;2082;p60"/>
          <p:cNvCxnSpPr>
            <a:stCxn id="2076" idx="3"/>
            <a:endCxn id="2074" idx="1"/>
          </p:cNvCxnSpPr>
          <p:nvPr/>
        </p:nvCxnSpPr>
        <p:spPr>
          <a:xfrm>
            <a:off x="5695200" y="2829788"/>
            <a:ext cx="241200" cy="0"/>
          </a:xfrm>
          <a:prstGeom prst="straightConnector1">
            <a:avLst/>
          </a:prstGeom>
          <a:noFill/>
          <a:ln cap="flat" cmpd="sng" w="9525">
            <a:solidFill>
              <a:schemeClr val="dk1"/>
            </a:solidFill>
            <a:prstDash val="solid"/>
            <a:round/>
            <a:headEnd len="med" w="med" type="none"/>
            <a:tailEnd len="med" w="med" type="none"/>
          </a:ln>
        </p:spPr>
      </p:cxnSp>
      <p:sp>
        <p:nvSpPr>
          <p:cNvPr id="2079" name="Google Shape;2079;p60"/>
          <p:cNvSpPr txBox="1"/>
          <p:nvPr>
            <p:ph idx="5" type="subTitle"/>
          </p:nvPr>
        </p:nvSpPr>
        <p:spPr>
          <a:xfrm>
            <a:off x="2957500" y="1528175"/>
            <a:ext cx="3228900" cy="8574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Hambatan yang disebabkan oleh media yang digunakan seperti telepon, televisi, dan sebagainya</a:t>
            </a:r>
            <a:endParaRPr/>
          </a:p>
        </p:txBody>
      </p:sp>
      <p:grpSp>
        <p:nvGrpSpPr>
          <p:cNvPr id="2083" name="Google Shape;2083;p60"/>
          <p:cNvGrpSpPr/>
          <p:nvPr/>
        </p:nvGrpSpPr>
        <p:grpSpPr>
          <a:xfrm>
            <a:off x="244637" y="-536400"/>
            <a:ext cx="950715" cy="1539436"/>
            <a:chOff x="8610225" y="169463"/>
            <a:chExt cx="450000" cy="726938"/>
          </a:xfrm>
        </p:grpSpPr>
        <p:sp>
          <p:nvSpPr>
            <p:cNvPr id="2084" name="Google Shape;2084;p60"/>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0"/>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6" name="Google Shape;2086;p60"/>
          <p:cNvGrpSpPr/>
          <p:nvPr/>
        </p:nvGrpSpPr>
        <p:grpSpPr>
          <a:xfrm>
            <a:off x="7131011" y="-2202117"/>
            <a:ext cx="1102829" cy="3205139"/>
            <a:chOff x="7986575" y="2906313"/>
            <a:chExt cx="522000" cy="1513500"/>
          </a:xfrm>
        </p:grpSpPr>
        <p:sp>
          <p:nvSpPr>
            <p:cNvPr id="2087" name="Google Shape;2087;p60"/>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0"/>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0"/>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0"/>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4" name="Shape 2094"/>
        <p:cNvGrpSpPr/>
        <p:nvPr/>
      </p:nvGrpSpPr>
      <p:grpSpPr>
        <a:xfrm>
          <a:off x="0" y="0"/>
          <a:ext cx="0" cy="0"/>
          <a:chOff x="0" y="0"/>
          <a:chExt cx="0" cy="0"/>
        </a:xfrm>
      </p:grpSpPr>
      <p:sp>
        <p:nvSpPr>
          <p:cNvPr id="2095" name="Google Shape;2095;p61"/>
          <p:cNvSpPr txBox="1"/>
          <p:nvPr>
            <p:ph idx="3" type="subTitle"/>
          </p:nvPr>
        </p:nvSpPr>
        <p:spPr>
          <a:xfrm>
            <a:off x="6166800" y="1952575"/>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Pemilihan kata yang digunakan perlu diperhatikan agar tidak terjadi salah tafsir dalam komunikasi.</a:t>
            </a:r>
            <a:endParaRPr/>
          </a:p>
        </p:txBody>
      </p:sp>
      <p:sp>
        <p:nvSpPr>
          <p:cNvPr id="2096" name="Google Shape;2096;p61"/>
          <p:cNvSpPr txBox="1"/>
          <p:nvPr>
            <p:ph idx="2" type="title"/>
          </p:nvPr>
        </p:nvSpPr>
        <p:spPr>
          <a:xfrm>
            <a:off x="6166800" y="1614175"/>
            <a:ext cx="20160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Konotasi</a:t>
            </a:r>
            <a:endParaRPr/>
          </a:p>
        </p:txBody>
      </p:sp>
      <p:sp>
        <p:nvSpPr>
          <p:cNvPr id="2097" name="Google Shape;2097;p61"/>
          <p:cNvSpPr txBox="1"/>
          <p:nvPr>
            <p:ph idx="5" type="subTitle"/>
          </p:nvPr>
        </p:nvSpPr>
        <p:spPr>
          <a:xfrm>
            <a:off x="3564000" y="1952591"/>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Situasi dan kondisi berpengaruh besar dalam proses komunikasi sehingga perlu diperhatikan situasi &amp; kondisi yang tepat untuk berkomunikasi.</a:t>
            </a:r>
            <a:endParaRPr/>
          </a:p>
        </p:txBody>
      </p:sp>
      <p:sp>
        <p:nvSpPr>
          <p:cNvPr id="2098" name="Google Shape;2098;p61"/>
          <p:cNvSpPr txBox="1"/>
          <p:nvPr>
            <p:ph idx="1" type="subTitle"/>
          </p:nvPr>
        </p:nvSpPr>
        <p:spPr>
          <a:xfrm>
            <a:off x="961200" y="1952575"/>
            <a:ext cx="2016000" cy="846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Pemimpin sebagai komunikator harus dapat memperhati- kan kerangka referen- si komunikannya agar informasi dapat diterima dengan baik</a:t>
            </a:r>
            <a:endParaRPr/>
          </a:p>
        </p:txBody>
      </p:sp>
      <p:sp>
        <p:nvSpPr>
          <p:cNvPr id="2099" name="Google Shape;2099;p61"/>
          <p:cNvSpPr txBox="1"/>
          <p:nvPr>
            <p:ph idx="6" type="title"/>
          </p:nvPr>
        </p:nvSpPr>
        <p:spPr>
          <a:xfrm>
            <a:off x="961200" y="540000"/>
            <a:ext cx="7221600" cy="77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Pemimpin Sebagai Komunikator</a:t>
            </a:r>
            <a:endParaRPr sz="2800">
              <a:latin typeface="Abhaya Libre"/>
              <a:ea typeface="Abhaya Libre"/>
              <a:cs typeface="Abhaya Libre"/>
              <a:sym typeface="Abhaya Libre"/>
            </a:endParaRPr>
          </a:p>
        </p:txBody>
      </p:sp>
      <p:sp>
        <p:nvSpPr>
          <p:cNvPr id="2100" name="Google Shape;2100;p61"/>
          <p:cNvSpPr txBox="1"/>
          <p:nvPr>
            <p:ph type="title"/>
          </p:nvPr>
        </p:nvSpPr>
        <p:spPr>
          <a:xfrm>
            <a:off x="961200" y="1614175"/>
            <a:ext cx="20160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Referensi</a:t>
            </a:r>
            <a:endParaRPr/>
          </a:p>
        </p:txBody>
      </p:sp>
      <p:sp>
        <p:nvSpPr>
          <p:cNvPr id="2101" name="Google Shape;2101;p61"/>
          <p:cNvSpPr txBox="1"/>
          <p:nvPr>
            <p:ph idx="4" type="title"/>
          </p:nvPr>
        </p:nvSpPr>
        <p:spPr>
          <a:xfrm>
            <a:off x="3329050" y="1614175"/>
            <a:ext cx="24861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Situasi &amp; Kondisi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62"/>
          <p:cNvSpPr txBox="1"/>
          <p:nvPr>
            <p:ph idx="3" type="subTitle"/>
          </p:nvPr>
        </p:nvSpPr>
        <p:spPr>
          <a:xfrm>
            <a:off x="1363800" y="2034675"/>
            <a:ext cx="2887200" cy="10152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Pemimpin harus dapat menunjukkan itikad baik, dapat dipercaya, dan kompeten</a:t>
            </a:r>
            <a:endParaRPr/>
          </a:p>
        </p:txBody>
      </p:sp>
      <p:sp>
        <p:nvSpPr>
          <p:cNvPr id="2107" name="Google Shape;2107;p62"/>
          <p:cNvSpPr txBox="1"/>
          <p:nvPr>
            <p:ph idx="1" type="subTitle"/>
          </p:nvPr>
        </p:nvSpPr>
        <p:spPr>
          <a:xfrm>
            <a:off x="1363800" y="1696275"/>
            <a:ext cx="28872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Ethos</a:t>
            </a:r>
            <a:endParaRPr/>
          </a:p>
        </p:txBody>
      </p:sp>
      <p:sp>
        <p:nvSpPr>
          <p:cNvPr id="2108" name="Google Shape;2108;p62"/>
          <p:cNvSpPr txBox="1"/>
          <p:nvPr>
            <p:ph idx="2" type="subTitle"/>
          </p:nvPr>
        </p:nvSpPr>
        <p:spPr>
          <a:xfrm>
            <a:off x="4893000" y="1696275"/>
            <a:ext cx="28872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Mendengarkan</a:t>
            </a:r>
            <a:endParaRPr/>
          </a:p>
        </p:txBody>
      </p:sp>
      <p:sp>
        <p:nvSpPr>
          <p:cNvPr id="2109" name="Google Shape;2109;p62"/>
          <p:cNvSpPr txBox="1"/>
          <p:nvPr>
            <p:ph idx="4" type="subTitle"/>
          </p:nvPr>
        </p:nvSpPr>
        <p:spPr>
          <a:xfrm>
            <a:off x="4893000" y="2034675"/>
            <a:ext cx="2887200" cy="10152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Pemimpin yang baik harus mampu mendengarkan bawahannya agar dapat memahami apa yang diinginkan atau diperlukan bawahannya.</a:t>
            </a:r>
            <a:endParaRPr/>
          </a:p>
        </p:txBody>
      </p:sp>
      <p:sp>
        <p:nvSpPr>
          <p:cNvPr id="2110" name="Google Shape;2110;p62"/>
          <p:cNvSpPr txBox="1"/>
          <p:nvPr>
            <p:ph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Pemimpin Sebagai Negosiator</a:t>
            </a:r>
            <a:endParaRPr/>
          </a:p>
        </p:txBody>
      </p:sp>
      <p:grpSp>
        <p:nvGrpSpPr>
          <p:cNvPr id="2111" name="Google Shape;2111;p62"/>
          <p:cNvGrpSpPr/>
          <p:nvPr/>
        </p:nvGrpSpPr>
        <p:grpSpPr>
          <a:xfrm>
            <a:off x="7948650" y="63057"/>
            <a:ext cx="950715" cy="1539436"/>
            <a:chOff x="8610225" y="169463"/>
            <a:chExt cx="450000" cy="726938"/>
          </a:xfrm>
        </p:grpSpPr>
        <p:sp>
          <p:nvSpPr>
            <p:cNvPr id="2112" name="Google Shape;2112;p62"/>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2"/>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4" name="Google Shape;2114;p62"/>
          <p:cNvGrpSpPr/>
          <p:nvPr/>
        </p:nvGrpSpPr>
        <p:grpSpPr>
          <a:xfrm>
            <a:off x="910800" y="4047533"/>
            <a:ext cx="1102829" cy="3205139"/>
            <a:chOff x="7986575" y="2906313"/>
            <a:chExt cx="522000" cy="1513500"/>
          </a:xfrm>
        </p:grpSpPr>
        <p:sp>
          <p:nvSpPr>
            <p:cNvPr id="2115" name="Google Shape;2115;p62"/>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2"/>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2"/>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2"/>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9" name="Google Shape;2119;p62"/>
          <p:cNvSpPr/>
          <p:nvPr/>
        </p:nvSpPr>
        <p:spPr>
          <a:xfrm>
            <a:off x="3300300" y="455895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0" name="Google Shape;2120;p62"/>
          <p:cNvGrpSpPr/>
          <p:nvPr/>
        </p:nvGrpSpPr>
        <p:grpSpPr>
          <a:xfrm>
            <a:off x="7854143" y="4329361"/>
            <a:ext cx="380286" cy="2096523"/>
            <a:chOff x="4315150" y="2880000"/>
            <a:chExt cx="180000" cy="990000"/>
          </a:xfrm>
        </p:grpSpPr>
        <p:sp>
          <p:nvSpPr>
            <p:cNvPr id="2121" name="Google Shape;2121;p62"/>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2"/>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2"/>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2"/>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8" name="Shape 2128"/>
        <p:cNvGrpSpPr/>
        <p:nvPr/>
      </p:nvGrpSpPr>
      <p:grpSpPr>
        <a:xfrm>
          <a:off x="0" y="0"/>
          <a:ext cx="0" cy="0"/>
          <a:chOff x="0" y="0"/>
          <a:chExt cx="0" cy="0"/>
        </a:xfrm>
      </p:grpSpPr>
      <p:sp>
        <p:nvSpPr>
          <p:cNvPr id="2129" name="Google Shape;2129;p63"/>
          <p:cNvSpPr txBox="1"/>
          <p:nvPr>
            <p:ph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Daftar Pustaka</a:t>
            </a:r>
            <a:endParaRPr/>
          </a:p>
        </p:txBody>
      </p:sp>
      <p:sp>
        <p:nvSpPr>
          <p:cNvPr id="2130" name="Google Shape;2130;p63"/>
          <p:cNvSpPr txBox="1"/>
          <p:nvPr>
            <p:ph idx="1" type="body"/>
          </p:nvPr>
        </p:nvSpPr>
        <p:spPr>
          <a:xfrm>
            <a:off x="961200" y="1216800"/>
            <a:ext cx="7221600" cy="1354500"/>
          </a:xfrm>
          <a:prstGeom prst="rect">
            <a:avLst/>
          </a:prstGeom>
        </p:spPr>
        <p:txBody>
          <a:bodyPr anchorCtr="0" anchor="ctr" bIns="91425" lIns="0" spcFirstLastPara="1" rIns="0" wrap="square" tIns="91425">
            <a:spAutoFit/>
          </a:bodyPr>
          <a:lstStyle/>
          <a:p>
            <a:pPr indent="-304800" lvl="0" marL="457200" rtl="0" algn="l">
              <a:spcBef>
                <a:spcPts val="0"/>
              </a:spcBef>
              <a:spcAft>
                <a:spcPts val="0"/>
              </a:spcAft>
              <a:buSzPts val="1200"/>
              <a:buAutoNum type="arabicPeriod"/>
            </a:pPr>
            <a:r>
              <a:rPr lang="en"/>
              <a:t>Iumentut, Gracia Febrina., Pantow, Julia T., &amp; Waleleng, Grace J. (2017). Pola Komunikasi Pemimpin Organisasi Dalam Meningkatkan Motivasi Kerja Anggota di LPM (Lembaga Pers Mahasiswa) Inovasi Unsrat. </a:t>
            </a:r>
            <a:r>
              <a:rPr i="1" lang="en"/>
              <a:t>e-Journal “Acta Diurna”</a:t>
            </a:r>
            <a:r>
              <a:rPr lang="en"/>
              <a:t>, 6(1).</a:t>
            </a:r>
            <a:endParaRPr/>
          </a:p>
          <a:p>
            <a:pPr indent="-317500" lvl="0" marL="457200" rtl="0" algn="l">
              <a:spcBef>
                <a:spcPts val="0"/>
              </a:spcBef>
              <a:spcAft>
                <a:spcPts val="0"/>
              </a:spcAft>
              <a:buSzPts val="1400"/>
              <a:buAutoNum type="arabicPeriod"/>
            </a:pPr>
            <a:r>
              <a:rPr lang="en"/>
              <a:t>Sudirman, Yogi. (2015). Kepemimpinan dan Komunikasi. Retrieved </a:t>
            </a:r>
            <a:r>
              <a:rPr lang="en" u="sng">
                <a:solidFill>
                  <a:schemeClr val="hlink"/>
                </a:solidFill>
                <a:hlinkClick r:id="rId3"/>
              </a:rPr>
              <a:t>http://yogisudirman22.blogspot.com/2015/05/kepemimpinan-dan-komunikasi.html</a:t>
            </a:r>
            <a:endParaRPr/>
          </a:p>
          <a:p>
            <a:pPr indent="-317500" lvl="0" marL="457200" rtl="0" algn="l">
              <a:spcBef>
                <a:spcPts val="0"/>
              </a:spcBef>
              <a:spcAft>
                <a:spcPts val="0"/>
              </a:spcAft>
              <a:buSzPts val="1400"/>
              <a:buAutoNum type="arabicPeriod"/>
            </a:pPr>
            <a:r>
              <a:t/>
            </a:r>
            <a:endParaRPr/>
          </a:p>
        </p:txBody>
      </p:sp>
      <p:grpSp>
        <p:nvGrpSpPr>
          <p:cNvPr id="2131" name="Google Shape;2131;p63"/>
          <p:cNvGrpSpPr/>
          <p:nvPr/>
        </p:nvGrpSpPr>
        <p:grpSpPr>
          <a:xfrm>
            <a:off x="7948638" y="-481418"/>
            <a:ext cx="950715" cy="1539436"/>
            <a:chOff x="8610225" y="169463"/>
            <a:chExt cx="450000" cy="726938"/>
          </a:xfrm>
        </p:grpSpPr>
        <p:sp>
          <p:nvSpPr>
            <p:cNvPr id="2132" name="Google Shape;2132;p63"/>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3"/>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63"/>
          <p:cNvGrpSpPr/>
          <p:nvPr/>
        </p:nvGrpSpPr>
        <p:grpSpPr>
          <a:xfrm>
            <a:off x="7148511" y="4255308"/>
            <a:ext cx="1102829" cy="3205139"/>
            <a:chOff x="7986575" y="2906313"/>
            <a:chExt cx="522000" cy="1513500"/>
          </a:xfrm>
        </p:grpSpPr>
        <p:sp>
          <p:nvSpPr>
            <p:cNvPr id="2135" name="Google Shape;2135;p63"/>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3"/>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3"/>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3"/>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2" name="Shape 2142"/>
        <p:cNvGrpSpPr/>
        <p:nvPr/>
      </p:nvGrpSpPr>
      <p:grpSpPr>
        <a:xfrm>
          <a:off x="0" y="0"/>
          <a:ext cx="0" cy="0"/>
          <a:chOff x="0" y="0"/>
          <a:chExt cx="0" cy="0"/>
        </a:xfrm>
      </p:grpSpPr>
      <p:sp>
        <p:nvSpPr>
          <p:cNvPr id="2143" name="Google Shape;2143;p64"/>
          <p:cNvSpPr txBox="1"/>
          <p:nvPr>
            <p:ph type="title"/>
          </p:nvPr>
        </p:nvSpPr>
        <p:spPr>
          <a:xfrm>
            <a:off x="1794050" y="1725750"/>
            <a:ext cx="5556000" cy="1353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Terima Kasih</a:t>
            </a:r>
            <a:endParaRPr/>
          </a:p>
        </p:txBody>
      </p:sp>
      <p:grpSp>
        <p:nvGrpSpPr>
          <p:cNvPr id="2144" name="Google Shape;2144;p64"/>
          <p:cNvGrpSpPr/>
          <p:nvPr/>
        </p:nvGrpSpPr>
        <p:grpSpPr>
          <a:xfrm>
            <a:off x="2030712" y="-303014"/>
            <a:ext cx="380286" cy="2096523"/>
            <a:chOff x="4315150" y="2880000"/>
            <a:chExt cx="180000" cy="990000"/>
          </a:xfrm>
        </p:grpSpPr>
        <p:sp>
          <p:nvSpPr>
            <p:cNvPr id="2145" name="Google Shape;2145;p64"/>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4"/>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4"/>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4"/>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9" name="Google Shape;2149;p64"/>
          <p:cNvGrpSpPr/>
          <p:nvPr/>
        </p:nvGrpSpPr>
        <p:grpSpPr>
          <a:xfrm>
            <a:off x="2030698" y="3669633"/>
            <a:ext cx="1102829" cy="3205139"/>
            <a:chOff x="7986575" y="2906313"/>
            <a:chExt cx="522000" cy="1513500"/>
          </a:xfrm>
        </p:grpSpPr>
        <p:sp>
          <p:nvSpPr>
            <p:cNvPr id="2150" name="Google Shape;2150;p64"/>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4"/>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4"/>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4"/>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64"/>
          <p:cNvGrpSpPr/>
          <p:nvPr/>
        </p:nvGrpSpPr>
        <p:grpSpPr>
          <a:xfrm>
            <a:off x="6825438" y="63057"/>
            <a:ext cx="950715" cy="1539436"/>
            <a:chOff x="8610225" y="169463"/>
            <a:chExt cx="450000" cy="726938"/>
          </a:xfrm>
        </p:grpSpPr>
        <p:sp>
          <p:nvSpPr>
            <p:cNvPr id="2155" name="Google Shape;2155;p64"/>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4"/>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7" name="Google Shape;2157;p64"/>
          <p:cNvGrpSpPr/>
          <p:nvPr/>
        </p:nvGrpSpPr>
        <p:grpSpPr>
          <a:xfrm>
            <a:off x="5874725" y="3669625"/>
            <a:ext cx="950700" cy="2093100"/>
            <a:chOff x="5908964" y="3240000"/>
            <a:chExt cx="950700" cy="2093100"/>
          </a:xfrm>
        </p:grpSpPr>
        <p:sp>
          <p:nvSpPr>
            <p:cNvPr id="2158" name="Google Shape;2158;p64"/>
            <p:cNvSpPr/>
            <p:nvPr/>
          </p:nvSpPr>
          <p:spPr>
            <a:xfrm>
              <a:off x="5908964" y="3240000"/>
              <a:ext cx="950700" cy="9519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4"/>
            <p:cNvSpPr/>
            <p:nvPr/>
          </p:nvSpPr>
          <p:spPr>
            <a:xfrm>
              <a:off x="5908964" y="438120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0" name="Google Shape;2160;p64"/>
          <p:cNvGrpSpPr/>
          <p:nvPr/>
        </p:nvGrpSpPr>
        <p:grpSpPr>
          <a:xfrm>
            <a:off x="5006359" y="539951"/>
            <a:ext cx="1343730" cy="585645"/>
            <a:chOff x="2631622" y="4310726"/>
            <a:chExt cx="1343730" cy="585645"/>
          </a:xfrm>
        </p:grpSpPr>
        <p:sp>
          <p:nvSpPr>
            <p:cNvPr id="2161" name="Google Shape;2161;p64"/>
            <p:cNvSpPr/>
            <p:nvPr/>
          </p:nvSpPr>
          <p:spPr>
            <a:xfrm>
              <a:off x="263162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4"/>
            <p:cNvSpPr/>
            <p:nvPr/>
          </p:nvSpPr>
          <p:spPr>
            <a:xfrm>
              <a:off x="30155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4"/>
            <p:cNvSpPr/>
            <p:nvPr/>
          </p:nvSpPr>
          <p:spPr>
            <a:xfrm>
              <a:off x="263162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4"/>
            <p:cNvSpPr/>
            <p:nvPr/>
          </p:nvSpPr>
          <p:spPr>
            <a:xfrm>
              <a:off x="30155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4"/>
            <p:cNvSpPr/>
            <p:nvPr/>
          </p:nvSpPr>
          <p:spPr>
            <a:xfrm>
              <a:off x="3399477"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4"/>
            <p:cNvSpPr/>
            <p:nvPr/>
          </p:nvSpPr>
          <p:spPr>
            <a:xfrm>
              <a:off x="3399477"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4"/>
            <p:cNvSpPr/>
            <p:nvPr/>
          </p:nvSpPr>
          <p:spPr>
            <a:xfrm>
              <a:off x="37833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4"/>
            <p:cNvSpPr/>
            <p:nvPr/>
          </p:nvSpPr>
          <p:spPr>
            <a:xfrm>
              <a:off x="37833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33"/>
          <p:cNvSpPr txBox="1"/>
          <p:nvPr>
            <p:ph idx="1" type="body"/>
          </p:nvPr>
        </p:nvSpPr>
        <p:spPr>
          <a:xfrm>
            <a:off x="961200" y="1184400"/>
            <a:ext cx="4120800" cy="1662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hlink"/>
                </a:solidFill>
                <a:uFill>
                  <a:noFill/>
                </a:uFill>
                <a:hlinkClick r:id="rId3"/>
              </a:rPr>
              <a:t>Kepemimpinan </a:t>
            </a:r>
            <a:r>
              <a:rPr lang="en"/>
              <a:t>sejatinya merupakan proses atau kegiatan seseorang dalam memimpin, membimbing, mempengaruhi atau mengontrol pikiran, perasaan, atau tingkah laku orang lain. Kegiatan tersebut dapat dilakukan melalui suatu karya, seperti buku, tulisan, dsb., atau melalui kontak pribadi antara seseorang dengan orang lain secara tatap-muka (face-to-face).</a:t>
            </a:r>
            <a:endParaRPr/>
          </a:p>
        </p:txBody>
      </p:sp>
      <p:sp>
        <p:nvSpPr>
          <p:cNvPr id="1554" name="Google Shape;1554;p33"/>
          <p:cNvSpPr txBox="1"/>
          <p:nvPr>
            <p:ph type="title"/>
          </p:nvPr>
        </p:nvSpPr>
        <p:spPr>
          <a:xfrm>
            <a:off x="961200" y="540000"/>
            <a:ext cx="3790800" cy="6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Kepemimpinan</a:t>
            </a:r>
            <a:endParaRPr/>
          </a:p>
        </p:txBody>
      </p:sp>
      <p:grpSp>
        <p:nvGrpSpPr>
          <p:cNvPr id="1555" name="Google Shape;1555;p33"/>
          <p:cNvGrpSpPr/>
          <p:nvPr/>
        </p:nvGrpSpPr>
        <p:grpSpPr>
          <a:xfrm>
            <a:off x="7149600" y="-1120742"/>
            <a:ext cx="1102829" cy="3205139"/>
            <a:chOff x="7986575" y="2906313"/>
            <a:chExt cx="522000" cy="1513500"/>
          </a:xfrm>
        </p:grpSpPr>
        <p:sp>
          <p:nvSpPr>
            <p:cNvPr id="1556" name="Google Shape;1556;p33"/>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3"/>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3"/>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3"/>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33"/>
          <p:cNvGrpSpPr/>
          <p:nvPr/>
        </p:nvGrpSpPr>
        <p:grpSpPr>
          <a:xfrm rot="5400000">
            <a:off x="7014025" y="3657865"/>
            <a:ext cx="380286" cy="2096523"/>
            <a:chOff x="4315150" y="2880000"/>
            <a:chExt cx="180000" cy="990000"/>
          </a:xfrm>
        </p:grpSpPr>
        <p:sp>
          <p:nvSpPr>
            <p:cNvPr id="1561" name="Google Shape;1561;p33"/>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3"/>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3"/>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3"/>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5" name="Google Shape;1565;p33"/>
          <p:cNvGrpSpPr/>
          <p:nvPr/>
        </p:nvGrpSpPr>
        <p:grpSpPr>
          <a:xfrm>
            <a:off x="244637" y="3604075"/>
            <a:ext cx="950715" cy="1539436"/>
            <a:chOff x="8610225" y="169463"/>
            <a:chExt cx="450000" cy="726938"/>
          </a:xfrm>
        </p:grpSpPr>
        <p:sp>
          <p:nvSpPr>
            <p:cNvPr id="1566" name="Google Shape;1566;p33"/>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3"/>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8" name="Google Shape;1568;p33"/>
          <p:cNvSpPr txBox="1"/>
          <p:nvPr>
            <p:ph idx="1" type="body"/>
          </p:nvPr>
        </p:nvSpPr>
        <p:spPr>
          <a:xfrm>
            <a:off x="4360675" y="2846700"/>
            <a:ext cx="3790800" cy="16623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Faktor penting dalam kepemimpinan, yakni bertujuan untuk mempengaruhi atau mengontrol pikiran, perasaan, atau tingkah-laku orang lain. Tujuan ini adalah tujuan pihak si pemimpin. Kepemimpinan adalah kegiatan si pemimpin untuk mengarahkan tingkah-laku orang lain ke suatu tujuan tertentu.</a:t>
            </a:r>
            <a:endParaRPr/>
          </a:p>
        </p:txBody>
      </p:sp>
      <p:grpSp>
        <p:nvGrpSpPr>
          <p:cNvPr id="1569" name="Google Shape;1569;p33"/>
          <p:cNvGrpSpPr/>
          <p:nvPr/>
        </p:nvGrpSpPr>
        <p:grpSpPr>
          <a:xfrm>
            <a:off x="1433459" y="3012326"/>
            <a:ext cx="1831356" cy="1662311"/>
            <a:chOff x="4667216" y="2915382"/>
            <a:chExt cx="320273" cy="318395"/>
          </a:xfrm>
        </p:grpSpPr>
        <p:sp>
          <p:nvSpPr>
            <p:cNvPr id="1570" name="Google Shape;1570;p33"/>
            <p:cNvSpPr/>
            <p:nvPr/>
          </p:nvSpPr>
          <p:spPr>
            <a:xfrm>
              <a:off x="4686154" y="2938140"/>
              <a:ext cx="166789" cy="163734"/>
            </a:xfrm>
            <a:custGeom>
              <a:rect b="b" l="l" r="r" t="t"/>
              <a:pathLst>
                <a:path extrusionOk="0" h="5144" w="5240">
                  <a:moveTo>
                    <a:pt x="2668" y="0"/>
                  </a:moveTo>
                  <a:cubicBezTo>
                    <a:pt x="2013" y="0"/>
                    <a:pt x="1358" y="250"/>
                    <a:pt x="858" y="750"/>
                  </a:cubicBezTo>
                  <a:cubicBezTo>
                    <a:pt x="620" y="989"/>
                    <a:pt x="429" y="1286"/>
                    <a:pt x="298" y="1608"/>
                  </a:cubicBezTo>
                  <a:cubicBezTo>
                    <a:pt x="263" y="1679"/>
                    <a:pt x="298" y="1762"/>
                    <a:pt x="370" y="1798"/>
                  </a:cubicBezTo>
                  <a:cubicBezTo>
                    <a:pt x="388" y="1804"/>
                    <a:pt x="407" y="1807"/>
                    <a:pt x="426" y="1807"/>
                  </a:cubicBezTo>
                  <a:cubicBezTo>
                    <a:pt x="484" y="1807"/>
                    <a:pt x="542" y="1780"/>
                    <a:pt x="560" y="1727"/>
                  </a:cubicBezTo>
                  <a:cubicBezTo>
                    <a:pt x="679" y="1441"/>
                    <a:pt x="846" y="1191"/>
                    <a:pt x="1060" y="977"/>
                  </a:cubicBezTo>
                  <a:cubicBezTo>
                    <a:pt x="1495" y="536"/>
                    <a:pt x="2075" y="316"/>
                    <a:pt x="2656" y="316"/>
                  </a:cubicBezTo>
                  <a:cubicBezTo>
                    <a:pt x="3236" y="316"/>
                    <a:pt x="3817" y="536"/>
                    <a:pt x="4251" y="977"/>
                  </a:cubicBezTo>
                  <a:cubicBezTo>
                    <a:pt x="4692" y="1405"/>
                    <a:pt x="4930" y="1977"/>
                    <a:pt x="4930" y="2584"/>
                  </a:cubicBezTo>
                  <a:cubicBezTo>
                    <a:pt x="4930" y="3191"/>
                    <a:pt x="4692" y="3763"/>
                    <a:pt x="4251" y="4191"/>
                  </a:cubicBezTo>
                  <a:cubicBezTo>
                    <a:pt x="3823" y="4620"/>
                    <a:pt x="3263" y="4858"/>
                    <a:pt x="2644" y="4858"/>
                  </a:cubicBezTo>
                  <a:cubicBezTo>
                    <a:pt x="2037" y="4858"/>
                    <a:pt x="1477" y="4620"/>
                    <a:pt x="1037" y="4191"/>
                  </a:cubicBezTo>
                  <a:cubicBezTo>
                    <a:pt x="536" y="3679"/>
                    <a:pt x="298" y="2989"/>
                    <a:pt x="405" y="2274"/>
                  </a:cubicBezTo>
                  <a:cubicBezTo>
                    <a:pt x="417" y="2191"/>
                    <a:pt x="358" y="2120"/>
                    <a:pt x="286" y="2108"/>
                  </a:cubicBezTo>
                  <a:cubicBezTo>
                    <a:pt x="279" y="2107"/>
                    <a:pt x="272" y="2106"/>
                    <a:pt x="265" y="2106"/>
                  </a:cubicBezTo>
                  <a:cubicBezTo>
                    <a:pt x="191" y="2106"/>
                    <a:pt x="131" y="2162"/>
                    <a:pt x="120" y="2227"/>
                  </a:cubicBezTo>
                  <a:cubicBezTo>
                    <a:pt x="1" y="3024"/>
                    <a:pt x="263" y="3822"/>
                    <a:pt x="846" y="4394"/>
                  </a:cubicBezTo>
                  <a:cubicBezTo>
                    <a:pt x="1334" y="4894"/>
                    <a:pt x="1977" y="5144"/>
                    <a:pt x="2668" y="5144"/>
                  </a:cubicBezTo>
                  <a:cubicBezTo>
                    <a:pt x="3346" y="5144"/>
                    <a:pt x="3989" y="4870"/>
                    <a:pt x="4477" y="4394"/>
                  </a:cubicBezTo>
                  <a:cubicBezTo>
                    <a:pt x="4966" y="3906"/>
                    <a:pt x="5228" y="3263"/>
                    <a:pt x="5228" y="2584"/>
                  </a:cubicBezTo>
                  <a:cubicBezTo>
                    <a:pt x="5239" y="1870"/>
                    <a:pt x="4966" y="1227"/>
                    <a:pt x="4477" y="750"/>
                  </a:cubicBezTo>
                  <a:cubicBezTo>
                    <a:pt x="3977" y="250"/>
                    <a:pt x="3323" y="0"/>
                    <a:pt x="26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3"/>
            <p:cNvSpPr/>
            <p:nvPr/>
          </p:nvSpPr>
          <p:spPr>
            <a:xfrm>
              <a:off x="4667216" y="2915382"/>
              <a:ext cx="320273" cy="318395"/>
            </a:xfrm>
            <a:custGeom>
              <a:rect b="b" l="l" r="r" t="t"/>
              <a:pathLst>
                <a:path extrusionOk="0" h="10003" w="10062">
                  <a:moveTo>
                    <a:pt x="5668" y="5502"/>
                  </a:moveTo>
                  <a:lnTo>
                    <a:pt x="5977" y="5811"/>
                  </a:lnTo>
                  <a:lnTo>
                    <a:pt x="5799" y="5990"/>
                  </a:lnTo>
                  <a:lnTo>
                    <a:pt x="5489" y="5680"/>
                  </a:lnTo>
                  <a:lnTo>
                    <a:pt x="5584" y="5585"/>
                  </a:lnTo>
                  <a:lnTo>
                    <a:pt x="5668" y="5502"/>
                  </a:lnTo>
                  <a:close/>
                  <a:moveTo>
                    <a:pt x="8347" y="7597"/>
                  </a:moveTo>
                  <a:lnTo>
                    <a:pt x="8501" y="7752"/>
                  </a:lnTo>
                  <a:lnTo>
                    <a:pt x="7739" y="8502"/>
                  </a:lnTo>
                  <a:lnTo>
                    <a:pt x="7585" y="8359"/>
                  </a:lnTo>
                  <a:lnTo>
                    <a:pt x="8347" y="7597"/>
                  </a:lnTo>
                  <a:close/>
                  <a:moveTo>
                    <a:pt x="8704" y="7954"/>
                  </a:moveTo>
                  <a:lnTo>
                    <a:pt x="8894" y="8157"/>
                  </a:lnTo>
                  <a:lnTo>
                    <a:pt x="8132" y="8907"/>
                  </a:lnTo>
                  <a:lnTo>
                    <a:pt x="7989" y="8764"/>
                  </a:lnTo>
                  <a:lnTo>
                    <a:pt x="7942" y="8716"/>
                  </a:lnTo>
                  <a:lnTo>
                    <a:pt x="8704" y="7954"/>
                  </a:lnTo>
                  <a:close/>
                  <a:moveTo>
                    <a:pt x="9097" y="8359"/>
                  </a:moveTo>
                  <a:lnTo>
                    <a:pt x="9621" y="8895"/>
                  </a:lnTo>
                  <a:cubicBezTo>
                    <a:pt x="9728" y="8966"/>
                    <a:pt x="9728" y="9121"/>
                    <a:pt x="9644" y="9228"/>
                  </a:cubicBezTo>
                  <a:lnTo>
                    <a:pt x="9216" y="9657"/>
                  </a:lnTo>
                  <a:cubicBezTo>
                    <a:pt x="9168" y="9699"/>
                    <a:pt x="9109" y="9719"/>
                    <a:pt x="9048" y="9719"/>
                  </a:cubicBezTo>
                  <a:cubicBezTo>
                    <a:pt x="8987" y="9719"/>
                    <a:pt x="8924" y="9699"/>
                    <a:pt x="8871" y="9657"/>
                  </a:cubicBezTo>
                  <a:lnTo>
                    <a:pt x="8335" y="9121"/>
                  </a:lnTo>
                  <a:lnTo>
                    <a:pt x="9097" y="8359"/>
                  </a:lnTo>
                  <a:close/>
                  <a:moveTo>
                    <a:pt x="3282" y="1"/>
                  </a:moveTo>
                  <a:cubicBezTo>
                    <a:pt x="2441" y="1"/>
                    <a:pt x="1602" y="322"/>
                    <a:pt x="965" y="965"/>
                  </a:cubicBezTo>
                  <a:cubicBezTo>
                    <a:pt x="334" y="1584"/>
                    <a:pt x="0" y="2406"/>
                    <a:pt x="0" y="3287"/>
                  </a:cubicBezTo>
                  <a:cubicBezTo>
                    <a:pt x="0" y="4156"/>
                    <a:pt x="334" y="4978"/>
                    <a:pt x="965" y="5609"/>
                  </a:cubicBezTo>
                  <a:cubicBezTo>
                    <a:pt x="1608" y="6240"/>
                    <a:pt x="2441" y="6573"/>
                    <a:pt x="3286" y="6573"/>
                  </a:cubicBezTo>
                  <a:cubicBezTo>
                    <a:pt x="3989" y="6573"/>
                    <a:pt x="4703" y="6347"/>
                    <a:pt x="5275" y="5883"/>
                  </a:cubicBezTo>
                  <a:lnTo>
                    <a:pt x="5608" y="6216"/>
                  </a:lnTo>
                  <a:cubicBezTo>
                    <a:pt x="5477" y="6418"/>
                    <a:pt x="5501" y="6692"/>
                    <a:pt x="5680" y="6871"/>
                  </a:cubicBezTo>
                  <a:lnTo>
                    <a:pt x="6370" y="7561"/>
                  </a:lnTo>
                  <a:cubicBezTo>
                    <a:pt x="6400" y="7585"/>
                    <a:pt x="6436" y="7597"/>
                    <a:pt x="6471" y="7597"/>
                  </a:cubicBezTo>
                  <a:cubicBezTo>
                    <a:pt x="6507" y="7597"/>
                    <a:pt x="6543" y="7585"/>
                    <a:pt x="6573" y="7561"/>
                  </a:cubicBezTo>
                  <a:cubicBezTo>
                    <a:pt x="6632" y="7502"/>
                    <a:pt x="6632" y="7407"/>
                    <a:pt x="6573" y="7347"/>
                  </a:cubicBezTo>
                  <a:lnTo>
                    <a:pt x="5894" y="6668"/>
                  </a:lnTo>
                  <a:cubicBezTo>
                    <a:pt x="5799" y="6573"/>
                    <a:pt x="5799" y="6418"/>
                    <a:pt x="5894" y="6323"/>
                  </a:cubicBezTo>
                  <a:lnTo>
                    <a:pt x="6323" y="5895"/>
                  </a:lnTo>
                  <a:cubicBezTo>
                    <a:pt x="6370" y="5847"/>
                    <a:pt x="6430" y="5811"/>
                    <a:pt x="6489" y="5811"/>
                  </a:cubicBezTo>
                  <a:cubicBezTo>
                    <a:pt x="6549" y="5811"/>
                    <a:pt x="6608" y="5847"/>
                    <a:pt x="6644" y="5895"/>
                  </a:cubicBezTo>
                  <a:lnTo>
                    <a:pt x="8156" y="7395"/>
                  </a:lnTo>
                  <a:lnTo>
                    <a:pt x="7394" y="8157"/>
                  </a:lnTo>
                  <a:lnTo>
                    <a:pt x="6966" y="7716"/>
                  </a:lnTo>
                  <a:cubicBezTo>
                    <a:pt x="6936" y="7686"/>
                    <a:pt x="6897" y="7672"/>
                    <a:pt x="6858" y="7672"/>
                  </a:cubicBezTo>
                  <a:cubicBezTo>
                    <a:pt x="6820" y="7672"/>
                    <a:pt x="6781" y="7686"/>
                    <a:pt x="6751" y="7716"/>
                  </a:cubicBezTo>
                  <a:cubicBezTo>
                    <a:pt x="6692" y="7776"/>
                    <a:pt x="6692" y="7871"/>
                    <a:pt x="6751" y="7930"/>
                  </a:cubicBezTo>
                  <a:lnTo>
                    <a:pt x="8668" y="9847"/>
                  </a:lnTo>
                  <a:cubicBezTo>
                    <a:pt x="8775" y="9955"/>
                    <a:pt x="8906" y="10002"/>
                    <a:pt x="9049" y="10002"/>
                  </a:cubicBezTo>
                  <a:cubicBezTo>
                    <a:pt x="9180" y="10002"/>
                    <a:pt x="9311" y="9955"/>
                    <a:pt x="9418" y="9847"/>
                  </a:cubicBezTo>
                  <a:lnTo>
                    <a:pt x="9847" y="9419"/>
                  </a:lnTo>
                  <a:cubicBezTo>
                    <a:pt x="10061" y="9228"/>
                    <a:pt x="10061" y="8883"/>
                    <a:pt x="9847" y="8669"/>
                  </a:cubicBezTo>
                  <a:lnTo>
                    <a:pt x="6858" y="5680"/>
                  </a:lnTo>
                  <a:cubicBezTo>
                    <a:pt x="6751" y="5573"/>
                    <a:pt x="6620" y="5525"/>
                    <a:pt x="6489" y="5525"/>
                  </a:cubicBezTo>
                  <a:cubicBezTo>
                    <a:pt x="6382" y="5525"/>
                    <a:pt x="6299" y="5561"/>
                    <a:pt x="6204" y="5609"/>
                  </a:cubicBezTo>
                  <a:lnTo>
                    <a:pt x="5870" y="5275"/>
                  </a:lnTo>
                  <a:cubicBezTo>
                    <a:pt x="6144" y="4930"/>
                    <a:pt x="6334" y="4537"/>
                    <a:pt x="6454" y="4097"/>
                  </a:cubicBezTo>
                  <a:cubicBezTo>
                    <a:pt x="6465" y="4025"/>
                    <a:pt x="6430" y="3942"/>
                    <a:pt x="6346" y="3918"/>
                  </a:cubicBezTo>
                  <a:cubicBezTo>
                    <a:pt x="6339" y="3917"/>
                    <a:pt x="6332" y="3916"/>
                    <a:pt x="6324" y="3916"/>
                  </a:cubicBezTo>
                  <a:cubicBezTo>
                    <a:pt x="6258" y="3916"/>
                    <a:pt x="6189" y="3961"/>
                    <a:pt x="6168" y="4025"/>
                  </a:cubicBezTo>
                  <a:cubicBezTo>
                    <a:pt x="6037" y="4537"/>
                    <a:pt x="5775" y="5013"/>
                    <a:pt x="5394" y="5383"/>
                  </a:cubicBezTo>
                  <a:cubicBezTo>
                    <a:pt x="4816" y="5960"/>
                    <a:pt x="4051" y="6249"/>
                    <a:pt x="3285" y="6249"/>
                  </a:cubicBezTo>
                  <a:cubicBezTo>
                    <a:pt x="2519" y="6249"/>
                    <a:pt x="1751" y="5960"/>
                    <a:pt x="1167" y="5383"/>
                  </a:cubicBezTo>
                  <a:cubicBezTo>
                    <a:pt x="608" y="4823"/>
                    <a:pt x="298" y="4073"/>
                    <a:pt x="298" y="3263"/>
                  </a:cubicBezTo>
                  <a:cubicBezTo>
                    <a:pt x="298" y="2466"/>
                    <a:pt x="608" y="1715"/>
                    <a:pt x="1167" y="1156"/>
                  </a:cubicBezTo>
                  <a:cubicBezTo>
                    <a:pt x="1751" y="572"/>
                    <a:pt x="2519" y="281"/>
                    <a:pt x="3285" y="281"/>
                  </a:cubicBezTo>
                  <a:cubicBezTo>
                    <a:pt x="4051" y="281"/>
                    <a:pt x="4816" y="572"/>
                    <a:pt x="5394" y="1156"/>
                  </a:cubicBezTo>
                  <a:cubicBezTo>
                    <a:pt x="6013" y="1763"/>
                    <a:pt x="6323" y="2608"/>
                    <a:pt x="6263" y="3478"/>
                  </a:cubicBezTo>
                  <a:cubicBezTo>
                    <a:pt x="6263" y="3549"/>
                    <a:pt x="6323" y="3620"/>
                    <a:pt x="6394" y="3644"/>
                  </a:cubicBezTo>
                  <a:cubicBezTo>
                    <a:pt x="6465" y="3644"/>
                    <a:pt x="6549" y="3585"/>
                    <a:pt x="6561" y="3501"/>
                  </a:cubicBezTo>
                  <a:cubicBezTo>
                    <a:pt x="6620" y="2549"/>
                    <a:pt x="6275" y="1632"/>
                    <a:pt x="5608" y="965"/>
                  </a:cubicBezTo>
                  <a:cubicBezTo>
                    <a:pt x="4965" y="322"/>
                    <a:pt x="4123" y="1"/>
                    <a:pt x="328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3"/>
            <p:cNvSpPr/>
            <p:nvPr/>
          </p:nvSpPr>
          <p:spPr>
            <a:xfrm>
              <a:off x="4733899" y="2960772"/>
              <a:ext cx="75469" cy="86546"/>
            </a:xfrm>
            <a:custGeom>
              <a:rect b="b" l="l" r="r" t="t"/>
              <a:pathLst>
                <a:path extrusionOk="0" h="2719" w="2371">
                  <a:moveTo>
                    <a:pt x="1218" y="276"/>
                  </a:moveTo>
                  <a:cubicBezTo>
                    <a:pt x="1233" y="276"/>
                    <a:pt x="1248" y="277"/>
                    <a:pt x="1263" y="278"/>
                  </a:cubicBezTo>
                  <a:cubicBezTo>
                    <a:pt x="1703" y="313"/>
                    <a:pt x="2061" y="647"/>
                    <a:pt x="2084" y="1099"/>
                  </a:cubicBezTo>
                  <a:cubicBezTo>
                    <a:pt x="2073" y="1456"/>
                    <a:pt x="1858" y="1802"/>
                    <a:pt x="1537" y="1944"/>
                  </a:cubicBezTo>
                  <a:cubicBezTo>
                    <a:pt x="1430" y="1992"/>
                    <a:pt x="1370" y="2099"/>
                    <a:pt x="1370" y="2218"/>
                  </a:cubicBezTo>
                  <a:cubicBezTo>
                    <a:pt x="1370" y="2313"/>
                    <a:pt x="1275" y="2409"/>
                    <a:pt x="1180" y="2409"/>
                  </a:cubicBezTo>
                  <a:cubicBezTo>
                    <a:pt x="1072" y="2409"/>
                    <a:pt x="989" y="2313"/>
                    <a:pt x="989" y="2218"/>
                  </a:cubicBezTo>
                  <a:cubicBezTo>
                    <a:pt x="989" y="1944"/>
                    <a:pt x="1132" y="1694"/>
                    <a:pt x="1382" y="1587"/>
                  </a:cubicBezTo>
                  <a:cubicBezTo>
                    <a:pt x="1561" y="1504"/>
                    <a:pt x="1680" y="1325"/>
                    <a:pt x="1668" y="1111"/>
                  </a:cubicBezTo>
                  <a:cubicBezTo>
                    <a:pt x="1656" y="873"/>
                    <a:pt x="1465" y="682"/>
                    <a:pt x="1227" y="670"/>
                  </a:cubicBezTo>
                  <a:lnTo>
                    <a:pt x="1191" y="670"/>
                  </a:lnTo>
                  <a:cubicBezTo>
                    <a:pt x="1072" y="670"/>
                    <a:pt x="953" y="706"/>
                    <a:pt x="870" y="801"/>
                  </a:cubicBezTo>
                  <a:cubicBezTo>
                    <a:pt x="763" y="885"/>
                    <a:pt x="715" y="1028"/>
                    <a:pt x="715" y="1159"/>
                  </a:cubicBezTo>
                  <a:cubicBezTo>
                    <a:pt x="715" y="1266"/>
                    <a:pt x="632" y="1349"/>
                    <a:pt x="525" y="1349"/>
                  </a:cubicBezTo>
                  <a:cubicBezTo>
                    <a:pt x="418" y="1349"/>
                    <a:pt x="334" y="1266"/>
                    <a:pt x="334" y="1159"/>
                  </a:cubicBezTo>
                  <a:cubicBezTo>
                    <a:pt x="334" y="920"/>
                    <a:pt x="429" y="682"/>
                    <a:pt x="608" y="516"/>
                  </a:cubicBezTo>
                  <a:cubicBezTo>
                    <a:pt x="775" y="359"/>
                    <a:pt x="995" y="276"/>
                    <a:pt x="1218" y="276"/>
                  </a:cubicBezTo>
                  <a:close/>
                  <a:moveTo>
                    <a:pt x="1163" y="0"/>
                  </a:moveTo>
                  <a:cubicBezTo>
                    <a:pt x="872" y="0"/>
                    <a:pt x="586" y="108"/>
                    <a:pt x="370" y="313"/>
                  </a:cubicBezTo>
                  <a:cubicBezTo>
                    <a:pt x="132" y="539"/>
                    <a:pt x="1" y="849"/>
                    <a:pt x="1" y="1159"/>
                  </a:cubicBezTo>
                  <a:cubicBezTo>
                    <a:pt x="1" y="1432"/>
                    <a:pt x="227" y="1647"/>
                    <a:pt x="489" y="1647"/>
                  </a:cubicBezTo>
                  <a:cubicBezTo>
                    <a:pt x="763" y="1647"/>
                    <a:pt x="989" y="1432"/>
                    <a:pt x="989" y="1159"/>
                  </a:cubicBezTo>
                  <a:cubicBezTo>
                    <a:pt x="989" y="1099"/>
                    <a:pt x="1001" y="1051"/>
                    <a:pt x="1049" y="1028"/>
                  </a:cubicBezTo>
                  <a:cubicBezTo>
                    <a:pt x="1078" y="998"/>
                    <a:pt x="1115" y="977"/>
                    <a:pt x="1161" y="977"/>
                  </a:cubicBezTo>
                  <a:cubicBezTo>
                    <a:pt x="1171" y="977"/>
                    <a:pt x="1181" y="978"/>
                    <a:pt x="1191" y="980"/>
                  </a:cubicBezTo>
                  <a:cubicBezTo>
                    <a:pt x="1287" y="980"/>
                    <a:pt x="1358" y="1075"/>
                    <a:pt x="1370" y="1159"/>
                  </a:cubicBezTo>
                  <a:cubicBezTo>
                    <a:pt x="1370" y="1230"/>
                    <a:pt x="1322" y="1313"/>
                    <a:pt x="1263" y="1337"/>
                  </a:cubicBezTo>
                  <a:cubicBezTo>
                    <a:pt x="930" y="1504"/>
                    <a:pt x="703" y="1849"/>
                    <a:pt x="703" y="2230"/>
                  </a:cubicBezTo>
                  <a:cubicBezTo>
                    <a:pt x="703" y="2504"/>
                    <a:pt x="930" y="2718"/>
                    <a:pt x="1191" y="2718"/>
                  </a:cubicBezTo>
                  <a:cubicBezTo>
                    <a:pt x="1465" y="2718"/>
                    <a:pt x="1680" y="2504"/>
                    <a:pt x="1680" y="2230"/>
                  </a:cubicBezTo>
                  <a:lnTo>
                    <a:pt x="1680" y="2218"/>
                  </a:lnTo>
                  <a:cubicBezTo>
                    <a:pt x="2096" y="2004"/>
                    <a:pt x="2370" y="1563"/>
                    <a:pt x="2334" y="1087"/>
                  </a:cubicBezTo>
                  <a:cubicBezTo>
                    <a:pt x="2311" y="504"/>
                    <a:pt x="1834" y="27"/>
                    <a:pt x="1251" y="4"/>
                  </a:cubicBezTo>
                  <a:cubicBezTo>
                    <a:pt x="1222" y="1"/>
                    <a:pt x="1192" y="0"/>
                    <a:pt x="116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a:off x="4755894" y="3048431"/>
              <a:ext cx="31098" cy="32244"/>
            </a:xfrm>
            <a:custGeom>
              <a:rect b="b" l="l" r="r" t="t"/>
              <a:pathLst>
                <a:path extrusionOk="0" h="1013" w="977">
                  <a:moveTo>
                    <a:pt x="489" y="298"/>
                  </a:moveTo>
                  <a:cubicBezTo>
                    <a:pt x="596" y="298"/>
                    <a:pt x="679" y="381"/>
                    <a:pt x="679" y="488"/>
                  </a:cubicBezTo>
                  <a:lnTo>
                    <a:pt x="679" y="500"/>
                  </a:lnTo>
                  <a:cubicBezTo>
                    <a:pt x="679" y="607"/>
                    <a:pt x="596" y="702"/>
                    <a:pt x="489" y="702"/>
                  </a:cubicBezTo>
                  <a:cubicBezTo>
                    <a:pt x="381" y="702"/>
                    <a:pt x="298" y="607"/>
                    <a:pt x="298" y="500"/>
                  </a:cubicBezTo>
                  <a:lnTo>
                    <a:pt x="298" y="488"/>
                  </a:lnTo>
                  <a:cubicBezTo>
                    <a:pt x="298" y="381"/>
                    <a:pt x="381" y="298"/>
                    <a:pt x="489" y="298"/>
                  </a:cubicBezTo>
                  <a:close/>
                  <a:moveTo>
                    <a:pt x="489" y="0"/>
                  </a:moveTo>
                  <a:cubicBezTo>
                    <a:pt x="215" y="0"/>
                    <a:pt x="0" y="226"/>
                    <a:pt x="0" y="488"/>
                  </a:cubicBezTo>
                  <a:lnTo>
                    <a:pt x="0" y="524"/>
                  </a:lnTo>
                  <a:cubicBezTo>
                    <a:pt x="0" y="786"/>
                    <a:pt x="215" y="1012"/>
                    <a:pt x="489" y="1012"/>
                  </a:cubicBezTo>
                  <a:cubicBezTo>
                    <a:pt x="751" y="1012"/>
                    <a:pt x="977" y="786"/>
                    <a:pt x="977" y="524"/>
                  </a:cubicBezTo>
                  <a:lnTo>
                    <a:pt x="977" y="488"/>
                  </a:lnTo>
                  <a:cubicBezTo>
                    <a:pt x="977" y="226"/>
                    <a:pt x="751" y="0"/>
                    <a:pt x="48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34"/>
          <p:cNvSpPr txBox="1"/>
          <p:nvPr>
            <p:ph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Fungsi Kepemimpinan</a:t>
            </a:r>
            <a:endParaRPr/>
          </a:p>
        </p:txBody>
      </p:sp>
      <p:sp>
        <p:nvSpPr>
          <p:cNvPr id="1579" name="Google Shape;1579;p34"/>
          <p:cNvSpPr txBox="1"/>
          <p:nvPr>
            <p:ph idx="1" type="body"/>
          </p:nvPr>
        </p:nvSpPr>
        <p:spPr>
          <a:xfrm>
            <a:off x="961200" y="1216800"/>
            <a:ext cx="6584700" cy="2955300"/>
          </a:xfrm>
          <a:prstGeom prst="rect">
            <a:avLst/>
          </a:prstGeom>
        </p:spPr>
        <p:txBody>
          <a:bodyPr anchorCtr="0" anchor="ctr" bIns="91425" lIns="0" spcFirstLastPara="1" rIns="0" wrap="square" tIns="91425">
            <a:spAutoFit/>
          </a:bodyPr>
          <a:lstStyle/>
          <a:p>
            <a:pPr indent="457200" lvl="0" marL="0" rtl="0" algn="just">
              <a:spcBef>
                <a:spcPts val="0"/>
              </a:spcBef>
              <a:spcAft>
                <a:spcPts val="0"/>
              </a:spcAft>
              <a:buNone/>
            </a:pPr>
            <a:r>
              <a:rPr lang="en"/>
              <a:t>Fungsi seorang pemimpin beserta teknik kepemimpinannya berbeda menurut situasi dimana sang pemimpin melakukan kegiatannya. Kelompok-kelompok yang satu sama lain berbeda macamnya, berbeda dasarnya, berbeda sifat pemilihannya, serta berbeda fungsi dan tujuannya, menghendaki cara kepemimpinan yang berbeda pula.</a:t>
            </a:r>
            <a:endParaRPr/>
          </a:p>
          <a:p>
            <a:pPr indent="0" lvl="0" marL="0" rtl="0" algn="just">
              <a:spcBef>
                <a:spcPts val="0"/>
              </a:spcBef>
              <a:spcAft>
                <a:spcPts val="0"/>
              </a:spcAft>
              <a:buNone/>
            </a:pPr>
            <a:r>
              <a:t/>
            </a:r>
            <a:endParaRPr/>
          </a:p>
          <a:p>
            <a:pPr indent="457200" lvl="0" marL="0" rtl="0" algn="just">
              <a:spcBef>
                <a:spcPts val="0"/>
              </a:spcBef>
              <a:spcAft>
                <a:spcPts val="0"/>
              </a:spcAft>
              <a:buNone/>
            </a:pPr>
            <a:r>
              <a:rPr lang="en"/>
              <a:t>Fungsi utama kepemimpinan terletak dalam jenis khusus dari perwakilan kelompoknya (group representation). Seorang pemimpin harus mewakili kelompoknya melalui saluran-saluran yang khusus direncanakan dan dibuat oleh kelompoknya sendiri. Mewakili kepentingan kelompoknya mengandung arti, bahwa si pemimpin mewakili fungsi administrasi secara eksekutif. Ini meliputi koordinasi dan integrasi berbagai aktivitas, kristalisasi kebijaksanaan kelompok, dan penilaian terhadap macam-macam peristiwa yang beru terjadi, yang membawakan fungsi kelompok. Lain daripada itu seorang pemimpin juga merupakan perantara dari orang-orang dalam kelompoknya dengan orang-orang diluar kelompoknya</a:t>
            </a:r>
            <a:endParaRPr/>
          </a:p>
        </p:txBody>
      </p:sp>
      <p:grpSp>
        <p:nvGrpSpPr>
          <p:cNvPr id="1580" name="Google Shape;1580;p34"/>
          <p:cNvGrpSpPr/>
          <p:nvPr/>
        </p:nvGrpSpPr>
        <p:grpSpPr>
          <a:xfrm>
            <a:off x="7948638" y="-481418"/>
            <a:ext cx="950715" cy="1539436"/>
            <a:chOff x="8610225" y="169463"/>
            <a:chExt cx="450000" cy="726938"/>
          </a:xfrm>
        </p:grpSpPr>
        <p:sp>
          <p:nvSpPr>
            <p:cNvPr id="1581" name="Google Shape;1581;p34"/>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3" name="Google Shape;1583;p34"/>
          <p:cNvGrpSpPr/>
          <p:nvPr/>
        </p:nvGrpSpPr>
        <p:grpSpPr>
          <a:xfrm>
            <a:off x="7148511" y="4255308"/>
            <a:ext cx="1102829" cy="3205139"/>
            <a:chOff x="7986575" y="2906313"/>
            <a:chExt cx="522000" cy="1513500"/>
          </a:xfrm>
        </p:grpSpPr>
        <p:sp>
          <p:nvSpPr>
            <p:cNvPr id="1584" name="Google Shape;1584;p34"/>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35"/>
          <p:cNvSpPr txBox="1"/>
          <p:nvPr>
            <p:ph type="title"/>
          </p:nvPr>
        </p:nvSpPr>
        <p:spPr>
          <a:xfrm>
            <a:off x="1468100" y="1849200"/>
            <a:ext cx="6282900" cy="846000"/>
          </a:xfrm>
          <a:prstGeom prst="rect">
            <a:avLst/>
          </a:prstGeom>
        </p:spPr>
        <p:txBody>
          <a:bodyPr anchorCtr="0" anchor="ctr" bIns="91425" lIns="0" spcFirstLastPara="1" rIns="0" wrap="square" tIns="91425">
            <a:noAutofit/>
          </a:bodyPr>
          <a:lstStyle/>
          <a:p>
            <a:pPr indent="0" lvl="0" marL="0" rtl="0" algn="ctr">
              <a:lnSpc>
                <a:spcPct val="70000"/>
              </a:lnSpc>
              <a:spcBef>
                <a:spcPts val="0"/>
              </a:spcBef>
              <a:spcAft>
                <a:spcPts val="0"/>
              </a:spcAft>
              <a:buNone/>
            </a:pPr>
            <a:r>
              <a:rPr lang="en" sz="6000"/>
              <a:t>Jenis Kepemimpinan</a:t>
            </a:r>
            <a:endParaRPr sz="6000"/>
          </a:p>
        </p:txBody>
      </p:sp>
      <p:sp>
        <p:nvSpPr>
          <p:cNvPr id="1593" name="Google Shape;1593;p35"/>
          <p:cNvSpPr txBox="1"/>
          <p:nvPr>
            <p:ph idx="1" type="subTitle"/>
          </p:nvPr>
        </p:nvSpPr>
        <p:spPr>
          <a:xfrm>
            <a:off x="961200" y="3000000"/>
            <a:ext cx="7221600" cy="3384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sz="1200"/>
              <a:t>Jenis kepemimpinan dalam perspektif komunikasi menurut Onong Uchjana Effendy</a:t>
            </a:r>
            <a:endParaRPr sz="1200"/>
          </a:p>
        </p:txBody>
      </p:sp>
      <p:grpSp>
        <p:nvGrpSpPr>
          <p:cNvPr id="1594" name="Google Shape;1594;p35"/>
          <p:cNvGrpSpPr/>
          <p:nvPr/>
        </p:nvGrpSpPr>
        <p:grpSpPr>
          <a:xfrm>
            <a:off x="910147" y="-1660742"/>
            <a:ext cx="1102829" cy="3205139"/>
            <a:chOff x="7986575" y="2906313"/>
            <a:chExt cx="522000" cy="1513500"/>
          </a:xfrm>
        </p:grpSpPr>
        <p:sp>
          <p:nvSpPr>
            <p:cNvPr id="1595" name="Google Shape;1595;p35"/>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5"/>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5"/>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5"/>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5"/>
          <p:cNvGrpSpPr/>
          <p:nvPr/>
        </p:nvGrpSpPr>
        <p:grpSpPr>
          <a:xfrm rot="5400000">
            <a:off x="7376636" y="3657865"/>
            <a:ext cx="380286" cy="2096523"/>
            <a:chOff x="4315150" y="2880000"/>
            <a:chExt cx="180000" cy="990000"/>
          </a:xfrm>
        </p:grpSpPr>
        <p:sp>
          <p:nvSpPr>
            <p:cNvPr id="1600" name="Google Shape;1600;p35"/>
            <p:cNvSpPr/>
            <p:nvPr/>
          </p:nvSpPr>
          <p:spPr>
            <a:xfrm>
              <a:off x="4315150" y="288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5"/>
            <p:cNvSpPr/>
            <p:nvPr/>
          </p:nvSpPr>
          <p:spPr>
            <a:xfrm>
              <a:off x="4315150" y="315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5"/>
            <p:cNvSpPr/>
            <p:nvPr/>
          </p:nvSpPr>
          <p:spPr>
            <a:xfrm>
              <a:off x="4315150" y="342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5"/>
            <p:cNvSpPr/>
            <p:nvPr/>
          </p:nvSpPr>
          <p:spPr>
            <a:xfrm>
              <a:off x="4315150" y="3690000"/>
              <a:ext cx="180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35"/>
          <p:cNvGrpSpPr/>
          <p:nvPr/>
        </p:nvGrpSpPr>
        <p:grpSpPr>
          <a:xfrm>
            <a:off x="910147" y="3829632"/>
            <a:ext cx="950715" cy="1539436"/>
            <a:chOff x="8610225" y="169463"/>
            <a:chExt cx="450000" cy="726938"/>
          </a:xfrm>
        </p:grpSpPr>
        <p:sp>
          <p:nvSpPr>
            <p:cNvPr id="1605" name="Google Shape;1605;p35"/>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5"/>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35"/>
          <p:cNvSpPr/>
          <p:nvPr/>
        </p:nvSpPr>
        <p:spPr>
          <a:xfrm>
            <a:off x="7948646" y="106125"/>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8" name="Google Shape;1608;p35"/>
          <p:cNvGrpSpPr/>
          <p:nvPr/>
        </p:nvGrpSpPr>
        <p:grpSpPr>
          <a:xfrm>
            <a:off x="2241146" y="4310726"/>
            <a:ext cx="1343730" cy="585645"/>
            <a:chOff x="2631622" y="4310726"/>
            <a:chExt cx="1343730" cy="585645"/>
          </a:xfrm>
        </p:grpSpPr>
        <p:sp>
          <p:nvSpPr>
            <p:cNvPr id="1609" name="Google Shape;1609;p35"/>
            <p:cNvSpPr/>
            <p:nvPr/>
          </p:nvSpPr>
          <p:spPr>
            <a:xfrm>
              <a:off x="263162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5"/>
            <p:cNvSpPr/>
            <p:nvPr/>
          </p:nvSpPr>
          <p:spPr>
            <a:xfrm>
              <a:off x="30155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5"/>
            <p:cNvSpPr/>
            <p:nvPr/>
          </p:nvSpPr>
          <p:spPr>
            <a:xfrm>
              <a:off x="263162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5"/>
            <p:cNvSpPr/>
            <p:nvPr/>
          </p:nvSpPr>
          <p:spPr>
            <a:xfrm>
              <a:off x="30155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5"/>
            <p:cNvSpPr/>
            <p:nvPr/>
          </p:nvSpPr>
          <p:spPr>
            <a:xfrm>
              <a:off x="3399477"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5"/>
            <p:cNvSpPr/>
            <p:nvPr/>
          </p:nvSpPr>
          <p:spPr>
            <a:xfrm>
              <a:off x="3399477"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5"/>
            <p:cNvSpPr/>
            <p:nvPr/>
          </p:nvSpPr>
          <p:spPr>
            <a:xfrm>
              <a:off x="3783352" y="4310726"/>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5"/>
            <p:cNvSpPr/>
            <p:nvPr/>
          </p:nvSpPr>
          <p:spPr>
            <a:xfrm>
              <a:off x="3783352" y="4703771"/>
              <a:ext cx="192000" cy="1926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36"/>
          <p:cNvSpPr txBox="1"/>
          <p:nvPr>
            <p:ph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3500"/>
              <a:t>Jenis Kepemimpinan</a:t>
            </a:r>
            <a:endParaRPr sz="3500"/>
          </a:p>
        </p:txBody>
      </p:sp>
      <p:sp>
        <p:nvSpPr>
          <p:cNvPr id="1622" name="Google Shape;1622;p36"/>
          <p:cNvSpPr txBox="1"/>
          <p:nvPr>
            <p:ph idx="2" type="title"/>
          </p:nvPr>
        </p:nvSpPr>
        <p:spPr>
          <a:xfrm>
            <a:off x="1739850" y="1884300"/>
            <a:ext cx="56643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Pemimpin sebagai Eksekutif</a:t>
            </a:r>
            <a:endParaRPr sz="1700"/>
          </a:p>
        </p:txBody>
      </p:sp>
      <p:sp>
        <p:nvSpPr>
          <p:cNvPr id="1623" name="Google Shape;1623;p36"/>
          <p:cNvSpPr txBox="1"/>
          <p:nvPr>
            <p:ph idx="1" type="subTitle"/>
          </p:nvPr>
        </p:nvSpPr>
        <p:spPr>
          <a:xfrm>
            <a:off x="1739850" y="2315702"/>
            <a:ext cx="5664300" cy="1369800"/>
          </a:xfrm>
          <a:prstGeom prst="rect">
            <a:avLst/>
          </a:prstGeom>
        </p:spPr>
        <p:txBody>
          <a:bodyPr anchorCtr="0" anchor="t" bIns="91425" lIns="91425" spcFirstLastPara="1" rIns="91425" wrap="square" tIns="91425">
            <a:spAutoFit/>
          </a:bodyPr>
          <a:lstStyle/>
          <a:p>
            <a:pPr indent="457200" lvl="0" marL="0" rtl="0" algn="just">
              <a:spcBef>
                <a:spcPts val="0"/>
              </a:spcBef>
              <a:spcAft>
                <a:spcPts val="1000"/>
              </a:spcAft>
              <a:buNone/>
            </a:pPr>
            <a:r>
              <a:rPr lang="en" sz="1100"/>
              <a:t>Pemimpin eksekutif (executive leader) seringkali disebut pula administrator. Fungsinya adalah “menterjemahkan” kebijaksanaan yang bersifat lisan menjadi suatu kegiatan. Kepemimpinan eksekutif atau kepemimpinan administratif tersebut merupakan kepemimpinan yang banyak dijumpai dalam kehidupan masyarakat, karena memang merupakan kebutuhan berbagai bidang dalam masyarakat. Contohnya kepemimpinan dalam pemerintahan</a:t>
            </a:r>
            <a:endParaRPr sz="1100"/>
          </a:p>
        </p:txBody>
      </p:sp>
      <p:grpSp>
        <p:nvGrpSpPr>
          <p:cNvPr id="1624" name="Google Shape;1624;p36"/>
          <p:cNvGrpSpPr/>
          <p:nvPr/>
        </p:nvGrpSpPr>
        <p:grpSpPr>
          <a:xfrm>
            <a:off x="910160" y="-1660742"/>
            <a:ext cx="1102829" cy="3205139"/>
            <a:chOff x="7986575" y="2906313"/>
            <a:chExt cx="522000" cy="1513500"/>
          </a:xfrm>
        </p:grpSpPr>
        <p:sp>
          <p:nvSpPr>
            <p:cNvPr id="1625" name="Google Shape;1625;p36"/>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6"/>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6"/>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6"/>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9" name="Google Shape;1629;p36"/>
          <p:cNvGrpSpPr/>
          <p:nvPr/>
        </p:nvGrpSpPr>
        <p:grpSpPr>
          <a:xfrm>
            <a:off x="7948638" y="-481418"/>
            <a:ext cx="950715" cy="1539436"/>
            <a:chOff x="8610225" y="169463"/>
            <a:chExt cx="450000" cy="726938"/>
          </a:xfrm>
        </p:grpSpPr>
        <p:sp>
          <p:nvSpPr>
            <p:cNvPr id="1630" name="Google Shape;1630;p36"/>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6"/>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2" name="Google Shape;1632;p36"/>
          <p:cNvSpPr/>
          <p:nvPr/>
        </p:nvSpPr>
        <p:spPr>
          <a:xfrm>
            <a:off x="736275" y="474375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6"/>
          <p:cNvSpPr txBox="1"/>
          <p:nvPr/>
        </p:nvSpPr>
        <p:spPr>
          <a:xfrm>
            <a:off x="3922050" y="983050"/>
            <a:ext cx="1299900" cy="8523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5200">
                <a:solidFill>
                  <a:srgbClr val="CA5241"/>
                </a:solidFill>
                <a:latin typeface="Abhaya Libre ExtraBold"/>
                <a:ea typeface="Abhaya Libre ExtraBold"/>
                <a:cs typeface="Abhaya Libre ExtraBold"/>
                <a:sym typeface="Abhaya Libre ExtraBold"/>
              </a:rPr>
              <a:t>01</a:t>
            </a:r>
            <a:endParaRPr b="1" sz="5200">
              <a:solidFill>
                <a:srgbClr val="CA5241"/>
              </a:solidFill>
              <a:latin typeface="Abhaya Libre ExtraBold"/>
              <a:ea typeface="Abhaya Libre ExtraBold"/>
              <a:cs typeface="Abhaya Libre ExtraBold"/>
              <a:sym typeface="Abhaya Libre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37"/>
          <p:cNvSpPr txBox="1"/>
          <p:nvPr>
            <p:ph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3500"/>
              <a:t>Jenis Kepemimpinan</a:t>
            </a:r>
            <a:endParaRPr sz="3500"/>
          </a:p>
        </p:txBody>
      </p:sp>
      <p:grpSp>
        <p:nvGrpSpPr>
          <p:cNvPr id="1639" name="Google Shape;1639;p37"/>
          <p:cNvGrpSpPr/>
          <p:nvPr/>
        </p:nvGrpSpPr>
        <p:grpSpPr>
          <a:xfrm>
            <a:off x="910160" y="-1660742"/>
            <a:ext cx="1102829" cy="3205139"/>
            <a:chOff x="7986575" y="2906313"/>
            <a:chExt cx="522000" cy="1513500"/>
          </a:xfrm>
        </p:grpSpPr>
        <p:sp>
          <p:nvSpPr>
            <p:cNvPr id="1640" name="Google Shape;1640;p37"/>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7"/>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7"/>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7"/>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37"/>
          <p:cNvGrpSpPr/>
          <p:nvPr/>
        </p:nvGrpSpPr>
        <p:grpSpPr>
          <a:xfrm>
            <a:off x="7948638" y="-481418"/>
            <a:ext cx="950715" cy="1539436"/>
            <a:chOff x="8610225" y="169463"/>
            <a:chExt cx="450000" cy="726938"/>
          </a:xfrm>
        </p:grpSpPr>
        <p:sp>
          <p:nvSpPr>
            <p:cNvPr id="1645" name="Google Shape;1645;p37"/>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7"/>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7" name="Google Shape;1647;p37"/>
          <p:cNvSpPr/>
          <p:nvPr/>
        </p:nvSpPr>
        <p:spPr>
          <a:xfrm>
            <a:off x="736275" y="474375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7"/>
          <p:cNvSpPr txBox="1"/>
          <p:nvPr/>
        </p:nvSpPr>
        <p:spPr>
          <a:xfrm>
            <a:off x="3922050" y="983050"/>
            <a:ext cx="1299900" cy="8523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5200">
                <a:solidFill>
                  <a:srgbClr val="CA5241"/>
                </a:solidFill>
                <a:latin typeface="Abhaya Libre ExtraBold"/>
                <a:ea typeface="Abhaya Libre ExtraBold"/>
                <a:cs typeface="Abhaya Libre ExtraBold"/>
                <a:sym typeface="Abhaya Libre ExtraBold"/>
              </a:rPr>
              <a:t>02</a:t>
            </a:r>
            <a:endParaRPr b="1" sz="5200">
              <a:solidFill>
                <a:srgbClr val="CA5241"/>
              </a:solidFill>
              <a:latin typeface="Abhaya Libre ExtraBold"/>
              <a:ea typeface="Abhaya Libre ExtraBold"/>
              <a:cs typeface="Abhaya Libre ExtraBold"/>
              <a:sym typeface="Abhaya Libre ExtraBold"/>
            </a:endParaRPr>
          </a:p>
        </p:txBody>
      </p:sp>
      <p:sp>
        <p:nvSpPr>
          <p:cNvPr id="1649" name="Google Shape;1649;p37"/>
          <p:cNvSpPr txBox="1"/>
          <p:nvPr>
            <p:ph idx="4" type="subTitle"/>
          </p:nvPr>
        </p:nvSpPr>
        <p:spPr>
          <a:xfrm>
            <a:off x="1739850" y="2262033"/>
            <a:ext cx="5664300" cy="1369800"/>
          </a:xfrm>
          <a:prstGeom prst="rect">
            <a:avLst/>
          </a:prstGeom>
        </p:spPr>
        <p:txBody>
          <a:bodyPr anchorCtr="0" anchor="ctr" bIns="91425" lIns="90000" spcFirstLastPara="1" rIns="90000" wrap="square" tIns="91425">
            <a:spAutoFit/>
          </a:bodyPr>
          <a:lstStyle/>
          <a:p>
            <a:pPr indent="457200" lvl="0" marL="0" rtl="0" algn="just">
              <a:spcBef>
                <a:spcPts val="0"/>
              </a:spcBef>
              <a:spcAft>
                <a:spcPts val="1000"/>
              </a:spcAft>
              <a:buNone/>
            </a:pPr>
            <a:r>
              <a:rPr lang="en" sz="1100"/>
              <a:t>Pemimpin sebagai hakim atau penimbang atau pelerai sudah dikenal sejak dahulu kala. Dari berbagai sumber dapat diketahui cerita-cerita atau kisah-kisah dimana seorang pemimpin bertindak sebagai hakim atau penengah, yang setiap keputusannya dilaksanakan dengan taat. Pemimpin sebagai hakim adalah seorang otokrat, karena setiap keputusannya adalah bersifat mutlak. Contohnya kepemimpinan wasit dalam olahraga. </a:t>
            </a:r>
            <a:r>
              <a:rPr lang="en" sz="1100">
                <a:solidFill>
                  <a:schemeClr val="accent5"/>
                </a:solidFill>
              </a:rPr>
              <a:t>sknnndjdnjndjnjdnjdnjd</a:t>
            </a:r>
            <a:endParaRPr sz="1100">
              <a:solidFill>
                <a:schemeClr val="accent5"/>
              </a:solidFill>
            </a:endParaRPr>
          </a:p>
        </p:txBody>
      </p:sp>
      <p:sp>
        <p:nvSpPr>
          <p:cNvPr id="1650" name="Google Shape;1650;p37"/>
          <p:cNvSpPr txBox="1"/>
          <p:nvPr>
            <p:ph idx="3" type="title"/>
          </p:nvPr>
        </p:nvSpPr>
        <p:spPr>
          <a:xfrm>
            <a:off x="1739850" y="1835350"/>
            <a:ext cx="56643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Pemimpin sebagai Hakim</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38"/>
          <p:cNvSpPr txBox="1"/>
          <p:nvPr>
            <p:ph type="title"/>
          </p:nvPr>
        </p:nvSpPr>
        <p:spPr>
          <a:xfrm>
            <a:off x="961200" y="540000"/>
            <a:ext cx="7221600" cy="644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3500"/>
              <a:t>Jenis Kepemimpinan</a:t>
            </a:r>
            <a:endParaRPr sz="3500"/>
          </a:p>
        </p:txBody>
      </p:sp>
      <p:grpSp>
        <p:nvGrpSpPr>
          <p:cNvPr id="1656" name="Google Shape;1656;p38"/>
          <p:cNvGrpSpPr/>
          <p:nvPr/>
        </p:nvGrpSpPr>
        <p:grpSpPr>
          <a:xfrm>
            <a:off x="910160" y="-1660742"/>
            <a:ext cx="1102829" cy="3205139"/>
            <a:chOff x="7986575" y="2906313"/>
            <a:chExt cx="522000" cy="1513500"/>
          </a:xfrm>
        </p:grpSpPr>
        <p:sp>
          <p:nvSpPr>
            <p:cNvPr id="1657" name="Google Shape;1657;p38"/>
            <p:cNvSpPr/>
            <p:nvPr/>
          </p:nvSpPr>
          <p:spPr>
            <a:xfrm>
              <a:off x="7986575" y="30587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8"/>
            <p:cNvSpPr/>
            <p:nvPr/>
          </p:nvSpPr>
          <p:spPr>
            <a:xfrm>
              <a:off x="8130575" y="2906313"/>
              <a:ext cx="90000" cy="1208700"/>
            </a:xfrm>
            <a:prstGeom prst="round2SameRect">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8"/>
            <p:cNvSpPr/>
            <p:nvPr/>
          </p:nvSpPr>
          <p:spPr>
            <a:xfrm>
              <a:off x="8274575" y="3211113"/>
              <a:ext cx="90000" cy="1208700"/>
            </a:xfrm>
            <a:prstGeom prst="round2SameRect">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8418575" y="3058713"/>
              <a:ext cx="90000" cy="1208700"/>
            </a:xfrm>
            <a:prstGeom prst="round2SameRect">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1" name="Google Shape;1661;p38"/>
          <p:cNvGrpSpPr/>
          <p:nvPr/>
        </p:nvGrpSpPr>
        <p:grpSpPr>
          <a:xfrm>
            <a:off x="7948638" y="-481418"/>
            <a:ext cx="950715" cy="1539436"/>
            <a:chOff x="8610225" y="169463"/>
            <a:chExt cx="450000" cy="726938"/>
          </a:xfrm>
        </p:grpSpPr>
        <p:sp>
          <p:nvSpPr>
            <p:cNvPr id="1662" name="Google Shape;1662;p38"/>
            <p:cNvSpPr/>
            <p:nvPr/>
          </p:nvSpPr>
          <p:spPr>
            <a:xfrm>
              <a:off x="8610225" y="169463"/>
              <a:ext cx="450000" cy="450000"/>
            </a:xfrm>
            <a:prstGeom prst="pie">
              <a:avLst>
                <a:gd fmla="val 0" name="adj1"/>
                <a:gd fmla="val 10800165" name="adj2"/>
              </a:avLst>
            </a:prstGeom>
            <a:solidFill>
              <a:srgbClr val="CA52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a:off x="8610225" y="446400"/>
              <a:ext cx="450000" cy="450000"/>
            </a:xfrm>
            <a:prstGeom prst="pie">
              <a:avLst>
                <a:gd fmla="val 0" name="adj1"/>
                <a:gd fmla="val 10800165"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4" name="Google Shape;1664;p38"/>
          <p:cNvSpPr/>
          <p:nvPr/>
        </p:nvSpPr>
        <p:spPr>
          <a:xfrm>
            <a:off x="736275" y="4743750"/>
            <a:ext cx="950700" cy="951900"/>
          </a:xfrm>
          <a:prstGeom prst="donut">
            <a:avLst>
              <a:gd fmla="val 25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8"/>
          <p:cNvSpPr txBox="1"/>
          <p:nvPr/>
        </p:nvSpPr>
        <p:spPr>
          <a:xfrm>
            <a:off x="3922050" y="983050"/>
            <a:ext cx="1299900" cy="8523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5200">
                <a:solidFill>
                  <a:srgbClr val="CA5241"/>
                </a:solidFill>
                <a:latin typeface="Abhaya Libre ExtraBold"/>
                <a:ea typeface="Abhaya Libre ExtraBold"/>
                <a:cs typeface="Abhaya Libre ExtraBold"/>
                <a:sym typeface="Abhaya Libre ExtraBold"/>
              </a:rPr>
              <a:t>03</a:t>
            </a:r>
            <a:endParaRPr b="1" sz="5200">
              <a:solidFill>
                <a:srgbClr val="CA5241"/>
              </a:solidFill>
              <a:latin typeface="Abhaya Libre ExtraBold"/>
              <a:ea typeface="Abhaya Libre ExtraBold"/>
              <a:cs typeface="Abhaya Libre ExtraBold"/>
              <a:sym typeface="Abhaya Libre ExtraBold"/>
            </a:endParaRPr>
          </a:p>
        </p:txBody>
      </p:sp>
      <p:sp>
        <p:nvSpPr>
          <p:cNvPr id="1666" name="Google Shape;1666;p38"/>
          <p:cNvSpPr txBox="1"/>
          <p:nvPr>
            <p:ph idx="2" type="title"/>
          </p:nvPr>
        </p:nvSpPr>
        <p:spPr>
          <a:xfrm>
            <a:off x="1739850" y="1835350"/>
            <a:ext cx="56643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t> Pemimpin sebagai Penganjur</a:t>
            </a:r>
            <a:endParaRPr sz="1700"/>
          </a:p>
        </p:txBody>
      </p:sp>
      <p:sp>
        <p:nvSpPr>
          <p:cNvPr id="1667" name="Google Shape;1667;p38"/>
          <p:cNvSpPr txBox="1"/>
          <p:nvPr>
            <p:ph idx="1" type="subTitle"/>
          </p:nvPr>
        </p:nvSpPr>
        <p:spPr>
          <a:xfrm>
            <a:off x="1739850" y="2263351"/>
            <a:ext cx="5664300" cy="1200600"/>
          </a:xfrm>
          <a:prstGeom prst="rect">
            <a:avLst/>
          </a:prstGeom>
        </p:spPr>
        <p:txBody>
          <a:bodyPr anchorCtr="0" anchor="t" bIns="91425" lIns="91425" spcFirstLastPara="1" rIns="91425" wrap="square" tIns="91425">
            <a:spAutoFit/>
          </a:bodyPr>
          <a:lstStyle/>
          <a:p>
            <a:pPr indent="457200" lvl="0" marL="0" rtl="0" algn="just">
              <a:spcBef>
                <a:spcPts val="0"/>
              </a:spcBef>
              <a:spcAft>
                <a:spcPts val="1000"/>
              </a:spcAft>
              <a:buNone/>
            </a:pPr>
            <a:r>
              <a:rPr lang="en" sz="1100"/>
              <a:t>Pemimpin sebagai penganjur, sebagai propagandis, sebagai juru-bicara, atau sebagai “pengarah opini publik (mobilizer of opinion) merupakan orang-orang penting dalam masyarakat. Penganjur adalah sejenis pemimpin yang memberi inspirasi kepada orang lain. Acapkali ia adalah pioner dalam bidang sosial dan berjuang untuk perubahan-perubahan. Contohnya kepemimpinan Para Nabi, kepemimpinan kiai dll.</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Cholera Disease by Slidesgo">
  <a:themeElements>
    <a:clrScheme name="Simple Light">
      <a:dk1>
        <a:srgbClr val="000000"/>
      </a:dk1>
      <a:lt1>
        <a:srgbClr val="5F3636"/>
      </a:lt1>
      <a:dk2>
        <a:srgbClr val="CA5241"/>
      </a:dk2>
      <a:lt2>
        <a:srgbClr val="FA7960"/>
      </a:lt2>
      <a:accent1>
        <a:srgbClr val="FFB38F"/>
      </a:accent1>
      <a:accent2>
        <a:srgbClr val="73A68D"/>
      </a:accent2>
      <a:accent3>
        <a:srgbClr val="9ABFAF"/>
      </a:accent3>
      <a:accent4>
        <a:srgbClr val="CEE2D4"/>
      </a:accent4>
      <a:accent5>
        <a:srgbClr val="FDF7E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