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8FDE-9457-413A-A91E-7D8D49B3594B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0CA-49E1-4BEE-82C6-82FB2FE09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2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7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7FCCBD-7189-4687-A1BF-1592BFEFF358}" type="datetimeFigureOut">
              <a:rPr lang="en-GB" smtClean="0"/>
              <a:t>19/03/2019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8: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Overloading</a:t>
            </a:r>
          </a:p>
          <a:p>
            <a:pPr marL="342900" indent="-342900">
              <a:buFontTx/>
              <a:buChar char="-"/>
            </a:pPr>
            <a:r>
              <a:rPr lang="en-ID" dirty="0">
                <a:solidFill>
                  <a:schemeClr val="tx1"/>
                </a:solidFill>
              </a:rPr>
              <a:t>Overriding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8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Operator: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u="sng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overloading operator</a:t>
            </a:r>
          </a:p>
          <a:p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overloading 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“+”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String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55247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13091"/>
            <a:ext cx="5085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2344"/>
            <a:ext cx="5880521" cy="27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3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Vector3</a:t>
            </a:r>
            <a:r>
              <a:rPr lang="en-US" dirty="0"/>
              <a:t>,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b="1" dirty="0"/>
              <a:t>array of integer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3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x, y, </a:t>
            </a:r>
            <a:r>
              <a:rPr lang="en-US" dirty="0" err="1"/>
              <a:t>dan</a:t>
            </a:r>
            <a:r>
              <a:rPr lang="en-US" dirty="0"/>
              <a:t> z.</a:t>
            </a:r>
          </a:p>
          <a:p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(*). Ada 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[1 2 3] * 5 = [5 10 15]</a:t>
            </a:r>
          </a:p>
          <a:p>
            <a:pPr lvl="1"/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[1 2 3] * [4 5 6] = 1*4+2*5+3*6 = 32</a:t>
            </a:r>
          </a:p>
          <a:p>
            <a:r>
              <a:rPr lang="en-ID" dirty="0"/>
              <a:t>Method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Konstruktor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atributnya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D" dirty="0"/>
              <a:t>Method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skalar</a:t>
            </a:r>
            <a:r>
              <a:rPr lang="en-ID" dirty="0"/>
              <a:t>,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return value</a:t>
            </a:r>
            <a:endParaRPr lang="en-ID" dirty="0"/>
          </a:p>
          <a:p>
            <a:pPr lvl="1"/>
            <a:r>
              <a:rPr lang="en-ID" dirty="0"/>
              <a:t>Method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,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return value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1: Overloading </a:t>
            </a:r>
            <a:r>
              <a:rPr lang="en-US" dirty="0" err="1"/>
              <a:t>Fungsi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06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Overriding </a:t>
            </a:r>
            <a:r>
              <a:rPr lang="en-ID" dirty="0" err="1"/>
              <a:t>pada</a:t>
            </a:r>
            <a:r>
              <a:rPr lang="en-ID" dirty="0"/>
              <a:t> method </a:t>
            </a:r>
            <a:r>
              <a:rPr lang="en-ID" dirty="0" err="1"/>
              <a:t>sebetulnya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, di mana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b="1" u="sng" dirty="0" err="1"/>
              <a:t>menuliskan</a:t>
            </a:r>
            <a:r>
              <a:rPr lang="en-ID" b="1" u="sng" dirty="0"/>
              <a:t> </a:t>
            </a:r>
            <a:r>
              <a:rPr lang="en-ID" b="1" u="sng" dirty="0" err="1"/>
              <a:t>ulang</a:t>
            </a:r>
            <a:r>
              <a:rPr lang="en-ID" b="1" u="sng" dirty="0"/>
              <a:t> </a:t>
            </a:r>
            <a:r>
              <a:rPr lang="en-ID" dirty="0"/>
              <a:t>method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induknya</a:t>
            </a:r>
            <a:r>
              <a:rPr lang="en-ID" dirty="0"/>
              <a:t> (</a:t>
            </a:r>
            <a:r>
              <a:rPr lang="en-ID" b="1" dirty="0" err="1">
                <a:solidFill>
                  <a:srgbClr val="FF0000"/>
                </a:solidFill>
              </a:rPr>
              <a:t>kecuali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method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i="1" dirty="0"/>
              <a:t>final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di-override)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Overriding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, method 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ID" dirty="0"/>
              <a:t> di-override </a:t>
            </a:r>
            <a:r>
              <a:rPr lang="en-ID" dirty="0" err="1"/>
              <a:t>pada</a:t>
            </a:r>
            <a:r>
              <a:rPr lang="en-ID" dirty="0"/>
              <a:t> class </a:t>
            </a:r>
            <a:r>
              <a:rPr lang="en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267200" cy="52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08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F0B-54BD-4408-BC6C-53C0AC02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D433-33BF-4DE0-876F-F6CD9876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459028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minimal 3 class yang </a:t>
            </a:r>
            <a:r>
              <a:rPr lang="en-US" dirty="0" err="1"/>
              <a:t>merepresentasikan</a:t>
            </a:r>
            <a:r>
              <a:rPr lang="en-US" dirty="0"/>
              <a:t> Multi-level Inheritance.</a:t>
            </a:r>
          </a:p>
          <a:p>
            <a:r>
              <a:rPr lang="en-US" dirty="0" err="1"/>
              <a:t>Semua</a:t>
            </a:r>
            <a:r>
              <a:rPr lang="en-US" dirty="0"/>
              <a:t> class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 err="1"/>
              <a:t>Implementasikan</a:t>
            </a:r>
            <a:r>
              <a:rPr lang="en-US" dirty="0"/>
              <a:t> overloading dan overriding </a:t>
            </a:r>
            <a:r>
              <a:rPr lang="en-US" dirty="0" err="1"/>
              <a:t>fungsi</a:t>
            </a:r>
            <a:r>
              <a:rPr lang="en-US" dirty="0"/>
              <a:t> pada class-class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0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</a:t>
            </a:r>
            <a:r>
              <a:rPr lang="en-US" dirty="0"/>
              <a:t>-overload </a:t>
            </a:r>
            <a:r>
              <a:rPr lang="en-US" dirty="0" err="1"/>
              <a:t>sebuah</a:t>
            </a:r>
            <a:r>
              <a:rPr lang="en-US" dirty="0"/>
              <a:t> method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u="sng" dirty="0" err="1"/>
              <a:t>lebih</a:t>
            </a:r>
            <a:r>
              <a:rPr lang="en-US" u="sng" dirty="0"/>
              <a:t>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satu</a:t>
            </a:r>
            <a:r>
              <a:rPr lang="en-US" u="sng" dirty="0"/>
              <a:t> </a:t>
            </a:r>
            <a:r>
              <a:rPr lang="en-US" u="sng" dirty="0" err="1"/>
              <a:t>versi</a:t>
            </a:r>
            <a:r>
              <a:rPr lang="en-US" u="sng" dirty="0"/>
              <a:t> method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u="sng" dirty="0" err="1"/>
              <a:t>nama</a:t>
            </a:r>
            <a:r>
              <a:rPr lang="en-US" u="sng" dirty="0"/>
              <a:t> yang </a:t>
            </a:r>
            <a:r>
              <a:rPr lang="en-US" u="sng" dirty="0" err="1"/>
              <a:t>sama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u="sng" dirty="0"/>
              <a:t>parameter yang </a:t>
            </a:r>
            <a:r>
              <a:rPr lang="en-US" u="sng" dirty="0" err="1"/>
              <a:t>berbeda</a:t>
            </a:r>
            <a:r>
              <a:rPr lang="en-US" u="sng" dirty="0"/>
              <a:t>,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tipe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04101" y="313578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63863" y="28848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82520"/>
            <a:ext cx="2819400" cy="345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0" y="3661869"/>
            <a:ext cx="5090890" cy="232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8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Overloading Method </a:t>
            </a:r>
            <a:r>
              <a:rPr lang="en-US" sz="4400" dirty="0" err="1"/>
              <a:t>pada</a:t>
            </a:r>
            <a:r>
              <a:rPr lang="en-US" sz="4400" dirty="0"/>
              <a:t> Ruby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overloading method</a:t>
            </a:r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multiple constructor, </a:t>
            </a:r>
            <a:r>
              <a:rPr lang="en-US" dirty="0" err="1"/>
              <a:t>trik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overloading method </a:t>
            </a:r>
            <a:r>
              <a:rPr lang="en-US" dirty="0" err="1"/>
              <a:t>pada</a:t>
            </a:r>
            <a:r>
              <a:rPr lang="en-US" dirty="0"/>
              <a:t> Ruby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parameter method</a:t>
            </a:r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61360"/>
            <a:ext cx="4881699" cy="31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1" y="3297219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0, 1, </a:t>
            </a:r>
            <a:r>
              <a:rPr lang="en-US" dirty="0" err="1"/>
              <a:t>atau</a:t>
            </a:r>
            <a:r>
              <a:rPr lang="en-US" dirty="0"/>
              <a:t> 2 parameter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21850" y="3581401"/>
            <a:ext cx="3121750" cy="15799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09800" y="3897383"/>
            <a:ext cx="3886200" cy="220420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</a:t>
            </a:r>
            <a:r>
              <a:rPr lang="en-US" dirty="0"/>
              <a:t>-overload operator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u="sng" dirty="0" err="1"/>
              <a:t>mengubah</a:t>
            </a:r>
            <a:r>
              <a:rPr lang="en-US" u="sng" dirty="0"/>
              <a:t> </a:t>
            </a:r>
            <a:r>
              <a:rPr lang="en-US" u="sng" dirty="0" err="1"/>
              <a:t>operasi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en-US" dirty="0"/>
              <a:t>Overloading operator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polymorphism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operator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/>
              <a:t>Overloading operator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Menjumlahkan</a:t>
            </a:r>
            <a:r>
              <a:rPr lang="en-US" dirty="0"/>
              <a:t>/</a:t>
            </a:r>
            <a:r>
              <a:rPr lang="en-US" dirty="0" err="1"/>
              <a:t>mengurangkan</a:t>
            </a:r>
            <a:r>
              <a:rPr lang="en-US" dirty="0"/>
              <a:t> 2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lvl="1"/>
            <a:r>
              <a:rPr lang="en-US" dirty="0" err="1"/>
              <a:t>Menjumlahkan</a:t>
            </a:r>
            <a:r>
              <a:rPr lang="en-US" dirty="0"/>
              <a:t>/</a:t>
            </a:r>
            <a:r>
              <a:rPr lang="en-US" dirty="0" err="1"/>
              <a:t>mengurangkan</a:t>
            </a:r>
            <a:r>
              <a:rPr lang="en-US" dirty="0"/>
              <a:t> jam </a:t>
            </a:r>
            <a:r>
              <a:rPr lang="en-US" dirty="0" err="1"/>
              <a:t>dalam</a:t>
            </a:r>
            <a:r>
              <a:rPr lang="en-US" dirty="0"/>
              <a:t> format HH:MM:SS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Operator: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yang </a:t>
            </a:r>
            <a:r>
              <a:rPr lang="en-US" dirty="0" err="1"/>
              <a:t>akan</a:t>
            </a:r>
            <a:r>
              <a:rPr lang="en-US" dirty="0"/>
              <a:t> di-overload</a:t>
            </a:r>
          </a:p>
          <a:p>
            <a:r>
              <a:rPr lang="en-US" dirty="0"/>
              <a:t>Operator yang </a:t>
            </a:r>
            <a:r>
              <a:rPr lang="en-US" dirty="0" err="1"/>
              <a:t>dapat</a:t>
            </a:r>
            <a:r>
              <a:rPr lang="en-US" dirty="0"/>
              <a:t> di-overload:</a:t>
            </a:r>
          </a:p>
          <a:p>
            <a:pPr lvl="1"/>
            <a:r>
              <a:rPr lang="en-US" b="1" dirty="0"/>
              <a:t>Operator </a:t>
            </a:r>
            <a:r>
              <a:rPr lang="en-US" b="1" dirty="0" err="1"/>
              <a:t>aritmetika</a:t>
            </a:r>
            <a:r>
              <a:rPr lang="en-US" dirty="0"/>
              <a:t>: +, -, *, /, %</a:t>
            </a:r>
          </a:p>
          <a:p>
            <a:pPr lvl="1"/>
            <a:r>
              <a:rPr lang="en-US" b="1" dirty="0"/>
              <a:t>Operator bitwise</a:t>
            </a:r>
            <a:r>
              <a:rPr lang="en-US" dirty="0"/>
              <a:t>: ^ (XOR), | (OR), &amp; (AND), ~ (complement), &lt;&lt; (shift left), &gt;&gt; (shift right)</a:t>
            </a:r>
          </a:p>
          <a:p>
            <a:pPr lvl="1"/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dirty="0"/>
              <a:t>: ! (NOT), &amp;&amp; (AND), || (OR)</a:t>
            </a:r>
          </a:p>
          <a:p>
            <a:pPr lvl="1"/>
            <a:r>
              <a:rPr lang="en-US" b="1" dirty="0"/>
              <a:t>Operator increment </a:t>
            </a:r>
            <a:r>
              <a:rPr lang="en-US" b="1" dirty="0" err="1"/>
              <a:t>dan</a:t>
            </a:r>
            <a:r>
              <a:rPr lang="en-US" b="1" dirty="0"/>
              <a:t> decrement</a:t>
            </a:r>
            <a:r>
              <a:rPr lang="en-US" dirty="0"/>
              <a:t>: ++, --</a:t>
            </a:r>
          </a:p>
          <a:p>
            <a:pPr lvl="1"/>
            <a:r>
              <a:rPr lang="en-US" b="1" dirty="0"/>
              <a:t>Operator compound assignment</a:t>
            </a:r>
            <a:r>
              <a:rPr lang="en-US" dirty="0"/>
              <a:t>: +=, -=, *=, /=, </a:t>
            </a:r>
            <a:r>
              <a:rPr lang="en-US" dirty="0" err="1"/>
              <a:t>dsb</a:t>
            </a: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97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C++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6" y="2514599"/>
            <a:ext cx="6490063" cy="343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1" y="1600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bentukan</a:t>
            </a:r>
            <a:r>
              <a:rPr lang="en-US" dirty="0"/>
              <a:t> user, </a:t>
            </a:r>
            <a:r>
              <a:rPr lang="en-US" dirty="0" err="1"/>
              <a:t>yakni</a:t>
            </a:r>
            <a:r>
              <a:rPr lang="en-US" dirty="0"/>
              <a:t> Time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dirty="0"/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seconds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Operator: Ruby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/>
              <a:t>Ruby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overloading operator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9" y="1828800"/>
            <a:ext cx="3429000" cy="271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33151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4724400"/>
            <a:ext cx="8371114" cy="102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086" y="6248400"/>
            <a:ext cx="662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operator “&gt;&gt;”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7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Operator: Ruby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-overload operator “&gt;&gt;“ </a:t>
            </a:r>
            <a:r>
              <a:rPr lang="en-US" dirty="0" err="1"/>
              <a:t>pada</a:t>
            </a:r>
            <a:r>
              <a:rPr lang="en-US" dirty="0"/>
              <a:t> class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 “&gt;&gt;“ </a:t>
            </a:r>
            <a:r>
              <a:rPr lang="en-US" dirty="0" err="1"/>
              <a:t>telah</a:t>
            </a:r>
            <a:r>
              <a:rPr lang="en-US" dirty="0"/>
              <a:t> di-overload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proses </a:t>
            </a:r>
            <a:r>
              <a:rPr lang="en-US" dirty="0" err="1"/>
              <a:t>sisip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5908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87" y="2616339"/>
            <a:ext cx="1750397" cy="31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438400"/>
            <a:ext cx="3238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Operator: Ruby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class Time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C++ </a:t>
            </a:r>
            <a:r>
              <a:rPr lang="en-US" dirty="0" err="1"/>
              <a:t>sebelumnya</a:t>
            </a:r>
            <a:r>
              <a:rPr lang="en-US" dirty="0"/>
              <a:t>):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25146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Tester: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83932"/>
            <a:ext cx="2262689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399"/>
            <a:ext cx="5105400" cy="40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9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22173</TotalTime>
  <Words>600</Words>
  <Application>Microsoft Office PowerPoint</Application>
  <PresentationFormat>On-screen Show (4:3)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Adjacency</vt:lpstr>
      <vt:lpstr>Pemrograman Berorientasi Obyek</vt:lpstr>
      <vt:lpstr>Overloading Method</vt:lpstr>
      <vt:lpstr>Overloading Method pada Ruby</vt:lpstr>
      <vt:lpstr>Overloading Operator</vt:lpstr>
      <vt:lpstr>Overloading Operator: C++</vt:lpstr>
      <vt:lpstr>Contoh pada C++</vt:lpstr>
      <vt:lpstr>Overloading Operator: Ruby</vt:lpstr>
      <vt:lpstr>Overloading Operator: Ruby</vt:lpstr>
      <vt:lpstr>Overloading Operator: Ruby</vt:lpstr>
      <vt:lpstr>Overloading Operator: Java</vt:lpstr>
      <vt:lpstr>TUGAS 1: Overloading Fungsi</vt:lpstr>
      <vt:lpstr>Overriding</vt:lpstr>
      <vt:lpstr>Overriding Method</vt:lpstr>
      <vt:lpstr>TUGAS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</dc:creator>
  <cp:lastModifiedBy>fawwaz</cp:lastModifiedBy>
  <cp:revision>118</cp:revision>
  <dcterms:created xsi:type="dcterms:W3CDTF">2015-03-08T14:00:05Z</dcterms:created>
  <dcterms:modified xsi:type="dcterms:W3CDTF">2019-03-19T04:05:36Z</dcterms:modified>
</cp:coreProperties>
</file>