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6" r:id="rId15"/>
    <p:sldId id="277" r:id="rId16"/>
    <p:sldId id="278" r:id="rId17"/>
    <p:sldId id="279" r:id="rId18"/>
    <p:sldId id="269" r:id="rId19"/>
    <p:sldId id="280" r:id="rId20"/>
    <p:sldId id="281" r:id="rId21"/>
    <p:sldId id="270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8FDE-9457-413A-A91E-7D8D49B3594B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70CA-49E1-4BEE-82C6-82FB2FE09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0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4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7FCCBD-7189-4687-A1BF-1592BFEFF358}" type="datetimeFigureOut">
              <a:rPr lang="en-GB" smtClean="0"/>
              <a:t>22/05/2018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Java%20Docs/docs/api/java/io/Serializable.html" TargetMode="External"/><Relationship Id="rId2" Type="http://schemas.openxmlformats.org/officeDocument/2006/relationships/hyperlink" Target="../../Java%20Docs/docs/api/java/lang/Comparab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Pertemuan</a:t>
            </a:r>
            <a:r>
              <a:rPr lang="en-US" dirty="0" smtClean="0">
                <a:solidFill>
                  <a:schemeClr val="tx1"/>
                </a:solidFill>
              </a:rPr>
              <a:t> 8: Abstract Class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Interface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Java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Konkrit</a:t>
            </a:r>
            <a:r>
              <a:rPr lang="en-ID" dirty="0"/>
              <a:t> Class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contoh</a:t>
            </a:r>
            <a:r>
              <a:rPr lang="en-ID" dirty="0" smtClean="0"/>
              <a:t> subclass </a:t>
            </a:r>
            <a:r>
              <a:rPr lang="en-ID" dirty="0" err="1" smtClean="0"/>
              <a:t>dari</a:t>
            </a:r>
            <a:r>
              <a:rPr lang="en-ID" dirty="0" smtClean="0"/>
              <a:t> class </a:t>
            </a:r>
            <a:r>
              <a:rPr lang="en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URLProcessorBase</a:t>
            </a:r>
            <a:r>
              <a:rPr lang="en-ID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7906"/>
            <a:ext cx="6972300" cy="2251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241471"/>
            <a:ext cx="684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Subclass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mengimplementasikan</a:t>
            </a:r>
            <a:r>
              <a:rPr lang="en-ID" dirty="0" smtClean="0"/>
              <a:t> method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processURLData</a:t>
            </a:r>
            <a:endParaRPr lang="en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Code </a:t>
            </a:r>
            <a:r>
              <a:rPr lang="en-ID" dirty="0" err="1" smtClean="0"/>
              <a:t>lainnya</a:t>
            </a:r>
            <a:r>
              <a:rPr lang="en-ID" dirty="0" smtClean="0"/>
              <a:t> </a:t>
            </a:r>
            <a:r>
              <a:rPr lang="en-ID" dirty="0" err="1" smtClean="0"/>
              <a:t>langsung</a:t>
            </a:r>
            <a:r>
              <a:rPr lang="en-ID" dirty="0" smtClean="0"/>
              <a:t> </a:t>
            </a:r>
            <a:r>
              <a:rPr lang="en-ID" dirty="0" err="1" smtClean="0"/>
              <a:t>mewarisi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superclass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penggunaan</a:t>
            </a:r>
            <a:r>
              <a:rPr lang="en-ID" dirty="0" smtClean="0"/>
              <a:t> subclass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URLProcessorImpl</a:t>
            </a:r>
            <a:r>
              <a:rPr lang="en-ID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199214"/>
            <a:ext cx="57435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Abstract Class </a:t>
            </a:r>
            <a:r>
              <a:rPr lang="en-ID" dirty="0" err="1" smtClean="0"/>
              <a:t>pada</a:t>
            </a:r>
            <a:r>
              <a:rPr lang="en-ID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Lihat</a:t>
            </a:r>
            <a:r>
              <a:rPr lang="en-ID" dirty="0" smtClean="0"/>
              <a:t> </a:t>
            </a:r>
            <a:r>
              <a:rPr lang="en-ID" dirty="0" err="1" smtClean="0"/>
              <a:t>JavaDoc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Java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Review </a:t>
            </a:r>
            <a:r>
              <a:rPr lang="en-US" sz="3200" dirty="0" smtClean="0"/>
              <a:t>Hybrid</a:t>
            </a:r>
            <a:r>
              <a:rPr lang="en-US" sz="3600" dirty="0" smtClean="0"/>
              <a:t> Inheritance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bahasa</a:t>
            </a:r>
            <a:r>
              <a:rPr lang="en-US" sz="3200" dirty="0" smtClean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i="1" dirty="0" smtClean="0"/>
              <a:t>multiple</a:t>
            </a:r>
            <a:r>
              <a:rPr lang="en-US" sz="3200" dirty="0" smtClean="0"/>
              <a:t> </a:t>
            </a:r>
            <a:r>
              <a:rPr lang="en-US" sz="3200" i="1" dirty="0" smtClean="0"/>
              <a:t>inheritance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dia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i="1" dirty="0" smtClean="0"/>
              <a:t>hybrid</a:t>
            </a:r>
            <a:r>
              <a:rPr lang="en-US" sz="3200" dirty="0" smtClean="0"/>
              <a:t> </a:t>
            </a:r>
            <a:r>
              <a:rPr lang="en-US" sz="3200" i="1" dirty="0" smtClean="0"/>
              <a:t>inheritance</a:t>
            </a:r>
          </a:p>
          <a:p>
            <a:r>
              <a:rPr lang="en-US" sz="3200" dirty="0" err="1" smtClean="0"/>
              <a:t>Hanya</a:t>
            </a:r>
            <a:r>
              <a:rPr lang="en-US" sz="3200" dirty="0" smtClean="0"/>
              <a:t> C++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i="1" dirty="0"/>
              <a:t>hybrid </a:t>
            </a:r>
            <a:r>
              <a:rPr lang="en-US" sz="3200" i="1" dirty="0" smtClean="0"/>
              <a:t>inheritance</a:t>
            </a:r>
            <a:r>
              <a:rPr lang="en-GB" sz="3200" dirty="0" smtClean="0"/>
              <a:t>. </a:t>
            </a:r>
            <a:r>
              <a:rPr lang="en-US" sz="3200" dirty="0" smtClean="0"/>
              <a:t>Ruby </a:t>
            </a:r>
            <a:r>
              <a:rPr lang="en-US" sz="3200" dirty="0" err="1" smtClean="0"/>
              <a:t>dan</a:t>
            </a:r>
            <a:r>
              <a:rPr lang="en-US" sz="3200" dirty="0" smtClean="0"/>
              <a:t> C# </a:t>
            </a:r>
            <a:r>
              <a:rPr lang="en-US" sz="3200" dirty="0" err="1" smtClean="0"/>
              <a:t>tidak</a:t>
            </a:r>
            <a:endParaRPr lang="en-US" sz="3200" dirty="0" smtClean="0"/>
          </a:p>
          <a:p>
            <a:r>
              <a:rPr lang="en-US" sz="3200" dirty="0" smtClean="0"/>
              <a:t>Java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i="1" dirty="0" smtClean="0"/>
              <a:t>hybrid inheritance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i="1" dirty="0" smtClean="0"/>
              <a:t>class</a:t>
            </a:r>
            <a:r>
              <a:rPr lang="en-US" sz="3200" dirty="0" smtClean="0"/>
              <a:t>, </a:t>
            </a:r>
            <a:r>
              <a:rPr lang="en-US" sz="3200" dirty="0" err="1" smtClean="0"/>
              <a:t>tetapi</a:t>
            </a:r>
            <a:r>
              <a:rPr lang="en-US" sz="3200" dirty="0" smtClean="0"/>
              <a:t> </a:t>
            </a:r>
            <a:r>
              <a:rPr lang="en-US" sz="3200" i="1" dirty="0" smtClean="0"/>
              <a:t>interface</a:t>
            </a:r>
            <a:endParaRPr lang="en-GB" sz="3200" i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"/>
            <a:ext cx="1524544" cy="150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8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Java Interface </a:t>
            </a:r>
            <a:r>
              <a:rPr lang="en-ID" dirty="0" err="1" smtClean="0"/>
              <a:t>mirip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class, </a:t>
            </a:r>
            <a:r>
              <a:rPr lang="en-ID" dirty="0" err="1" smtClean="0"/>
              <a:t>tetapi</a:t>
            </a:r>
            <a:r>
              <a:rPr lang="en-ID" dirty="0" smtClean="0"/>
              <a:t> interface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method </a:t>
            </a:r>
            <a:r>
              <a:rPr lang="en-ID" i="1" dirty="0" smtClean="0"/>
              <a:t>signature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atribut</a:t>
            </a:r>
            <a:endParaRPr lang="en-ID" dirty="0" smtClean="0"/>
          </a:p>
          <a:p>
            <a:r>
              <a:rPr lang="en-ID" dirty="0" smtClean="0"/>
              <a:t>Method </a:t>
            </a:r>
            <a:r>
              <a:rPr lang="en-ID" i="1" dirty="0" smtClean="0"/>
              <a:t>signature </a:t>
            </a:r>
            <a:r>
              <a:rPr lang="en-ID" dirty="0" err="1" smtClean="0"/>
              <a:t>adalah</a:t>
            </a:r>
            <a:r>
              <a:rPr lang="en-ID" dirty="0" smtClean="0"/>
              <a:t> method </a:t>
            </a:r>
            <a:r>
              <a:rPr lang="en-ID" dirty="0" err="1" smtClean="0"/>
              <a:t>tanpa</a:t>
            </a:r>
            <a:r>
              <a:rPr lang="en-ID" dirty="0" smtClean="0"/>
              <a:t> </a:t>
            </a:r>
            <a:r>
              <a:rPr lang="en-ID" dirty="0" err="1" smtClean="0"/>
              <a:t>implementasi</a:t>
            </a:r>
            <a:r>
              <a:rPr lang="en-ID" dirty="0" smtClean="0"/>
              <a:t> yang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, parameter,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i="1" dirty="0" smtClean="0"/>
              <a:t>exception</a:t>
            </a:r>
            <a:endParaRPr lang="en-ID" dirty="0"/>
          </a:p>
          <a:p>
            <a:r>
              <a:rPr lang="en-ID" dirty="0" smtClean="0"/>
              <a:t>Java interface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sarana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i="1" dirty="0" smtClean="0"/>
              <a:t>polymorphism</a:t>
            </a:r>
          </a:p>
          <a:p>
            <a:r>
              <a:rPr lang="en-ID" dirty="0" err="1" smtClean="0"/>
              <a:t>Contoh</a:t>
            </a:r>
            <a:r>
              <a:rPr lang="en-ID" dirty="0" smtClean="0"/>
              <a:t> interface </a:t>
            </a:r>
            <a:r>
              <a:rPr lang="en-ID" dirty="0" err="1" smtClean="0"/>
              <a:t>sederhana</a:t>
            </a:r>
            <a:r>
              <a:rPr lang="en-ID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3505200"/>
            <a:ext cx="3948081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888" y="5166058"/>
            <a:ext cx="7386912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Interface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1 </a:t>
            </a:r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atribut</a:t>
            </a:r>
            <a:r>
              <a:rPr lang="en-ID" dirty="0" smtClean="0"/>
              <a:t> (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ID" dirty="0" smtClean="0"/>
              <a:t>) </a:t>
            </a:r>
            <a:r>
              <a:rPr lang="en-ID" dirty="0" err="1" smtClean="0"/>
              <a:t>dan</a:t>
            </a:r>
            <a:r>
              <a:rPr lang="en-ID" dirty="0" smtClean="0"/>
              <a:t> 1 method </a:t>
            </a:r>
            <a:r>
              <a:rPr lang="en-ID" i="1" dirty="0" smtClean="0"/>
              <a:t>signature </a:t>
            </a:r>
            <a:r>
              <a:rPr lang="en-ID" dirty="0" smtClean="0"/>
              <a:t>(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D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Kita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 smtClean="0"/>
              <a:t> </a:t>
            </a:r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atribut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memanggil</a:t>
            </a:r>
            <a:r>
              <a:rPr lang="en-ID" dirty="0" smtClean="0"/>
              <a:t> </a:t>
            </a:r>
            <a:r>
              <a:rPr lang="en-ID" dirty="0" err="1" smtClean="0"/>
              <a:t>langsung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interface-</a:t>
            </a:r>
            <a:r>
              <a:rPr lang="en-ID" dirty="0" err="1" smtClean="0"/>
              <a:t>nya</a:t>
            </a:r>
            <a:r>
              <a:rPr lang="en-ID" dirty="0" smtClean="0"/>
              <a:t>, </a:t>
            </a:r>
            <a:r>
              <a:rPr lang="en-ID" dirty="0" err="1" smtClean="0"/>
              <a:t>diikuti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variabelnya</a:t>
            </a:r>
            <a:r>
              <a:rPr lang="en-ID" dirty="0" smtClean="0"/>
              <a:t>. </a:t>
            </a:r>
            <a:r>
              <a:rPr lang="en-ID" dirty="0" err="1" smtClean="0"/>
              <a:t>Contoh</a:t>
            </a:r>
            <a:r>
              <a:rPr lang="en-ID" dirty="0" smtClean="0"/>
              <a:t>:</a:t>
            </a:r>
          </a:p>
          <a:p>
            <a:r>
              <a:rPr lang="en-ID" dirty="0" smtClean="0"/>
              <a:t>     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MyInterface.hello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Interface vs Class</a:t>
            </a:r>
            <a:endParaRPr lang="en-US" dirty="0"/>
          </a:p>
        </p:txBody>
      </p:sp>
      <p:sp>
        <p:nvSpPr>
          <p:cNvPr id="4" name="AutoShape 2" descr="relationship between class and interface"/>
          <p:cNvSpPr>
            <a:spLocks noChangeAspect="1" noChangeArrowheads="1"/>
          </p:cNvSpPr>
          <p:nvPr/>
        </p:nvSpPr>
        <p:spPr bwMode="auto">
          <a:xfrm>
            <a:off x="2057400" y="1828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439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Multiple Inheritance </a:t>
            </a:r>
            <a:r>
              <a:rPr lang="en-ID" dirty="0" err="1" smtClean="0"/>
              <a:t>dari</a:t>
            </a:r>
            <a:r>
              <a:rPr lang="en-ID" dirty="0" smtClean="0"/>
              <a:t>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789709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Interface </a:t>
            </a:r>
            <a:r>
              <a:rPr lang="en-ID" dirty="0" err="1" smtClean="0"/>
              <a:t>Bawaan</a:t>
            </a:r>
            <a:r>
              <a:rPr lang="en-ID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Interface </a:t>
            </a:r>
            <a:r>
              <a:rPr lang="en-ID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Comparable</a:t>
            </a:r>
            <a:r>
              <a:rPr lang="en-ID" dirty="0" smtClean="0"/>
              <a:t>, </a:t>
            </a:r>
            <a:r>
              <a:rPr lang="en-ID" dirty="0" err="1" smtClean="0"/>
              <a:t>memiliki</a:t>
            </a:r>
            <a:r>
              <a:rPr lang="en-ID" dirty="0" smtClean="0"/>
              <a:t> method </a:t>
            </a:r>
            <a:r>
              <a:rPr lang="en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ID" dirty="0" smtClean="0"/>
              <a:t>,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membandingkan</a:t>
            </a:r>
            <a:r>
              <a:rPr lang="en-ID" dirty="0" smtClean="0"/>
              <a:t> </a:t>
            </a:r>
            <a:r>
              <a:rPr lang="en-ID" dirty="0" err="1" smtClean="0"/>
              <a:t>dua</a:t>
            </a:r>
            <a:r>
              <a:rPr lang="en-ID" dirty="0" smtClean="0"/>
              <a:t> </a:t>
            </a:r>
            <a:r>
              <a:rPr lang="en-ID" dirty="0" err="1" smtClean="0"/>
              <a:t>buah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endParaRPr lang="en-ID" dirty="0" smtClean="0"/>
          </a:p>
          <a:p>
            <a:r>
              <a:rPr lang="en-ID" dirty="0" smtClean="0"/>
              <a:t>Interface </a:t>
            </a:r>
            <a:r>
              <a:rPr lang="en-ID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Serializable</a:t>
            </a:r>
            <a:r>
              <a:rPr lang="en-ID" dirty="0" smtClean="0"/>
              <a:t>, interface marker </a:t>
            </a:r>
            <a:r>
              <a:rPr lang="en-ID" dirty="0" err="1" smtClean="0"/>
              <a:t>tanpa</a:t>
            </a:r>
            <a:r>
              <a:rPr lang="en-ID" dirty="0" smtClean="0"/>
              <a:t> method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atribut</a:t>
            </a:r>
            <a:r>
              <a:rPr lang="en-ID" dirty="0" smtClean="0"/>
              <a:t> </a:t>
            </a:r>
            <a:r>
              <a:rPr lang="en-ID" dirty="0" err="1" smtClean="0"/>
              <a:t>apapun</a:t>
            </a:r>
            <a:r>
              <a:rPr lang="en-ID" dirty="0" smtClean="0"/>
              <a:t>,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mengindikasikan</a:t>
            </a:r>
            <a:r>
              <a:rPr lang="en-ID" dirty="0" smtClean="0"/>
              <a:t> </a:t>
            </a:r>
            <a:r>
              <a:rPr lang="en-ID" dirty="0" err="1" smtClean="0"/>
              <a:t>bahwa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class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diserialisasi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148" y="4419600"/>
            <a:ext cx="79248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b="1" dirty="0" err="1" smtClean="0">
                <a:solidFill>
                  <a:srgbClr val="C00000"/>
                </a:solidFill>
              </a:rPr>
              <a:t>Serialisasi</a:t>
            </a:r>
            <a:r>
              <a:rPr lang="en-ID" dirty="0" smtClean="0"/>
              <a:t>: </a:t>
            </a:r>
            <a:r>
              <a:rPr lang="en-US" dirty="0" err="1" smtClean="0"/>
              <a:t>mengkonversi</a:t>
            </a:r>
            <a:r>
              <a:rPr lang="en-US" dirty="0" smtClean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stream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blob (</a:t>
            </a:r>
            <a:r>
              <a:rPr lang="en-US" i="1" dirty="0"/>
              <a:t>binary large object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Mengimplementasikan</a:t>
            </a:r>
            <a:r>
              <a:rPr lang="en-ID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 err="1" smtClean="0"/>
              <a:t>Sebelum</a:t>
            </a:r>
            <a:r>
              <a:rPr lang="en-ID" sz="2000" dirty="0" smtClean="0"/>
              <a:t> interface </a:t>
            </a:r>
            <a:r>
              <a:rPr lang="en-ID" sz="2000" dirty="0" err="1" smtClean="0"/>
              <a:t>digunakan</a:t>
            </a:r>
            <a:r>
              <a:rPr lang="en-ID" sz="2000" dirty="0" smtClean="0"/>
              <a:t>, </a:t>
            </a:r>
            <a:r>
              <a:rPr lang="en-ID" sz="2000" dirty="0" err="1" smtClean="0"/>
              <a:t>ia</a:t>
            </a:r>
            <a:r>
              <a:rPr lang="en-ID" sz="2000" dirty="0" smtClean="0"/>
              <a:t> </a:t>
            </a:r>
            <a:r>
              <a:rPr lang="en-ID" sz="2000" dirty="0" err="1" smtClean="0"/>
              <a:t>harus</a:t>
            </a:r>
            <a:r>
              <a:rPr lang="en-ID" sz="2000" dirty="0" smtClean="0"/>
              <a:t> </a:t>
            </a:r>
            <a:r>
              <a:rPr lang="en-ID" sz="2000" dirty="0" err="1" smtClean="0"/>
              <a:t>diimplementasikan</a:t>
            </a:r>
            <a:r>
              <a:rPr lang="en-ID" sz="2000" dirty="0" smtClean="0"/>
              <a:t> </a:t>
            </a:r>
            <a:r>
              <a:rPr lang="en-ID" sz="2000" dirty="0" err="1" smtClean="0"/>
              <a:t>dulu</a:t>
            </a:r>
            <a:r>
              <a:rPr lang="en-ID" sz="2000" dirty="0" smtClean="0"/>
              <a:t> </a:t>
            </a:r>
            <a:r>
              <a:rPr lang="en-ID" sz="2000" dirty="0" err="1" smtClean="0"/>
              <a:t>oleh</a:t>
            </a:r>
            <a:r>
              <a:rPr lang="en-ID" sz="2000" dirty="0" smtClean="0"/>
              <a:t> </a:t>
            </a:r>
            <a:r>
              <a:rPr lang="en-ID" sz="2000" dirty="0" err="1" smtClean="0"/>
              <a:t>sebuah</a:t>
            </a:r>
            <a:r>
              <a:rPr lang="en-ID" sz="2000" dirty="0" smtClean="0"/>
              <a:t> class. Kita </a:t>
            </a:r>
            <a:r>
              <a:rPr lang="en-ID" sz="2000" dirty="0" err="1" smtClean="0"/>
              <a:t>tidak</a:t>
            </a:r>
            <a:r>
              <a:rPr lang="en-ID" sz="2000" dirty="0" smtClean="0"/>
              <a:t>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langsung</a:t>
            </a:r>
            <a:r>
              <a:rPr lang="en-ID" sz="2000" dirty="0" smtClean="0"/>
              <a:t> </a:t>
            </a:r>
            <a:r>
              <a:rPr lang="en-ID" sz="2000" dirty="0" err="1" smtClean="0"/>
              <a:t>membuat</a:t>
            </a:r>
            <a:r>
              <a:rPr lang="en-ID" sz="2000" dirty="0" smtClean="0"/>
              <a:t> instance </a:t>
            </a:r>
            <a:r>
              <a:rPr lang="en-ID" sz="2000" dirty="0" err="1" smtClean="0"/>
              <a:t>dari</a:t>
            </a:r>
            <a:r>
              <a:rPr lang="en-ID" sz="2000" dirty="0" smtClean="0"/>
              <a:t> interface.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:</a:t>
            </a:r>
          </a:p>
          <a:p>
            <a:endParaRPr lang="en-ID" sz="2000" dirty="0"/>
          </a:p>
          <a:p>
            <a:endParaRPr lang="en-ID" sz="2000" dirty="0" smtClean="0"/>
          </a:p>
          <a:p>
            <a:endParaRPr lang="en-ID" sz="2000" dirty="0"/>
          </a:p>
          <a:p>
            <a:r>
              <a:rPr lang="en-ID" sz="2000" dirty="0" smtClean="0"/>
              <a:t>Class yang </a:t>
            </a:r>
            <a:r>
              <a:rPr lang="en-ID" sz="2000" dirty="0" err="1" smtClean="0"/>
              <a:t>mengimplementasi</a:t>
            </a:r>
            <a:r>
              <a:rPr lang="en-ID" sz="2000" dirty="0" smtClean="0"/>
              <a:t> </a:t>
            </a:r>
            <a:r>
              <a:rPr lang="en-ID" sz="2000" dirty="0" err="1" smtClean="0"/>
              <a:t>sebuah</a:t>
            </a:r>
            <a:r>
              <a:rPr lang="en-ID" sz="2000" dirty="0" smtClean="0"/>
              <a:t> interface </a:t>
            </a:r>
            <a:r>
              <a:rPr lang="en-ID" sz="2000" dirty="0" err="1" smtClean="0"/>
              <a:t>harus</a:t>
            </a:r>
            <a:r>
              <a:rPr lang="en-ID" sz="2000" dirty="0" smtClean="0"/>
              <a:t> </a:t>
            </a:r>
            <a:r>
              <a:rPr lang="en-ID" sz="2000" dirty="0" err="1" smtClean="0"/>
              <a:t>mengimplementasikan</a:t>
            </a:r>
            <a:r>
              <a:rPr lang="en-ID" sz="2000" dirty="0" smtClean="0"/>
              <a:t> </a:t>
            </a:r>
            <a:r>
              <a:rPr lang="en-ID" sz="2000" dirty="0" err="1" smtClean="0"/>
              <a:t>semua</a:t>
            </a:r>
            <a:r>
              <a:rPr lang="en-ID" sz="2000" dirty="0" smtClean="0"/>
              <a:t> method yang </a:t>
            </a:r>
            <a:r>
              <a:rPr lang="en-ID" sz="2000" dirty="0" err="1" smtClean="0"/>
              <a:t>dideklarasikan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interface </a:t>
            </a:r>
            <a:r>
              <a:rPr lang="en-ID" sz="2000" dirty="0" err="1" smtClean="0"/>
              <a:t>tersebut</a:t>
            </a:r>
            <a:r>
              <a:rPr lang="en-ID" sz="2000" dirty="0" smtClean="0"/>
              <a:t>,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</a:t>
            </a:r>
            <a:r>
              <a:rPr lang="en-ID" sz="2000" dirty="0" err="1" smtClean="0"/>
              <a:t>nama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parameter yang </a:t>
            </a:r>
            <a:r>
              <a:rPr lang="en-ID" sz="2000" dirty="0" err="1" smtClean="0"/>
              <a:t>sama</a:t>
            </a:r>
            <a:endParaRPr lang="en-ID" sz="2000" dirty="0" smtClean="0"/>
          </a:p>
          <a:p>
            <a:r>
              <a:rPr lang="en-ID" sz="2000" dirty="0" err="1" smtClean="0"/>
              <a:t>Setelah</a:t>
            </a:r>
            <a:r>
              <a:rPr lang="en-ID" sz="2000" dirty="0" smtClean="0"/>
              <a:t> </a:t>
            </a:r>
            <a:r>
              <a:rPr lang="en-ID" sz="2000" dirty="0" err="1" smtClean="0"/>
              <a:t>itu</a:t>
            </a:r>
            <a:r>
              <a:rPr lang="en-ID" sz="2000" dirty="0" smtClean="0"/>
              <a:t>, </a:t>
            </a:r>
            <a:r>
              <a:rPr lang="en-ID" sz="2000" dirty="0" err="1" smtClean="0"/>
              <a:t>kita</a:t>
            </a:r>
            <a:r>
              <a:rPr lang="en-ID" sz="2000" dirty="0" smtClean="0"/>
              <a:t>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menggunakan</a:t>
            </a:r>
            <a:r>
              <a:rPr lang="en-ID" sz="2000" dirty="0" smtClean="0"/>
              <a:t> instance </a:t>
            </a:r>
            <a:r>
              <a:rPr lang="en-ID" sz="2000" dirty="0" err="1" smtClean="0"/>
              <a:t>dari</a:t>
            </a:r>
            <a:r>
              <a:rPr lang="en-ID" sz="2000" dirty="0" smtClean="0"/>
              <a:t> class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instance </a:t>
            </a:r>
            <a:r>
              <a:rPr lang="en-ID" sz="2000" dirty="0" err="1" smtClean="0"/>
              <a:t>dari</a:t>
            </a:r>
            <a:r>
              <a:rPr lang="en-ID" sz="2000" dirty="0" smtClean="0"/>
              <a:t> interface</a:t>
            </a:r>
          </a:p>
          <a:p>
            <a:endParaRPr lang="en-ID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62200"/>
            <a:ext cx="4953000" cy="1276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0200"/>
            <a:ext cx="58878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: </a:t>
            </a:r>
            <a:r>
              <a:rPr lang="en-ID" dirty="0" err="1" smtClean="0"/>
              <a:t>Implementasi</a:t>
            </a:r>
            <a:r>
              <a:rPr lang="en-ID" dirty="0" smtClean="0"/>
              <a:t> Interface </a:t>
            </a:r>
            <a:r>
              <a:rPr lang="en-ID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samples;</a:t>
            </a:r>
          </a:p>
          <a:p>
            <a:pPr marL="11430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java.util.Collections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Comparable&lt;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411480" lvl="1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</a:p>
          <a:p>
            <a:pPr marL="411480" lvl="1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artist;</a:t>
            </a:r>
          </a:p>
          <a:p>
            <a:pPr marL="411480" lvl="1" indent="0"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duration;</a:t>
            </a:r>
          </a:p>
          <a:p>
            <a:pPr marL="411480" lvl="1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n, String a,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d){</a:t>
            </a:r>
          </a:p>
          <a:p>
            <a:pPr marL="411480" lvl="1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this.name=n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11480" lvl="1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this.artist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11480" lvl="1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this.duration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11480" lvl="1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this.name=null;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this.artist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11480" lvl="1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this.duration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14300" indent="0">
              <a:buNone/>
            </a:pP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ID" sz="1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ID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D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Song: "+this.name+"--"+</a:t>
            </a:r>
            <a:r>
              <a:rPr lang="en-ID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this.artist</a:t>
            </a:r>
            <a:r>
              <a:rPr lang="en-ID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+"("+</a:t>
            </a:r>
            <a:r>
              <a:rPr lang="en-ID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this.duration</a:t>
            </a:r>
            <a:r>
              <a:rPr lang="en-ID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+" seconds)");</a:t>
            </a:r>
          </a:p>
          <a:p>
            <a:pPr marL="11430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Tambahan</a:t>
            </a:r>
            <a:r>
              <a:rPr lang="en-ID" dirty="0" smtClean="0"/>
              <a:t> </a:t>
            </a:r>
            <a:r>
              <a:rPr lang="en-ID" dirty="0" err="1" smtClean="0"/>
              <a:t>Materi</a:t>
            </a:r>
            <a:r>
              <a:rPr lang="en-ID" dirty="0" smtClean="0"/>
              <a:t>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>Class Abstract</a:t>
            </a:r>
          </a:p>
          <a:p>
            <a:r>
              <a:rPr lang="en-ID" sz="4800" dirty="0" smtClean="0"/>
              <a:t>Interface</a:t>
            </a:r>
          </a:p>
          <a:p>
            <a:pPr marL="11430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97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11430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arg0) {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 Auto-generated method stub</a:t>
            </a:r>
          </a:p>
          <a:p>
            <a:pPr marL="11430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this.duration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==((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)arg0).duration)</a:t>
            </a:r>
          </a:p>
          <a:p>
            <a:pPr marL="11430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pPr marL="114300" indent="0">
              <a:buNone/>
            </a:pP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if (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this.duration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&gt;((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)arg0).duration)</a:t>
            </a:r>
          </a:p>
          <a:p>
            <a:pPr marL="11430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1;</a:t>
            </a:r>
          </a:p>
          <a:p>
            <a:pPr marL="11430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return -1;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List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songList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songList.add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("Hello","Adele",350));</a:t>
            </a:r>
          </a:p>
          <a:p>
            <a:pPr marL="114300" indent="0">
              <a:buNone/>
            </a:pP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songList.add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Hello","Lionel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Richie",200));</a:t>
            </a:r>
          </a:p>
          <a:p>
            <a:pPr marL="114300" indent="0">
              <a:buNone/>
            </a:pP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songList.add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D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Roar","Katy</a:t>
            </a:r>
            <a:r>
              <a:rPr lang="en-ID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Perry",362));</a:t>
            </a:r>
          </a:p>
          <a:p>
            <a:pPr marL="11430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songList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Iterator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songList.iterator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SongComparable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itr.next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obj.to_s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8140" y="576722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28042"/>
            <a:ext cx="443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Mengimplementasikan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Sebuah</a:t>
            </a:r>
            <a:r>
              <a:rPr lang="en-ID" dirty="0" smtClean="0"/>
              <a:t> class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mengimplementasikan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interface</a:t>
            </a:r>
          </a:p>
          <a:p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hal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, class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mengimplementasikan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method yang </a:t>
            </a:r>
            <a:r>
              <a:rPr lang="en-ID" dirty="0" err="1" smtClean="0"/>
              <a:t>ada</a:t>
            </a:r>
            <a:r>
              <a:rPr lang="en-ID" dirty="0" smtClean="0"/>
              <a:t> di </a:t>
            </a:r>
            <a:r>
              <a:rPr lang="en-ID" dirty="0" err="1" smtClean="0"/>
              <a:t>semua</a:t>
            </a:r>
            <a:r>
              <a:rPr lang="en-ID" dirty="0" smtClean="0"/>
              <a:t> interface yang </a:t>
            </a:r>
            <a:r>
              <a:rPr lang="en-ID" dirty="0" err="1" smtClean="0"/>
              <a:t>digunakan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200400"/>
            <a:ext cx="520947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Perhatikan</a:t>
            </a:r>
            <a:r>
              <a:rPr lang="en-ID" dirty="0" smtClean="0"/>
              <a:t> class diagram </a:t>
            </a:r>
            <a:r>
              <a:rPr lang="en-ID" dirty="0" err="1" smtClean="0"/>
              <a:t>berikut</a:t>
            </a:r>
            <a:r>
              <a:rPr lang="en-ID" dirty="0" smtClean="0"/>
              <a:t>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sz="1800" dirty="0" err="1" smtClean="0"/>
              <a:t>Untuk</a:t>
            </a:r>
            <a:r>
              <a:rPr lang="en-ID" sz="1800" dirty="0" smtClean="0"/>
              <a:t> </a:t>
            </a:r>
            <a:r>
              <a:rPr lang="en-ID" sz="1800" dirty="0" err="1" smtClean="0"/>
              <a:t>menyimpan</a:t>
            </a:r>
            <a:r>
              <a:rPr lang="en-ID" sz="1800" dirty="0" smtClean="0"/>
              <a:t> </a:t>
            </a:r>
            <a:r>
              <a:rPr lang="en-ID" sz="1800" dirty="0" err="1" smtClean="0"/>
              <a:t>objek</a:t>
            </a:r>
            <a:r>
              <a:rPr lang="en-ID" sz="1800" dirty="0" smtClean="0"/>
              <a:t> </a:t>
            </a:r>
            <a:r>
              <a:rPr lang="en-ID" sz="1800" dirty="0" err="1" smtClean="0"/>
              <a:t>dari</a:t>
            </a:r>
            <a:r>
              <a:rPr lang="en-ID" sz="1800" dirty="0" smtClean="0"/>
              <a:t> class-class </a:t>
            </a:r>
            <a:r>
              <a:rPr lang="en-ID" sz="1800" dirty="0" err="1" smtClean="0"/>
              <a:t>tersebut</a:t>
            </a:r>
            <a:r>
              <a:rPr lang="en-ID" sz="1800" dirty="0" smtClean="0"/>
              <a:t> </a:t>
            </a:r>
            <a:r>
              <a:rPr lang="en-ID" sz="1800" dirty="0" err="1" smtClean="0"/>
              <a:t>ke</a:t>
            </a:r>
            <a:r>
              <a:rPr lang="en-ID" sz="1800" dirty="0" smtClean="0"/>
              <a:t> database (</a:t>
            </a:r>
            <a:r>
              <a:rPr lang="en-ID" sz="1800" dirty="0" err="1" smtClean="0"/>
              <a:t>atau</a:t>
            </a:r>
            <a:r>
              <a:rPr lang="en-ID" sz="1800" dirty="0" smtClean="0"/>
              <a:t> </a:t>
            </a:r>
            <a:r>
              <a:rPr lang="en-ID" sz="1800" dirty="0" err="1" smtClean="0"/>
              <a:t>ke</a:t>
            </a:r>
            <a:r>
              <a:rPr lang="en-ID" sz="1800" dirty="0" smtClean="0"/>
              <a:t> file system, </a:t>
            </a:r>
            <a:r>
              <a:rPr lang="en-ID" sz="1800" dirty="0" err="1" smtClean="0"/>
              <a:t>atau</a:t>
            </a:r>
            <a:r>
              <a:rPr lang="en-ID" sz="1800" dirty="0" smtClean="0"/>
              <a:t> </a:t>
            </a:r>
            <a:r>
              <a:rPr lang="en-ID" sz="1800" dirty="0" err="1" smtClean="0"/>
              <a:t>akan</a:t>
            </a:r>
            <a:r>
              <a:rPr lang="en-ID" sz="1800" dirty="0" smtClean="0"/>
              <a:t> </a:t>
            </a:r>
            <a:r>
              <a:rPr lang="en-ID" sz="1800" dirty="0" err="1" smtClean="0"/>
              <a:t>dikirim</a:t>
            </a:r>
            <a:r>
              <a:rPr lang="en-ID" sz="1800" dirty="0" smtClean="0"/>
              <a:t> </a:t>
            </a:r>
            <a:r>
              <a:rPr lang="en-ID" sz="1800" dirty="0" err="1" smtClean="0"/>
              <a:t>melalui</a:t>
            </a:r>
            <a:r>
              <a:rPr lang="en-ID" sz="1800" dirty="0" smtClean="0"/>
              <a:t> </a:t>
            </a:r>
            <a:r>
              <a:rPr lang="en-ID" sz="1800" dirty="0" err="1" smtClean="0"/>
              <a:t>jaringan</a:t>
            </a:r>
            <a:r>
              <a:rPr lang="en-ID" sz="1800" dirty="0" smtClean="0"/>
              <a:t>), </a:t>
            </a:r>
            <a:r>
              <a:rPr lang="en-ID" sz="1800" dirty="0" err="1" smtClean="0"/>
              <a:t>objek</a:t>
            </a:r>
            <a:r>
              <a:rPr lang="en-ID" sz="1800" dirty="0" smtClean="0"/>
              <a:t> </a:t>
            </a:r>
            <a:r>
              <a:rPr lang="en-ID" sz="1800" dirty="0" err="1" smtClean="0"/>
              <a:t>harus</a:t>
            </a:r>
            <a:r>
              <a:rPr lang="en-ID" sz="1800" dirty="0" smtClean="0"/>
              <a:t> </a:t>
            </a:r>
            <a:r>
              <a:rPr lang="en-ID" sz="1800" dirty="0" err="1" smtClean="0"/>
              <a:t>diserialisasi</a:t>
            </a:r>
            <a:r>
              <a:rPr lang="en-ID" sz="1800" dirty="0" smtClean="0"/>
              <a:t> </a:t>
            </a:r>
            <a:r>
              <a:rPr lang="en-ID" sz="1800" dirty="0" err="1" smtClean="0"/>
              <a:t>terlebih</a:t>
            </a:r>
            <a:r>
              <a:rPr lang="en-ID" sz="1800" dirty="0" smtClean="0"/>
              <a:t> </a:t>
            </a:r>
            <a:r>
              <a:rPr lang="en-ID" sz="1800" dirty="0" err="1" smtClean="0"/>
              <a:t>dahulu</a:t>
            </a:r>
            <a:r>
              <a:rPr lang="en-ID" sz="1800" dirty="0" smtClean="0"/>
              <a:t> </a:t>
            </a:r>
          </a:p>
          <a:p>
            <a:r>
              <a:rPr lang="en-ID" sz="1800" dirty="0" err="1" smtClean="0"/>
              <a:t>Sebaliknya</a:t>
            </a:r>
            <a:r>
              <a:rPr lang="en-ID" sz="1800" dirty="0" smtClean="0"/>
              <a:t>, </a:t>
            </a:r>
            <a:r>
              <a:rPr lang="en-ID" sz="1800" dirty="0" err="1" smtClean="0"/>
              <a:t>untuk</a:t>
            </a:r>
            <a:r>
              <a:rPr lang="en-ID" sz="1800" dirty="0" smtClean="0"/>
              <a:t> </a:t>
            </a:r>
            <a:r>
              <a:rPr lang="en-ID" sz="1800" dirty="0" err="1" smtClean="0"/>
              <a:t>membaca</a:t>
            </a:r>
            <a:r>
              <a:rPr lang="en-ID" sz="1800" dirty="0" smtClean="0"/>
              <a:t> </a:t>
            </a:r>
            <a:r>
              <a:rPr lang="en-ID" sz="1800" dirty="0" err="1" smtClean="0"/>
              <a:t>objek</a:t>
            </a:r>
            <a:r>
              <a:rPr lang="en-ID" sz="1800" dirty="0" smtClean="0"/>
              <a:t> yang </a:t>
            </a:r>
            <a:r>
              <a:rPr lang="en-ID" sz="1800" dirty="0" err="1" smtClean="0"/>
              <a:t>disimpan</a:t>
            </a:r>
            <a:r>
              <a:rPr lang="en-ID" sz="1800" dirty="0" smtClean="0"/>
              <a:t> di database </a:t>
            </a:r>
            <a:r>
              <a:rPr lang="en-ID" sz="1800" dirty="0" err="1" smtClean="0"/>
              <a:t>ke</a:t>
            </a:r>
            <a:r>
              <a:rPr lang="en-ID" sz="1800" dirty="0" smtClean="0"/>
              <a:t> </a:t>
            </a:r>
            <a:r>
              <a:rPr lang="en-ID" sz="1800" dirty="0" err="1" smtClean="0"/>
              <a:t>dalam</a:t>
            </a:r>
            <a:r>
              <a:rPr lang="en-ID" sz="1800" dirty="0" smtClean="0"/>
              <a:t> program, </a:t>
            </a:r>
            <a:r>
              <a:rPr lang="en-ID" sz="1800" dirty="0" err="1" smtClean="0"/>
              <a:t>maka</a:t>
            </a:r>
            <a:r>
              <a:rPr lang="en-ID" sz="1800" dirty="0" smtClean="0"/>
              <a:t> </a:t>
            </a:r>
            <a:r>
              <a:rPr lang="en-ID" sz="1800" dirty="0" err="1" smtClean="0"/>
              <a:t>objek</a:t>
            </a:r>
            <a:r>
              <a:rPr lang="en-ID" sz="1800" dirty="0" smtClean="0"/>
              <a:t> </a:t>
            </a:r>
            <a:r>
              <a:rPr lang="en-ID" sz="1800" dirty="0" err="1" smtClean="0"/>
              <a:t>harus</a:t>
            </a:r>
            <a:r>
              <a:rPr lang="en-ID" sz="1800" dirty="0" smtClean="0"/>
              <a:t> </a:t>
            </a:r>
            <a:r>
              <a:rPr lang="en-ID" sz="1800" dirty="0" err="1" smtClean="0"/>
              <a:t>dideserialisasi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Interface </a:t>
            </a:r>
            <a:r>
              <a:rPr lang="en-ID" dirty="0" err="1" smtClean="0"/>
              <a:t>dan</a:t>
            </a:r>
            <a:r>
              <a:rPr lang="en-ID" dirty="0" smtClean="0"/>
              <a:t> 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5943600" cy="21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Interface </a:t>
            </a:r>
            <a:r>
              <a:rPr lang="en-ID" dirty="0" err="1"/>
              <a:t>dan</a:t>
            </a:r>
            <a:r>
              <a:rPr lang="en-ID" dirty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Misal</a:t>
            </a:r>
            <a:r>
              <a:rPr lang="en-US" dirty="0"/>
              <a:t> proses </a:t>
            </a:r>
            <a:r>
              <a:rPr lang="en-US" dirty="0" err="1"/>
              <a:t>serialisasi-deserialisasi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method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storeToDatabase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Storable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superclass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method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storeToDatabase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class di </a:t>
            </a:r>
            <a:r>
              <a:rPr lang="en-US" dirty="0" err="1" smtClean="0"/>
              <a:t>bawahnya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kacau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konseptual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diagram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class vehicle </a:t>
            </a:r>
            <a:r>
              <a:rPr lang="en-US" dirty="0" err="1"/>
              <a:t>dan</a:t>
            </a:r>
            <a:r>
              <a:rPr lang="en-US" dirty="0"/>
              <a:t> driver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 smtClean="0"/>
              <a:t>serialisasi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819400"/>
            <a:ext cx="3957674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1676400"/>
            <a:ext cx="96314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Storable</a:t>
            </a:r>
            <a:endParaRPr lang="en-US" dirty="0"/>
          </a:p>
        </p:txBody>
      </p:sp>
      <p:cxnSp>
        <p:nvCxnSpPr>
          <p:cNvPr id="8" name="Elbow Connector 7"/>
          <p:cNvCxnSpPr>
            <a:endCxn id="6" idx="2"/>
          </p:cNvCxnSpPr>
          <p:nvPr/>
        </p:nvCxnSpPr>
        <p:spPr>
          <a:xfrm flipV="1">
            <a:off x="5410202" y="2045732"/>
            <a:ext cx="1014973" cy="2587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2" y="2304494"/>
            <a:ext cx="0" cy="6280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6425174" y="2304494"/>
            <a:ext cx="963151" cy="628096"/>
          </a:xfrm>
          <a:prstGeom prst="bentConnector3">
            <a:avLst>
              <a:gd name="adj1" fmla="val 1020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1/1/9/2/12065738771352376078Arnoud999_Right_or_wrong_5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17" y="1977433"/>
            <a:ext cx="1849518" cy="18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Interface </a:t>
            </a:r>
            <a:r>
              <a:rPr lang="en-ID" dirty="0" err="1"/>
              <a:t>dan</a:t>
            </a:r>
            <a:r>
              <a:rPr lang="en-ID" dirty="0"/>
              <a:t> Polymorphism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interface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method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storeToDatabase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</a:t>
            </a:r>
            <a:r>
              <a:rPr lang="en-US" dirty="0"/>
              <a:t>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interface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method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storeToDatabase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endParaRPr lang="en-ID" dirty="0"/>
          </a:p>
          <a:p>
            <a:endParaRPr lang="en-ID" dirty="0" smtClean="0"/>
          </a:p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0" name="Picture 2" descr="http://www.bizwizuk.co.uk/wp-content/uploads/2012/12/lightbulb-id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0846">
            <a:off x="7357345" y="298495"/>
            <a:ext cx="682625" cy="10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390525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37" y="4724400"/>
            <a:ext cx="5353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interface, </a:t>
            </a:r>
            <a:r>
              <a:rPr lang="en-US" dirty="0" err="1"/>
              <a:t>penulisan</a:t>
            </a:r>
            <a:r>
              <a:rPr lang="en-US" dirty="0"/>
              <a:t> program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ketimbang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/inheritance</a:t>
            </a:r>
          </a:p>
        </p:txBody>
      </p:sp>
    </p:spTree>
    <p:extLst>
      <p:ext uri="{BB962C8B-B14F-4D97-AF65-F5344CB8AC3E}">
        <p14:creationId xmlns:p14="http://schemas.microsoft.com/office/powerpoint/2010/main" val="2168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Class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Sebuah</a:t>
            </a:r>
            <a:r>
              <a:rPr lang="en-ID" dirty="0" smtClean="0"/>
              <a:t> class yang </a:t>
            </a:r>
            <a:r>
              <a:rPr lang="en-ID" dirty="0" err="1" smtClean="0"/>
              <a:t>didefinisikan</a:t>
            </a:r>
            <a:r>
              <a:rPr lang="en-ID" dirty="0" smtClean="0"/>
              <a:t> </a:t>
            </a:r>
            <a:r>
              <a:rPr lang="en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ID" dirty="0" smtClean="0"/>
              <a:t> </a:t>
            </a:r>
            <a:r>
              <a:rPr lang="en-ID" dirty="0" err="1" smtClean="0"/>
              <a:t>berarti</a:t>
            </a:r>
            <a:r>
              <a:rPr lang="en-ID" dirty="0" smtClean="0"/>
              <a:t> class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instansiasi</a:t>
            </a:r>
            <a:r>
              <a:rPr lang="en-ID" dirty="0" smtClean="0"/>
              <a:t> </a:t>
            </a:r>
            <a:r>
              <a:rPr lang="en-ID" dirty="0" err="1" smtClean="0"/>
              <a:t>objeknya</a:t>
            </a:r>
            <a:endParaRPr lang="en-ID" dirty="0"/>
          </a:p>
          <a:p>
            <a:r>
              <a:rPr lang="en-ID" dirty="0" smtClean="0"/>
              <a:t>Class abstract </a:t>
            </a:r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i="1" dirty="0" smtClean="0"/>
              <a:t>base class </a:t>
            </a:r>
            <a:r>
              <a:rPr lang="en-ID" dirty="0" err="1" smtClean="0"/>
              <a:t>dari</a:t>
            </a:r>
            <a:r>
              <a:rPr lang="en-ID" dirty="0" smtClean="0"/>
              <a:t> class </a:t>
            </a:r>
            <a:r>
              <a:rPr lang="en-ID" dirty="0" err="1" smtClean="0"/>
              <a:t>turunannya</a:t>
            </a:r>
            <a:endParaRPr lang="en-ID" dirty="0" smtClean="0"/>
          </a:p>
          <a:p>
            <a:r>
              <a:rPr lang="en-ID" dirty="0" smtClean="0"/>
              <a:t>Cara </a:t>
            </a:r>
            <a:r>
              <a:rPr lang="en-ID" dirty="0" err="1" smtClean="0"/>
              <a:t>deklarasi</a:t>
            </a:r>
            <a:r>
              <a:rPr lang="en-ID" dirty="0" smtClean="0"/>
              <a:t> class abstract: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smtClean="0"/>
              <a:t>Kita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MyAbstractClass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05212"/>
            <a:ext cx="417195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5334000"/>
            <a:ext cx="509953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 smtClean="0"/>
              <a:t>Sebuah</a:t>
            </a:r>
            <a:r>
              <a:rPr lang="en-ID" dirty="0" smtClean="0"/>
              <a:t> class abstract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method abstract</a:t>
            </a:r>
          </a:p>
          <a:p>
            <a:r>
              <a:rPr lang="en-ID" dirty="0" err="1" smtClean="0"/>
              <a:t>Tambahkan</a:t>
            </a:r>
            <a:r>
              <a:rPr lang="en-ID" dirty="0" smtClean="0"/>
              <a:t> kata </a:t>
            </a:r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ID" dirty="0" smtClean="0"/>
              <a:t> di </a:t>
            </a:r>
            <a:r>
              <a:rPr lang="en-ID" dirty="0" err="1" smtClean="0"/>
              <a:t>depan</a:t>
            </a:r>
            <a:r>
              <a:rPr lang="en-ID" dirty="0" smtClean="0"/>
              <a:t> </a:t>
            </a:r>
            <a:r>
              <a:rPr lang="en-ID" dirty="0" err="1" smtClean="0"/>
              <a:t>deklarasi</a:t>
            </a:r>
            <a:r>
              <a:rPr lang="en-ID" dirty="0" smtClean="0"/>
              <a:t> method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method abstract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smtClean="0"/>
              <a:t>Method yang </a:t>
            </a:r>
            <a:r>
              <a:rPr lang="en-ID" dirty="0" err="1" smtClean="0"/>
              <a:t>dideklarasikan</a:t>
            </a:r>
            <a:r>
              <a:rPr lang="en-ID" dirty="0" smtClean="0"/>
              <a:t> abstract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implementasi</a:t>
            </a:r>
            <a:r>
              <a:rPr lang="en-ID" dirty="0" smtClean="0"/>
              <a:t> (</a:t>
            </a:r>
            <a:r>
              <a:rPr lang="en-ID" dirty="0" err="1" smtClean="0"/>
              <a:t>hanya</a:t>
            </a:r>
            <a:r>
              <a:rPr lang="en-ID" dirty="0" smtClean="0"/>
              <a:t> method </a:t>
            </a:r>
            <a:r>
              <a:rPr lang="en-ID" dirty="0" err="1" smtClean="0"/>
              <a:t>kosong</a:t>
            </a:r>
            <a:r>
              <a:rPr lang="en-ID" dirty="0" smtClean="0"/>
              <a:t>)</a:t>
            </a:r>
          </a:p>
          <a:p>
            <a:r>
              <a:rPr lang="en-ID" dirty="0" smtClean="0"/>
              <a:t>Class yang </a:t>
            </a:r>
            <a:r>
              <a:rPr lang="en-ID" dirty="0" err="1" smtClean="0"/>
              <a:t>memiliki</a:t>
            </a:r>
            <a:r>
              <a:rPr lang="en-ID" dirty="0" smtClean="0"/>
              <a:t> method abstract,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dideklarasikan</a:t>
            </a:r>
            <a:r>
              <a:rPr lang="en-ID" dirty="0" smtClean="0"/>
              <a:t> abstract. </a:t>
            </a:r>
            <a:r>
              <a:rPr lang="en-ID" dirty="0" err="1" smtClean="0"/>
              <a:t>Tetapi</a:t>
            </a:r>
            <a:r>
              <a:rPr lang="en-ID" dirty="0" smtClean="0"/>
              <a:t> class yang </a:t>
            </a:r>
            <a:r>
              <a:rPr lang="en-ID" dirty="0" err="1" smtClean="0"/>
              <a:t>dideklarasikan</a:t>
            </a:r>
            <a:r>
              <a:rPr lang="en-ID" dirty="0" smtClean="0"/>
              <a:t> abstract,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method abstract (</a:t>
            </a:r>
            <a:r>
              <a:rPr lang="en-ID" dirty="0" err="1" smtClean="0"/>
              <a:t>dengan</a:t>
            </a:r>
            <a:r>
              <a:rPr lang="en-ID" dirty="0" smtClean="0"/>
              <a:t> kata lain, </a:t>
            </a:r>
            <a:r>
              <a:rPr lang="en-ID" dirty="0" err="1" smtClean="0"/>
              <a:t>boleh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method yang </a:t>
            </a:r>
            <a:r>
              <a:rPr lang="en-ID" dirty="0" err="1" smtClean="0"/>
              <a:t>tidak</a:t>
            </a:r>
            <a:r>
              <a:rPr lang="en-ID" dirty="0" smtClean="0"/>
              <a:t> abstract)</a:t>
            </a:r>
          </a:p>
          <a:p>
            <a:r>
              <a:rPr lang="en-ID" dirty="0" smtClean="0"/>
              <a:t>Subclass </a:t>
            </a:r>
            <a:r>
              <a:rPr lang="en-ID" dirty="0" err="1" smtClean="0"/>
              <a:t>dari</a:t>
            </a:r>
            <a:r>
              <a:rPr lang="en-ID" dirty="0" smtClean="0"/>
              <a:t> class abstract </a:t>
            </a:r>
            <a:r>
              <a:rPr lang="en-ID" u="sng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mengimplementasikan</a:t>
            </a:r>
            <a:r>
              <a:rPr lang="en-ID" dirty="0" smtClean="0"/>
              <a:t> (</a:t>
            </a:r>
            <a:r>
              <a:rPr lang="en-ID" dirty="0" err="1" smtClean="0"/>
              <a:t>meng</a:t>
            </a:r>
            <a:r>
              <a:rPr lang="en-ID" dirty="0" smtClean="0"/>
              <a:t>-override) </a:t>
            </a:r>
            <a:r>
              <a:rPr lang="en-ID" dirty="0" err="1" smtClean="0"/>
              <a:t>semua</a:t>
            </a:r>
            <a:r>
              <a:rPr lang="en-ID" dirty="0" smtClean="0"/>
              <a:t> method abstract </a:t>
            </a:r>
            <a:r>
              <a:rPr lang="en-ID" dirty="0" err="1" smtClean="0"/>
              <a:t>dari</a:t>
            </a:r>
            <a:r>
              <a:rPr lang="en-ID" dirty="0" smtClean="0"/>
              <a:t> superclass</a:t>
            </a:r>
          </a:p>
          <a:p>
            <a:r>
              <a:rPr lang="en-ID" dirty="0" smtClean="0"/>
              <a:t>Method non-abstract </a:t>
            </a:r>
            <a:r>
              <a:rPr lang="en-ID" dirty="0" err="1" smtClean="0"/>
              <a:t>dari</a:t>
            </a:r>
            <a:r>
              <a:rPr lang="en-ID" dirty="0" smtClean="0"/>
              <a:t> superclass </a:t>
            </a:r>
            <a:r>
              <a:rPr lang="en-ID" dirty="0" err="1" smtClean="0"/>
              <a:t>diwarisi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adanya</a:t>
            </a:r>
            <a:r>
              <a:rPr lang="en-ID" dirty="0" smtClean="0"/>
              <a:t>, </a:t>
            </a:r>
            <a:r>
              <a:rPr lang="en-ID" dirty="0" err="1" smtClean="0"/>
              <a:t>namun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pula </a:t>
            </a:r>
            <a:r>
              <a:rPr lang="en-ID" dirty="0" err="1" smtClean="0"/>
              <a:t>diimplementasikan</a:t>
            </a:r>
            <a:r>
              <a:rPr lang="en-ID" dirty="0" smtClean="0"/>
              <a:t> </a:t>
            </a:r>
            <a:r>
              <a:rPr lang="en-ID" dirty="0" err="1" smtClean="0"/>
              <a:t>ulang</a:t>
            </a:r>
            <a:r>
              <a:rPr lang="en-ID" dirty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diperlukan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Method Abstract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3810000" cy="9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Abstract class: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 smtClean="0"/>
              <a:t>Subclass </a:t>
            </a:r>
            <a:r>
              <a:rPr lang="en-ID" dirty="0" err="1" smtClean="0"/>
              <a:t>dari</a:t>
            </a:r>
            <a:r>
              <a:rPr lang="en-ID" dirty="0" smtClean="0"/>
              <a:t> abstract class: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91000"/>
            <a:ext cx="58007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512942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Abstract class </a:t>
            </a:r>
            <a:r>
              <a:rPr lang="en-ID" sz="2800" dirty="0" err="1" smtClean="0"/>
              <a:t>berfungsi</a:t>
            </a:r>
            <a:r>
              <a:rPr lang="en-ID" sz="2800" dirty="0" smtClean="0"/>
              <a:t> </a:t>
            </a:r>
            <a:r>
              <a:rPr lang="en-ID" sz="2800" dirty="0" err="1" smtClean="0"/>
              <a:t>sebagai</a:t>
            </a:r>
            <a:r>
              <a:rPr lang="en-ID" sz="2800" dirty="0" smtClean="0"/>
              <a:t> base class yang </a:t>
            </a:r>
            <a:r>
              <a:rPr lang="en-ID" sz="2800" dirty="0" err="1" smtClean="0"/>
              <a:t>dapat</a:t>
            </a:r>
            <a:r>
              <a:rPr lang="en-ID" sz="2800" dirty="0" smtClean="0"/>
              <a:t> </a:t>
            </a:r>
            <a:r>
              <a:rPr lang="en-ID" sz="2800" dirty="0" err="1" smtClean="0"/>
              <a:t>diturunkan</a:t>
            </a:r>
            <a:r>
              <a:rPr lang="en-ID" sz="2800" dirty="0" smtClean="0"/>
              <a:t> </a:t>
            </a:r>
            <a:r>
              <a:rPr lang="en-ID" sz="2800" dirty="0" err="1" smtClean="0"/>
              <a:t>kepada</a:t>
            </a:r>
            <a:r>
              <a:rPr lang="en-ID" sz="2800" dirty="0" smtClean="0"/>
              <a:t> subclass yang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mengimplementasikan</a:t>
            </a:r>
            <a:r>
              <a:rPr lang="en-ID" sz="2800" dirty="0" smtClean="0"/>
              <a:t> base class</a:t>
            </a:r>
          </a:p>
          <a:p>
            <a:r>
              <a:rPr lang="en-ID" sz="2800" dirty="0" err="1" smtClean="0"/>
              <a:t>Misal</a:t>
            </a:r>
            <a:r>
              <a:rPr lang="en-ID" sz="2800" dirty="0" smtClean="0"/>
              <a:t> </a:t>
            </a:r>
            <a:r>
              <a:rPr lang="en-ID" sz="2800" dirty="0" err="1" smtClean="0"/>
              <a:t>sebuah</a:t>
            </a:r>
            <a:r>
              <a:rPr lang="en-ID" sz="2800" dirty="0" smtClean="0"/>
              <a:t> proses </a:t>
            </a:r>
            <a:r>
              <a:rPr lang="en-ID" sz="2800" dirty="0" err="1" smtClean="0"/>
              <a:t>memerlukan</a:t>
            </a:r>
            <a:r>
              <a:rPr lang="en-ID" sz="2800" dirty="0" smtClean="0"/>
              <a:t> 3 </a:t>
            </a:r>
            <a:r>
              <a:rPr lang="en-ID" sz="2800" dirty="0" err="1" smtClean="0"/>
              <a:t>tahap</a:t>
            </a:r>
            <a:r>
              <a:rPr lang="en-ID" sz="2800" dirty="0" smtClean="0"/>
              <a:t>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D" sz="2400" dirty="0" err="1" smtClean="0"/>
              <a:t>Tahap</a:t>
            </a:r>
            <a:r>
              <a:rPr lang="en-ID" sz="2400" dirty="0" smtClean="0"/>
              <a:t> pre-proses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D" sz="2400" dirty="0" err="1" smtClean="0"/>
              <a:t>Tahap</a:t>
            </a:r>
            <a:r>
              <a:rPr lang="en-ID" sz="2400" dirty="0" smtClean="0"/>
              <a:t> proses </a:t>
            </a:r>
            <a:r>
              <a:rPr lang="en-ID" sz="2400" dirty="0" err="1" smtClean="0"/>
              <a:t>utama</a:t>
            </a:r>
            <a:endParaRPr lang="en-ID" sz="2400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ID" sz="2400" dirty="0" err="1" smtClean="0"/>
              <a:t>Tahap</a:t>
            </a:r>
            <a:r>
              <a:rPr lang="en-ID" sz="2400" dirty="0" smtClean="0"/>
              <a:t> post-proses</a:t>
            </a:r>
          </a:p>
          <a:p>
            <a:r>
              <a:rPr lang="en-ID" sz="2800" dirty="0" err="1" smtClean="0"/>
              <a:t>Jika</a:t>
            </a:r>
            <a:r>
              <a:rPr lang="en-ID" sz="2800" dirty="0" smtClean="0"/>
              <a:t> </a:t>
            </a:r>
            <a:r>
              <a:rPr lang="en-ID" sz="2800" dirty="0" err="1" smtClean="0"/>
              <a:t>tahap</a:t>
            </a:r>
            <a:r>
              <a:rPr lang="en-ID" sz="2800" dirty="0" smtClean="0"/>
              <a:t> 1 </a:t>
            </a:r>
            <a:r>
              <a:rPr lang="en-ID" sz="2800" dirty="0" err="1" smtClean="0"/>
              <a:t>dan</a:t>
            </a:r>
            <a:r>
              <a:rPr lang="en-ID" sz="2800" dirty="0" smtClean="0"/>
              <a:t> 3 </a:t>
            </a:r>
            <a:r>
              <a:rPr lang="en-ID" sz="2800" dirty="0" err="1" smtClean="0"/>
              <a:t>selalu</a:t>
            </a:r>
            <a:r>
              <a:rPr lang="en-ID" sz="2800" dirty="0" smtClean="0"/>
              <a:t> </a:t>
            </a:r>
            <a:r>
              <a:rPr lang="en-ID" sz="2800" dirty="0" err="1" smtClean="0"/>
              <a:t>sama</a:t>
            </a:r>
            <a:r>
              <a:rPr lang="en-ID" sz="2800" dirty="0" smtClean="0"/>
              <a:t>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semua</a:t>
            </a:r>
            <a:r>
              <a:rPr lang="en-ID" sz="2800" dirty="0" smtClean="0"/>
              <a:t> </a:t>
            </a:r>
            <a:r>
              <a:rPr lang="en-ID" sz="2800" dirty="0" err="1" smtClean="0"/>
              <a:t>objek</a:t>
            </a:r>
            <a:r>
              <a:rPr lang="en-ID" sz="2800" dirty="0" smtClean="0"/>
              <a:t>, </a:t>
            </a:r>
            <a:r>
              <a:rPr lang="en-ID" sz="2800" dirty="0" err="1" smtClean="0"/>
              <a:t>maka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</a:t>
            </a:r>
            <a:r>
              <a:rPr lang="en-ID" sz="2800" dirty="0" err="1" smtClean="0"/>
              <a:t>dapat</a:t>
            </a:r>
            <a:r>
              <a:rPr lang="en-ID" sz="2800" dirty="0" smtClean="0"/>
              <a:t> </a:t>
            </a:r>
            <a:r>
              <a:rPr lang="en-ID" sz="2800" dirty="0" err="1" smtClean="0"/>
              <a:t>diimplementasikan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</a:t>
            </a:r>
            <a:r>
              <a:rPr lang="en-ID" sz="2800" dirty="0" err="1" smtClean="0"/>
              <a:t>menggunakan</a:t>
            </a:r>
            <a:r>
              <a:rPr lang="en-ID" sz="2800" dirty="0" smtClean="0"/>
              <a:t> class abstract </a:t>
            </a:r>
            <a:r>
              <a:rPr lang="en-ID" sz="2800" dirty="0" err="1" smtClean="0"/>
              <a:t>sebagai</a:t>
            </a:r>
            <a:r>
              <a:rPr lang="en-ID" sz="2800" dirty="0" smtClean="0"/>
              <a:t> </a:t>
            </a:r>
            <a:r>
              <a:rPr lang="en-ID" sz="2800" dirty="0" err="1" smtClean="0"/>
              <a:t>berikut</a:t>
            </a:r>
            <a:r>
              <a:rPr lang="en-ID" sz="2800" dirty="0" smtClean="0"/>
              <a:t>: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Mengapa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Abstract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Abstract Class </a:t>
            </a:r>
            <a:r>
              <a:rPr lang="en-ID" dirty="0" err="1" smtClean="0"/>
              <a:t>Sederhana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019800" cy="3690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5638800"/>
            <a:ext cx="77724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Subclass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MyAbstractProcess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mengimplementasikan</a:t>
            </a:r>
            <a:r>
              <a:rPr lang="en-ID" dirty="0" smtClean="0"/>
              <a:t> method 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action()</a:t>
            </a:r>
            <a:r>
              <a:rPr lang="en-ID" dirty="0" smtClean="0"/>
              <a:t>. Method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stepBefore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stepAfter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D" dirty="0" err="1" smtClean="0"/>
              <a:t>tinggal</a:t>
            </a:r>
            <a:r>
              <a:rPr lang="en-ID" dirty="0" smtClean="0"/>
              <a:t> </a:t>
            </a:r>
            <a:r>
              <a:rPr lang="en-ID" dirty="0" err="1" smtClean="0"/>
              <a:t>mewarisi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superclass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8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Sekali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, </a:t>
            </a:r>
            <a:r>
              <a:rPr lang="en-ID" dirty="0" err="1" smtClean="0"/>
              <a:t>mengapa</a:t>
            </a:r>
            <a:r>
              <a:rPr lang="en-ID" dirty="0" smtClean="0"/>
              <a:t> </a:t>
            </a:r>
            <a:r>
              <a:rPr lang="en-ID" dirty="0" err="1"/>
              <a:t>harus</a:t>
            </a:r>
            <a:r>
              <a:rPr lang="en-ID" dirty="0"/>
              <a:t> Abstract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 </a:t>
            </a:r>
            <a:r>
              <a:rPr lang="en-ID" dirty="0" err="1" smtClean="0"/>
              <a:t>tetap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diimplementasikan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class </a:t>
            </a:r>
            <a:r>
              <a:rPr lang="en-ID" dirty="0" err="1" smtClean="0"/>
              <a:t>biasa</a:t>
            </a:r>
            <a:r>
              <a:rPr lang="en-ID" dirty="0" smtClean="0"/>
              <a:t>. </a:t>
            </a:r>
            <a:r>
              <a:rPr lang="en-ID" dirty="0" err="1" smtClean="0"/>
              <a:t>Mengapa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dibuat</a:t>
            </a:r>
            <a:r>
              <a:rPr lang="en-ID" dirty="0" smtClean="0"/>
              <a:t> abstract?</a:t>
            </a:r>
          </a:p>
          <a:p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mendefinisikan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class </a:t>
            </a:r>
            <a:r>
              <a:rPr lang="en-ID" dirty="0" err="1" smtClean="0"/>
              <a:t>sebagai</a:t>
            </a:r>
            <a:r>
              <a:rPr lang="en-ID" dirty="0" smtClean="0"/>
              <a:t> abstract,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memberitahu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 code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bahwa</a:t>
            </a:r>
            <a:r>
              <a:rPr lang="en-ID" dirty="0" smtClean="0"/>
              <a:t> class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b="1" i="1" dirty="0" err="1" smtClean="0">
                <a:solidFill>
                  <a:srgbClr val="FF0000"/>
                </a:solidFill>
              </a:rPr>
              <a:t>tidak</a:t>
            </a:r>
            <a:r>
              <a:rPr lang="en-ID" b="1" i="1" dirty="0" smtClean="0">
                <a:solidFill>
                  <a:srgbClr val="FF0000"/>
                </a:solidFill>
              </a:rPr>
              <a:t> </a:t>
            </a:r>
            <a:r>
              <a:rPr lang="en-ID" b="1" i="1" dirty="0" err="1" smtClean="0">
                <a:solidFill>
                  <a:srgbClr val="FF0000"/>
                </a:solidFill>
              </a:rPr>
              <a:t>seharusnya</a:t>
            </a:r>
            <a:r>
              <a:rPr lang="en-ID" b="1" i="1" dirty="0" smtClean="0">
                <a:solidFill>
                  <a:srgbClr val="FF0000"/>
                </a:solidFill>
              </a:rPr>
              <a:t> </a:t>
            </a:r>
            <a:r>
              <a:rPr lang="en-ID" b="1" i="1" dirty="0" err="1" smtClean="0">
                <a:solidFill>
                  <a:srgbClr val="FF0000"/>
                </a:solidFill>
              </a:rPr>
              <a:t>digunakan</a:t>
            </a:r>
            <a:r>
              <a:rPr lang="en-ID" b="1" i="1" dirty="0" smtClean="0">
                <a:solidFill>
                  <a:srgbClr val="FF0000"/>
                </a:solidFill>
              </a:rPr>
              <a:t> </a:t>
            </a:r>
            <a:r>
              <a:rPr lang="en-ID" b="1" i="1" dirty="0" err="1" smtClean="0">
                <a:solidFill>
                  <a:srgbClr val="FF0000"/>
                </a:solidFill>
              </a:rPr>
              <a:t>apa</a:t>
            </a:r>
            <a:r>
              <a:rPr lang="en-ID" b="1" i="1" dirty="0" smtClean="0">
                <a:solidFill>
                  <a:srgbClr val="FF0000"/>
                </a:solidFill>
              </a:rPr>
              <a:t> </a:t>
            </a:r>
            <a:r>
              <a:rPr lang="en-ID" b="1" i="1" dirty="0" err="1" smtClean="0">
                <a:solidFill>
                  <a:srgbClr val="FF0000"/>
                </a:solidFill>
              </a:rPr>
              <a:t>adanya</a:t>
            </a:r>
            <a:endParaRPr lang="en-ID" b="1" i="1" dirty="0" smtClean="0">
              <a:solidFill>
                <a:srgbClr val="FF0000"/>
              </a:solidFill>
            </a:endParaRPr>
          </a:p>
          <a:p>
            <a:r>
              <a:rPr lang="en-ID" dirty="0" smtClean="0"/>
              <a:t>Class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dipergunakan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base class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subclass, </a:t>
            </a:r>
            <a:r>
              <a:rPr lang="en-ID" dirty="0" err="1" smtClean="0"/>
              <a:t>dan</a:t>
            </a:r>
            <a:r>
              <a:rPr lang="en-ID" dirty="0" smtClean="0"/>
              <a:t> method abstract-</a:t>
            </a:r>
            <a:r>
              <a:rPr lang="en-ID" dirty="0" err="1" smtClean="0"/>
              <a:t>nya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diimplementasikan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subclass</a:t>
            </a:r>
          </a:p>
          <a:p>
            <a:r>
              <a:rPr lang="en-ID" dirty="0" err="1" smtClean="0"/>
              <a:t>Sebuah</a:t>
            </a:r>
            <a:r>
              <a:rPr lang="en-ID" dirty="0" smtClean="0"/>
              <a:t> class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dideklarasikan</a:t>
            </a:r>
            <a:r>
              <a:rPr lang="en-ID" dirty="0" smtClean="0"/>
              <a:t> abstract </a:t>
            </a:r>
            <a:r>
              <a:rPr lang="en-ID" dirty="0" err="1" smtClean="0"/>
              <a:t>walaupun</a:t>
            </a:r>
            <a:r>
              <a:rPr lang="en-ID" dirty="0" smtClean="0"/>
              <a:t> </a:t>
            </a:r>
            <a:r>
              <a:rPr lang="en-ID" dirty="0" err="1" smtClean="0"/>
              <a:t>ia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method abstract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sekali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Konkrit</a:t>
            </a:r>
            <a:r>
              <a:rPr lang="en-ID" dirty="0" smtClean="0"/>
              <a:t> Class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base class yang </a:t>
            </a:r>
            <a:r>
              <a:rPr lang="en-ID" dirty="0" err="1" smtClean="0"/>
              <a:t>membuka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URL, </a:t>
            </a:r>
            <a:r>
              <a:rPr lang="en-ID" dirty="0" err="1" smtClean="0"/>
              <a:t>memprosesnya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menutup</a:t>
            </a:r>
            <a:r>
              <a:rPr lang="en-ID" dirty="0" smtClean="0"/>
              <a:t> </a:t>
            </a:r>
            <a:r>
              <a:rPr lang="en-ID" dirty="0" err="1" smtClean="0"/>
              <a:t>koneksi</a:t>
            </a:r>
            <a:r>
              <a:rPr lang="en-ID" dirty="0" smtClean="0"/>
              <a:t> URL </a:t>
            </a: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selesai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0800"/>
            <a:ext cx="6410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48380</TotalTime>
  <Words>1065</Words>
  <Application>Microsoft Office PowerPoint</Application>
  <PresentationFormat>On-screen Show (4:3)</PresentationFormat>
  <Paragraphs>158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Adjacency</vt:lpstr>
      <vt:lpstr>Pemrograman Berorientasi Obyek</vt:lpstr>
      <vt:lpstr>Tambahan Materi Java </vt:lpstr>
      <vt:lpstr>Class Abstract</vt:lpstr>
      <vt:lpstr>Method Abstract</vt:lpstr>
      <vt:lpstr>Contoh</vt:lpstr>
      <vt:lpstr>Mengapa harus Abstract Class?</vt:lpstr>
      <vt:lpstr>Contoh Abstract Class Sederhana</vt:lpstr>
      <vt:lpstr>Sekali lagi, mengapa harus Abstract Class?</vt:lpstr>
      <vt:lpstr>Contoh Konkrit Class Abstract</vt:lpstr>
      <vt:lpstr>Contoh Konkrit Class Abstract</vt:lpstr>
      <vt:lpstr>Contoh Abstract Class pada Java</vt:lpstr>
      <vt:lpstr>Java interface</vt:lpstr>
      <vt:lpstr>Review Hybrid Inheritance</vt:lpstr>
      <vt:lpstr>Interface</vt:lpstr>
      <vt:lpstr>Interface vs Class</vt:lpstr>
      <vt:lpstr>Multiple Inheritance dari Interface</vt:lpstr>
      <vt:lpstr>Contoh Interface Bawaan Java</vt:lpstr>
      <vt:lpstr>Mengimplementasikan Interface</vt:lpstr>
      <vt:lpstr>Contoh: Implementasi Interface Comparable</vt:lpstr>
      <vt:lpstr>PowerPoint Presentation</vt:lpstr>
      <vt:lpstr>Mengimplementasikan Banyak Interface</vt:lpstr>
      <vt:lpstr>Interface dan Polymorphism</vt:lpstr>
      <vt:lpstr>Interface dan Polymorphism</vt:lpstr>
      <vt:lpstr>Interface dan Polymorphism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</dc:creator>
  <cp:lastModifiedBy>Intan Yuniar Purbasari</cp:lastModifiedBy>
  <cp:revision>302</cp:revision>
  <dcterms:created xsi:type="dcterms:W3CDTF">2015-03-08T14:00:05Z</dcterms:created>
  <dcterms:modified xsi:type="dcterms:W3CDTF">2018-05-27T12:57:59Z</dcterms:modified>
</cp:coreProperties>
</file>