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EA209-C2FE-4134-A720-99E0DF8DE29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4EA1-DD2F-4B3D-ADD6-35B69BD7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9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EA209-C2FE-4134-A720-99E0DF8DE29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4EA1-DD2F-4B3D-ADD6-35B69BD7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7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EA209-C2FE-4134-A720-99E0DF8DE29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4EA1-DD2F-4B3D-ADD6-35B69BD7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7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EA209-C2FE-4134-A720-99E0DF8DE29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4EA1-DD2F-4B3D-ADD6-35B69BD7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7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EA209-C2FE-4134-A720-99E0DF8DE29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4EA1-DD2F-4B3D-ADD6-35B69BD7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8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EA209-C2FE-4134-A720-99E0DF8DE29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4EA1-DD2F-4B3D-ADD6-35B69BD7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3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EA209-C2FE-4134-A720-99E0DF8DE29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4EA1-DD2F-4B3D-ADD6-35B69BD7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8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EA209-C2FE-4134-A720-99E0DF8DE29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4EA1-DD2F-4B3D-ADD6-35B69BD7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3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EA209-C2FE-4134-A720-99E0DF8DE29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4EA1-DD2F-4B3D-ADD6-35B69BD7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EA209-C2FE-4134-A720-99E0DF8DE29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4EA1-DD2F-4B3D-ADD6-35B69BD7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9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EA209-C2FE-4134-A720-99E0DF8DE29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4EA1-DD2F-4B3D-ADD6-35B69BD7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8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EA209-C2FE-4134-A720-99E0DF8DE29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74EA1-DD2F-4B3D-ADD6-35B69BD7C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0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ANALISIS TUGAS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Hendra Maulana, </a:t>
            </a:r>
            <a:r>
              <a:rPr lang="en-US" dirty="0" err="1" smtClean="0"/>
              <a:t>S.Kom</a:t>
            </a:r>
            <a:r>
              <a:rPr lang="en-US" dirty="0" smtClean="0"/>
              <a:t>, </a:t>
            </a:r>
            <a:r>
              <a:rPr lang="en-US" dirty="0" err="1" smtClean="0"/>
              <a:t>M.Kom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83246" cy="6965576"/>
          </a:xfrm>
          <a:prstGeom prst="rect">
            <a:avLst/>
          </a:prstGeom>
        </p:spPr>
      </p:pic>
      <p:sp useBgFill="1">
        <p:nvSpPr>
          <p:cNvPr id="5" name="TextBox 4"/>
          <p:cNvSpPr txBox="1"/>
          <p:nvPr/>
        </p:nvSpPr>
        <p:spPr>
          <a:xfrm>
            <a:off x="3130624" y="3856158"/>
            <a:ext cx="6121997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Desain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Antarmuka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541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7585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59902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35872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79207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92795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84600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42015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18756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74289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3863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54385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40813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38570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34968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260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9623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7041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8607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45693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62136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49615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83883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13</Words>
  <Application>Microsoft Office PowerPoint</Application>
  <PresentationFormat>Widescreen</PresentationFormat>
  <Paragraphs>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ANALISIS TUGAS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TUGAS</dc:title>
  <dc:creator>Dyandra Maulana</dc:creator>
  <cp:lastModifiedBy>Dyandra Maulana</cp:lastModifiedBy>
  <cp:revision>2</cp:revision>
  <dcterms:created xsi:type="dcterms:W3CDTF">2021-09-14T05:58:49Z</dcterms:created>
  <dcterms:modified xsi:type="dcterms:W3CDTF">2021-09-14T06:10:20Z</dcterms:modified>
</cp:coreProperties>
</file>