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6" r:id="rId11"/>
    <p:sldId id="268" r:id="rId12"/>
    <p:sldId id="267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8FDE-9457-413A-A91E-7D8D49B3594B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0CA-49E1-4BEE-82C6-82FB2FE09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70CA-49E1-4BEE-82C6-82FB2FE09C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63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AF25-474E-45DC-9A3E-81DEB72E5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F4536-3DD6-42FC-8D22-48BE72760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C74F-A94A-4F67-AE7E-DA3A1916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9C51-230F-467F-AB26-6A6ED8AF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F776-5E24-4546-B62E-01B074B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45CC4-D64A-4622-BA5E-9DC549CEF6C6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2B79-2972-4D19-B030-85EDC3F6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F6D7-39A8-4C99-9AD3-8F367D2F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5D1D-9DF3-4689-A522-5CF9C5FB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AE86-65E8-49BE-9DCE-AE180FE4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F3AA-3F42-498C-A7C8-F421B94F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39904-ABC1-4866-9015-C2AE5A94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A6B6-28EA-4FBD-8B66-5E860F76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AD47-FE92-4638-8872-BCFD9AE4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DA98-52F9-4169-9781-8D5F825B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D63B-0D15-4F57-A0F3-28B220C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0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6090-46AC-4F4A-B0FD-853A43C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E87D-FE22-4430-9846-5C5262E4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B266-795E-41A1-8B92-AC9D784C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DE7C-2D99-4C56-92F3-FD52F3C7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A688-C444-4658-8161-B4BBF8D7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4DF1-ACDC-4E06-99BC-178EFB0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FE8F-F176-4CEE-A859-0B6C55A2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7024-56BC-4D0F-9F05-91860EB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EF0B-EABD-4605-92EF-D979C777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FBFA-ACA6-46B5-9E92-821F9B6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2A23-9E75-4606-8662-75F07746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9110-49C2-4C34-AE8F-A9F549388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205E-A670-4796-B9B9-DAF4DF91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7B9A-B040-46FE-9055-4B5C157D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91FB-E530-4438-9FE7-BED97900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72E6-F983-4B0E-99E8-7F12EB7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11CB-267F-4765-AE46-7DFE5B64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CFB5A-3D33-4F95-B82F-7E75ADC0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FBEEE-AD7C-4651-9831-774AA1B4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9FCE-B957-47AF-8200-01C7AB54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B679E-7977-44BB-AE8B-4BDFD1BE1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F2239-354A-4892-93BA-68AF0AAB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A7225-6239-4F7A-B866-F4FAE367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95912-5927-4115-BF17-02FAA966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D552-8C51-4ADA-8BBB-4B52EE44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B46BD-5CAE-42F1-96E4-2905E3A8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A4FA3-A92F-4BD7-811E-3D1D342E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DDE4-A216-417C-B74A-5FA1794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1B787-1239-4B66-AFED-62A5779B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B3E5C-BEE8-48C9-8B21-37140082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C258A-D678-4FEE-A52D-7A17DB97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CDB-75DB-46D7-AEA3-42A66155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47B0-D6CF-4100-AB77-E5C52AA3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8715-4438-4517-897E-3442539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DE4B0-57CD-4636-8EA9-18CAA305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A301-6752-4F81-BE05-01A60D5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FBD1-A6B0-4176-AE83-99666C1C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1BF5-ED25-4FB2-B72D-E53A82DF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F6C8-5546-41F3-BDC1-D7A412B61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99AC4-46E2-4EAB-B396-6BFEF789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47BA-81D9-43F5-A5B1-0EB49A77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3CA1A-0A6E-41E8-9990-0A6F2AAF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E84E-414F-4BFA-A3FD-E613EF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B661B-5A45-4A80-94CE-DDF11BE9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5945-9D00-4C6A-ADEE-27725CED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E33D-33EB-43AC-A906-AE40ABFD3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CCBD-7189-4687-A1BF-1592BFEFF358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42AD-4E60-4C74-BF92-F4DF64C5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01F0-A2B6-45A4-B30F-0F401C879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8A82-38A4-405E-896E-5BAAD34ADE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85147-68D7-4CCA-AFE3-99629DAFF0A0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029" y="4343400"/>
            <a:ext cx="6858000" cy="1376363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943600"/>
            <a:ext cx="6858000" cy="5334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4: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Destruktor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37337-1926-41B0-93DB-B879D6A8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Multiple Constructor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berorientasi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memperbolehkan</a:t>
            </a:r>
            <a:r>
              <a:rPr lang="en-US" sz="3200" dirty="0"/>
              <a:t> </a:t>
            </a:r>
            <a:r>
              <a:rPr lang="en-US" sz="3200" dirty="0" err="1"/>
              <a:t>adanya</a:t>
            </a:r>
            <a:r>
              <a:rPr lang="en-US" sz="3200" dirty="0"/>
              <a:t> </a:t>
            </a:r>
            <a:r>
              <a:rPr lang="en-US" sz="3200" dirty="0" err="1"/>
              <a:t>konstruktor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1 (</a:t>
            </a:r>
            <a:r>
              <a:rPr lang="en-US" sz="3200" i="1" dirty="0"/>
              <a:t>multiple constructor</a:t>
            </a:r>
            <a:r>
              <a:rPr lang="en-US" sz="3200" dirty="0"/>
              <a:t>)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class</a:t>
            </a:r>
          </a:p>
          <a:p>
            <a:r>
              <a:rPr lang="en-US" sz="3200" i="1" dirty="0"/>
              <a:t>Multiple constructors </a:t>
            </a:r>
            <a:r>
              <a:rPr lang="en-US" sz="3200" dirty="0" err="1"/>
              <a:t>berarti</a:t>
            </a:r>
            <a:r>
              <a:rPr lang="en-US" sz="3200" dirty="0"/>
              <a:t> </a:t>
            </a:r>
            <a:r>
              <a:rPr lang="en-US" sz="3200" dirty="0" err="1"/>
              <a:t>membolehkan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menginisialisasi</a:t>
            </a:r>
            <a:r>
              <a:rPr lang="en-US" sz="3200" dirty="0"/>
              <a:t> class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/method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0487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Multiple Constructor</a:t>
            </a:r>
            <a:endParaRPr lang="en-GB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Java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C++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3886200" cy="46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75398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Multiple Constructor </a:t>
            </a:r>
            <a:r>
              <a:rPr lang="en-US" dirty="0" err="1"/>
              <a:t>pada</a:t>
            </a:r>
            <a:r>
              <a:rPr lang="en-US" dirty="0"/>
              <a:t> Ruby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Ruby </a:t>
            </a:r>
            <a:r>
              <a:rPr lang="en-US" u="sng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multiple constructor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C++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alternatifnya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parameter method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initialize</a:t>
            </a:r>
          </a:p>
          <a:p>
            <a:pPr marL="11430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199"/>
            <a:ext cx="3429000" cy="442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867506" y="2969425"/>
            <a:ext cx="990600" cy="457200"/>
            <a:chOff x="4046795" y="1828800"/>
            <a:chExt cx="990600" cy="457200"/>
          </a:xfrm>
        </p:grpSpPr>
        <p:sp>
          <p:nvSpPr>
            <p:cNvPr id="7" name="Right Arrow 6"/>
            <p:cNvSpPr/>
            <p:nvPr/>
          </p:nvSpPr>
          <p:spPr>
            <a:xfrm>
              <a:off x="4046795" y="1828800"/>
              <a:ext cx="9906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2920" y="187016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  <a:endParaRPr lang="en-GB" dirty="0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79616"/>
            <a:ext cx="2334138" cy="21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62200" y="5586438"/>
            <a:ext cx="2053046" cy="46166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14600" y="6048103"/>
            <a:ext cx="1909356" cy="871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7377" y="6056812"/>
            <a:ext cx="916578" cy="4963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5586438"/>
            <a:ext cx="3019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parameter yang </a:t>
            </a:r>
            <a:r>
              <a:rPr lang="en-US" dirty="0" err="1"/>
              <a:t>berbeda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2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Destructor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C++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C++ </a:t>
            </a:r>
            <a:r>
              <a:rPr lang="en-US" sz="2400" dirty="0" err="1"/>
              <a:t>memiliki</a:t>
            </a:r>
            <a:r>
              <a:rPr lang="en-US" sz="2400" dirty="0"/>
              <a:t> method </a:t>
            </a:r>
            <a:r>
              <a:rPr lang="en-US" sz="2400" i="1" dirty="0"/>
              <a:t>destructor</a:t>
            </a:r>
            <a:r>
              <a:rPr lang="en-US" sz="2400" dirty="0"/>
              <a:t> (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constructor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namanya</a:t>
            </a:r>
            <a:r>
              <a:rPr lang="en-US" sz="2400" dirty="0"/>
              <a:t>, </a:t>
            </a:r>
            <a:r>
              <a:rPr lang="en-US" sz="2400" i="1" dirty="0"/>
              <a:t>destructor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i="1" dirty="0"/>
              <a:t>constructor 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/>
              <a:t>constructor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implisit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i="1" dirty="0"/>
              <a:t>destructor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 (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implisit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)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membersihkan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terpakai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endParaRPr lang="en-US" sz="2400" i="1" dirty="0"/>
          </a:p>
          <a:p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i="1" dirty="0"/>
              <a:t>constructor</a:t>
            </a:r>
            <a:r>
              <a:rPr lang="en-US" sz="2400" dirty="0"/>
              <a:t>, </a:t>
            </a:r>
            <a:r>
              <a:rPr lang="en-US" sz="2400" i="1" dirty="0"/>
              <a:t>destructor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class,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ditambah</a:t>
            </a:r>
            <a:r>
              <a:rPr lang="en-US" sz="2400" dirty="0"/>
              <a:t> </a:t>
            </a:r>
            <a:r>
              <a:rPr lang="en-US" sz="2400" dirty="0" err="1"/>
              <a:t>awalan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“tilde” (~)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348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Destructor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C++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504318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4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“Destructor</a:t>
            </a:r>
            <a:r>
              <a:rPr lang="en-US" sz="4400" dirty="0"/>
              <a:t>” </a:t>
            </a:r>
            <a:r>
              <a:rPr lang="en-US" sz="4400" dirty="0" err="1"/>
              <a:t>pada</a:t>
            </a:r>
            <a:r>
              <a:rPr lang="en-US" sz="4400" dirty="0"/>
              <a:t> Java, C#, </a:t>
            </a:r>
            <a:r>
              <a:rPr lang="en-US" sz="4400" dirty="0" err="1"/>
              <a:t>dan</a:t>
            </a:r>
            <a:r>
              <a:rPr lang="en-US" sz="4400" dirty="0"/>
              <a:t> Ruby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Java, C#, </a:t>
            </a:r>
            <a:r>
              <a:rPr lang="en-US" sz="2400" dirty="0" err="1"/>
              <a:t>dan</a:t>
            </a:r>
            <a:r>
              <a:rPr lang="en-US" sz="2400" dirty="0"/>
              <a:t> Ruby (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i="1" dirty="0"/>
              <a:t>script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 </a:t>
            </a:r>
            <a:r>
              <a:rPr lang="en-US" sz="2400" u="sng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method </a:t>
            </a:r>
            <a:r>
              <a:rPr lang="en-US" sz="2400" i="1" dirty="0"/>
              <a:t>destructor</a:t>
            </a:r>
          </a:p>
          <a:p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b="1" i="1" dirty="0"/>
              <a:t>garbage collector </a:t>
            </a:r>
            <a:r>
              <a:rPr lang="en-US" sz="2400" b="1" dirty="0"/>
              <a:t>(GC)</a:t>
            </a:r>
            <a:r>
              <a:rPr lang="en-US" sz="2400" dirty="0"/>
              <a:t> yang </a:t>
            </a:r>
            <a:r>
              <a:rPr lang="en-US" sz="2400" dirty="0" err="1"/>
              <a:t>bertugas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membersihkan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program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terpakai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endParaRPr lang="en-US" sz="2400" dirty="0"/>
          </a:p>
          <a:p>
            <a:r>
              <a:rPr lang="en-US" sz="2400" dirty="0" err="1"/>
              <a:t>Kelebihan</a:t>
            </a:r>
            <a:r>
              <a:rPr lang="en-US" sz="2400" dirty="0"/>
              <a:t> GC: </a:t>
            </a:r>
            <a:r>
              <a:rPr lang="en-US" sz="2400" dirty="0" err="1"/>
              <a:t>membersihkan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(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campur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i="1" dirty="0"/>
              <a:t>programmer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Kekurangan</a:t>
            </a:r>
            <a:r>
              <a:rPr lang="en-US" sz="2400" dirty="0"/>
              <a:t> GC: </a:t>
            </a:r>
            <a:r>
              <a:rPr lang="en-US" sz="2400" dirty="0" err="1"/>
              <a:t>Menambah</a:t>
            </a:r>
            <a:r>
              <a:rPr lang="en-US" sz="2400" dirty="0"/>
              <a:t> total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program</a:t>
            </a:r>
            <a:endParaRPr lang="en-GB" sz="2400" dirty="0"/>
          </a:p>
        </p:txBody>
      </p:sp>
      <p:pic>
        <p:nvPicPr>
          <p:cNvPr id="9218" name="Picture 2" descr="http://3.bp.blogspot.com/_kTqwHpthRM0/TEfXLX9Ml8I/AAAAAAAAABo/0W1mPivkHG0/s400/GarbageColl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100"/>
            <a:ext cx="210598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of Object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375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Constructor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method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class yang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i="1" u="sng" dirty="0" err="1">
                <a:solidFill>
                  <a:srgbClr val="00B0F0"/>
                </a:solidFill>
              </a:rPr>
              <a:t>menginisialisasi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dibuat</a:t>
            </a:r>
            <a:endParaRPr lang="en-US" sz="2800" dirty="0"/>
          </a:p>
          <a:p>
            <a:r>
              <a:rPr lang="en-US" sz="2800" dirty="0"/>
              <a:t>Method </a:t>
            </a:r>
            <a:r>
              <a:rPr lang="en-US" sz="2800" i="1" dirty="0"/>
              <a:t>constructor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u="sng" dirty="0" err="1"/>
              <a:t>implisit</a:t>
            </a:r>
            <a:r>
              <a:rPr lang="en-US" sz="2800" dirty="0"/>
              <a:t> (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dipanggil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user)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dibuat</a:t>
            </a:r>
            <a:endParaRPr lang="en-US" sz="2800" dirty="0"/>
          </a:p>
          <a:p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i="1" dirty="0"/>
              <a:t>constructor </a:t>
            </a:r>
            <a:r>
              <a:rPr lang="en-US" sz="2800" dirty="0" err="1"/>
              <a:t>karena</a:t>
            </a:r>
            <a:r>
              <a:rPr lang="en-US" sz="2800" dirty="0"/>
              <a:t> method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i="1" dirty="0" err="1"/>
              <a:t>mengkonstruksi</a:t>
            </a:r>
            <a:r>
              <a:rPr lang="en-US" sz="2800" i="1" dirty="0"/>
              <a:t>/</a:t>
            </a:r>
            <a:r>
              <a:rPr lang="en-US" sz="2800" i="1" dirty="0" err="1"/>
              <a:t>membentuk</a:t>
            </a:r>
            <a:r>
              <a:rPr lang="en-US" sz="2800" i="1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class</a:t>
            </a:r>
          </a:p>
          <a:p>
            <a:r>
              <a:rPr lang="en-US" sz="2800" dirty="0"/>
              <a:t>Constructor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u="sng" dirty="0" err="1"/>
              <a:t>dengan</a:t>
            </a:r>
            <a:r>
              <a:rPr lang="en-US" sz="2800" u="sng" dirty="0"/>
              <a:t> </a:t>
            </a:r>
            <a:r>
              <a:rPr lang="en-US" sz="2800" u="sng" dirty="0" err="1"/>
              <a:t>atau</a:t>
            </a:r>
            <a:r>
              <a:rPr lang="en-US" sz="2800" u="sng" dirty="0"/>
              <a:t> </a:t>
            </a:r>
            <a:r>
              <a:rPr lang="en-US" sz="2800" u="sng" dirty="0" err="1"/>
              <a:t>tanpa</a:t>
            </a:r>
            <a:r>
              <a:rPr lang="en-US" sz="2800" dirty="0"/>
              <a:t> parameter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878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i="1" dirty="0"/>
              <a:t>Constructor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Raptor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41417"/>
            <a:ext cx="409861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4958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Constructor </a:t>
            </a:r>
            <a:r>
              <a:rPr lang="en-US" dirty="0" err="1"/>
              <a:t>pada</a:t>
            </a:r>
            <a:r>
              <a:rPr lang="en-US" dirty="0"/>
              <a:t> class. </a:t>
            </a:r>
            <a:r>
              <a:rPr lang="en-US" dirty="0" err="1"/>
              <a:t>Nama</a:t>
            </a:r>
            <a:r>
              <a:rPr lang="en-US" dirty="0"/>
              <a:t> method constructor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class.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33700" y="3429000"/>
            <a:ext cx="1257300" cy="12954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4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NewSong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9" y="1351461"/>
            <a:ext cx="28098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4350" y="4267200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to_s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71675"/>
            <a:ext cx="2524125" cy="32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636532"/>
            <a:ext cx="2751647" cy="206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79660" y="1361956"/>
            <a:ext cx="211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constructor 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NewSong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590800" cy="268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15000" y="1500358"/>
            <a:ext cx="27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getNameArtist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39" y="3581400"/>
            <a:ext cx="28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return value</a:t>
            </a:r>
            <a:endParaRPr lang="en-GB" i="1" dirty="0"/>
          </a:p>
        </p:txBody>
      </p:sp>
      <p:cxnSp>
        <p:nvCxnSpPr>
          <p:cNvPr id="14" name="Straight Arrow Connector 13"/>
          <p:cNvCxnSpPr>
            <a:stCxn id="5" idx="0"/>
          </p:cNvCxnSpPr>
          <p:nvPr/>
        </p:nvCxnSpPr>
        <p:spPr>
          <a:xfrm flipH="1" flipV="1">
            <a:off x="1676400" y="2971800"/>
            <a:ext cx="176544" cy="6096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8688"/>
            <a:ext cx="3314700" cy="53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395290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constructor</a:t>
            </a:r>
            <a:endParaRPr lang="en-GB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4276074"/>
            <a:ext cx="1752600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4434" y="5029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Pemanggilan</a:t>
            </a:r>
            <a:r>
              <a:rPr lang="en-US" dirty="0"/>
              <a:t> method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i="1" dirty="0"/>
              <a:t>return value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GB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52800" y="5410200"/>
            <a:ext cx="1447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err="1"/>
              <a:t>pada</a:t>
            </a:r>
            <a:r>
              <a:rPr lang="en-US" dirty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Constructor </a:t>
            </a:r>
            <a:r>
              <a:rPr lang="en-US" dirty="0" err="1"/>
              <a:t>pada</a:t>
            </a:r>
            <a:r>
              <a:rPr lang="en-US" dirty="0"/>
              <a:t> 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classnya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NewSong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NewSong</a:t>
            </a:r>
            <a:r>
              <a:rPr lang="en-US" sz="2400" dirty="0"/>
              <a:t>, Java </a:t>
            </a:r>
            <a:r>
              <a:rPr lang="en-US" sz="2400" dirty="0" err="1"/>
              <a:t>mengalokasikan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diinisialisasi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constructor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parameter-parameter </a:t>
            </a:r>
            <a:r>
              <a:rPr lang="en-US" sz="2400" dirty="0" err="1"/>
              <a:t>kepada</a:t>
            </a:r>
            <a:r>
              <a:rPr lang="en-US" sz="2400" dirty="0"/>
              <a:t> class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kesempatan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menyiapkan</a:t>
            </a:r>
            <a:r>
              <a:rPr lang="en-US" sz="2400" dirty="0"/>
              <a:t> state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</a:p>
          <a:p>
            <a:pPr marL="11430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6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/>
              <a:t>Constructor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Java</a:t>
            </a:r>
            <a:endParaRPr lang="en-GB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NewSong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String name;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String artist;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duration;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NewSong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n,String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a,int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d)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name = n;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artist = a;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duration = d;</a:t>
            </a:r>
          </a:p>
          <a:p>
            <a:pPr marL="11430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1430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1" y="5181600"/>
            <a:ext cx="76962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C00000"/>
                </a:solidFill>
              </a:rPr>
              <a:t>Catatan</a:t>
            </a:r>
            <a:r>
              <a:rPr lang="en-US" b="1" u="sng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Modifier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class Java </a:t>
            </a:r>
            <a:r>
              <a:rPr lang="en-US" dirty="0" err="1"/>
              <a:t>adalah</a:t>
            </a:r>
            <a:r>
              <a:rPr lang="en-US" dirty="0"/>
              <a:t> PRIVATE BY DEFAULT,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modifier,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private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9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NewSong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91" y="5089769"/>
            <a:ext cx="918841" cy="369332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7162800" cy="379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1" y="5638800"/>
            <a:ext cx="497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9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Modifikasi</a:t>
            </a:r>
            <a:r>
              <a:rPr lang="en-US" sz="2800" dirty="0"/>
              <a:t> class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buat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:</a:t>
            </a:r>
          </a:p>
          <a:p>
            <a:pPr lvl="1"/>
            <a:r>
              <a:rPr lang="en-US" sz="2800" dirty="0"/>
              <a:t>Constructor (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menghilangkan</a:t>
            </a:r>
            <a:r>
              <a:rPr lang="en-US" sz="2800" dirty="0"/>
              <a:t> method </a:t>
            </a:r>
            <a:r>
              <a:rPr lang="en-US" sz="2800" i="1" dirty="0"/>
              <a:t>setter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menggantinya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parameter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constructor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Method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return value </a:t>
            </a:r>
            <a:r>
              <a:rPr lang="en-US" sz="2800" dirty="0"/>
              <a:t>(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memodifikasi</a:t>
            </a:r>
            <a:r>
              <a:rPr lang="en-US" sz="2800" dirty="0"/>
              <a:t> method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mengembalikan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volume)</a:t>
            </a:r>
            <a:endParaRPr lang="en-US" sz="2800" i="1" dirty="0"/>
          </a:p>
          <a:p>
            <a:r>
              <a:rPr lang="en-US" sz="3000" dirty="0" err="1"/>
              <a:t>Modifikasi</a:t>
            </a:r>
            <a:r>
              <a:rPr lang="en-US" sz="3000" dirty="0"/>
              <a:t> </a:t>
            </a:r>
            <a:r>
              <a:rPr lang="en-US" sz="3000" i="1" dirty="0"/>
              <a:t>main program</a:t>
            </a:r>
            <a:r>
              <a:rPr lang="en-US" sz="3000" dirty="0"/>
              <a:t> yang </a:t>
            </a:r>
            <a:r>
              <a:rPr lang="en-US" sz="3000" dirty="0" err="1"/>
              <a:t>menunjukkan</a:t>
            </a:r>
            <a:r>
              <a:rPr lang="en-US" sz="3000" dirty="0"/>
              <a:t> </a:t>
            </a:r>
            <a:r>
              <a:rPr lang="en-US" sz="3000" dirty="0" err="1"/>
              <a:t>penggunaan</a:t>
            </a:r>
            <a:r>
              <a:rPr lang="en-US" sz="3000" dirty="0"/>
              <a:t> </a:t>
            </a:r>
            <a:r>
              <a:rPr lang="en-US" sz="3000" dirty="0" err="1"/>
              <a:t>fitur</a:t>
            </a:r>
            <a:r>
              <a:rPr lang="en-US" sz="3000" dirty="0"/>
              <a:t> Constructor </a:t>
            </a:r>
            <a:r>
              <a:rPr lang="en-US" sz="3000" dirty="0" err="1"/>
              <a:t>dan</a:t>
            </a:r>
            <a:r>
              <a:rPr lang="en-US" sz="3000" dirty="0"/>
              <a:t> Method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return value</a:t>
            </a:r>
            <a:r>
              <a:rPr lang="en-US" sz="3000" dirty="0"/>
              <a:t> yang </a:t>
            </a:r>
            <a:r>
              <a:rPr lang="en-US" sz="3000" dirty="0" err="1"/>
              <a:t>Anda</a:t>
            </a:r>
            <a:r>
              <a:rPr lang="en-US" sz="3000" dirty="0"/>
              <a:t> </a:t>
            </a:r>
            <a:r>
              <a:rPr lang="en-US" sz="3000" dirty="0" err="1"/>
              <a:t>buat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259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594</Words>
  <Application>Microsoft Office PowerPoint</Application>
  <PresentationFormat>On-screen Show (4:3)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Rockwell</vt:lpstr>
      <vt:lpstr>Office Theme</vt:lpstr>
      <vt:lpstr>Pemrograman Berorientasi Obyek</vt:lpstr>
      <vt:lpstr>Constructor</vt:lpstr>
      <vt:lpstr>Pembuatan Constructor pada Raptor</vt:lpstr>
      <vt:lpstr>Class NewSong</vt:lpstr>
      <vt:lpstr>Main Program</vt:lpstr>
      <vt:lpstr>Constructor pada Java</vt:lpstr>
      <vt:lpstr>Contoh Constructor pada Java</vt:lpstr>
      <vt:lpstr>Class NewSong</vt:lpstr>
      <vt:lpstr>Latihan</vt:lpstr>
      <vt:lpstr>Multiple Constructor</vt:lpstr>
      <vt:lpstr>Multiple Constructor</vt:lpstr>
      <vt:lpstr>Multiple Constructor pada Ruby</vt:lpstr>
      <vt:lpstr>Destructor pada bahasa C++</vt:lpstr>
      <vt:lpstr>Destructor pada bahasa C++</vt:lpstr>
      <vt:lpstr>“Destructor” pada Java, C#, dan Ruby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</dc:creator>
  <cp:lastModifiedBy>fawwaz</cp:lastModifiedBy>
  <cp:revision>57</cp:revision>
  <dcterms:created xsi:type="dcterms:W3CDTF">2015-03-08T14:00:05Z</dcterms:created>
  <dcterms:modified xsi:type="dcterms:W3CDTF">2019-02-19T08:26:56Z</dcterms:modified>
</cp:coreProperties>
</file>