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ee1251ce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ee1251ce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ee1251ce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ee1251ce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ee1251ce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ee1251ce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ee1251ce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ee1251ce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ee1251ce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ee1251ce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ee1251ce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ee1251ce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ee1251ce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ee1251ce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ee1251ce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ee1251ce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ee1251ce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ee1251ce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ee1251ce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ee1251ce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ee00fb99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ee00fb99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ee1251ce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ee1251ce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ee1251ce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ee1251ce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ee1251c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ee1251c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ee1251c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ee1251c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ee1251ce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ee1251ce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ee1251ce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ee1251ce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ee1251ce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ee1251ce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ee1251ce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ee1251ce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ee1251ce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ee1251ce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PPT Week 7 Praktikum PBO</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600125" y="664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1740"/>
              <a:t>Jawaban Latihan 1 - Class TokoBuku (2)</a:t>
            </a:r>
            <a:endParaRPr sz="1740"/>
          </a:p>
        </p:txBody>
      </p:sp>
      <p:pic>
        <p:nvPicPr>
          <p:cNvPr id="140" name="Google Shape;140;p22"/>
          <p:cNvPicPr preferRelativeResize="0"/>
          <p:nvPr/>
        </p:nvPicPr>
        <p:blipFill>
          <a:blip r:embed="rId3">
            <a:alphaModFix/>
          </a:blip>
          <a:stretch>
            <a:fillRect/>
          </a:stretch>
        </p:blipFill>
        <p:spPr>
          <a:xfrm>
            <a:off x="152400" y="1352025"/>
            <a:ext cx="8839198" cy="31581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600125" y="664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1740"/>
              <a:t>Jawaban Latihan 1 - Class TesBuku (1)</a:t>
            </a:r>
            <a:endParaRPr sz="1740"/>
          </a:p>
        </p:txBody>
      </p:sp>
      <p:pic>
        <p:nvPicPr>
          <p:cNvPr id="146" name="Google Shape;146;p23"/>
          <p:cNvPicPr preferRelativeResize="0"/>
          <p:nvPr/>
        </p:nvPicPr>
        <p:blipFill>
          <a:blip r:embed="rId3">
            <a:alphaModFix/>
          </a:blip>
          <a:stretch>
            <a:fillRect/>
          </a:stretch>
        </p:blipFill>
        <p:spPr>
          <a:xfrm>
            <a:off x="152400" y="1352025"/>
            <a:ext cx="8839202" cy="29436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2 - Manajemen Pesawat</a:t>
            </a:r>
            <a:endParaRPr/>
          </a:p>
        </p:txBody>
      </p:sp>
      <p:sp>
        <p:nvSpPr>
          <p:cNvPr id="152" name="Google Shape;152;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Anda diminta untuk membuat program Java untuk mengelola keberangkatan dan kedatangan penerbangan di sebuah bandara. Sistem ini harus mampu menambahkan penerbangan baru, mencari penerbangan berdasarkan kode penerbangan, dan memfilter penerbangan berdasarkan status (misal: "scheduled", "delayed", "departed", "arrived"). Sistem juga harus menyimpan total jumlah penerbangan yang telah ditambahkan ke dalam sistem.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2 - Manajemen Pesawat</a:t>
            </a:r>
            <a:endParaRPr/>
          </a:p>
        </p:txBody>
      </p:sp>
      <p:sp>
        <p:nvSpPr>
          <p:cNvPr id="158" name="Google Shape;158;p25"/>
          <p:cNvSpPr txBox="1"/>
          <p:nvPr>
            <p:ph idx="1" type="body"/>
          </p:nvPr>
        </p:nvSpPr>
        <p:spPr>
          <a:xfrm>
            <a:off x="729450" y="2078875"/>
            <a:ext cx="7688700" cy="2636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id"/>
              <a:t>Class Pesawat:</a:t>
            </a:r>
            <a:endParaRPr/>
          </a:p>
          <a:p>
            <a:pPr indent="-298767" lvl="0" marL="457200" rtl="0" algn="l">
              <a:spcBef>
                <a:spcPts val="1200"/>
              </a:spcBef>
              <a:spcAft>
                <a:spcPts val="0"/>
              </a:spcAft>
              <a:buSzPct val="100000"/>
              <a:buChar char="-"/>
            </a:pPr>
            <a:r>
              <a:rPr lang="id"/>
              <a:t>Kelas ini harus memiliki atribut privat: kodePenerbangan, kotaAsal, kotaTujuan, waktuBerangkat, dan status.</a:t>
            </a:r>
            <a:endParaRPr/>
          </a:p>
          <a:p>
            <a:pPr indent="-298767" lvl="0" marL="457200" rtl="0" algn="l">
              <a:spcBef>
                <a:spcPts val="0"/>
              </a:spcBef>
              <a:spcAft>
                <a:spcPts val="0"/>
              </a:spcAft>
              <a:buSzPct val="100000"/>
              <a:buChar char="-"/>
            </a:pPr>
            <a:r>
              <a:rPr lang="id"/>
              <a:t>Konstruktor untuk menginisialisasi atribut tersebut.</a:t>
            </a:r>
            <a:endParaRPr/>
          </a:p>
          <a:p>
            <a:pPr indent="-298767" lvl="0" marL="457200" rtl="0" algn="l">
              <a:spcBef>
                <a:spcPts val="0"/>
              </a:spcBef>
              <a:spcAft>
                <a:spcPts val="0"/>
              </a:spcAft>
              <a:buSzPct val="100000"/>
              <a:buChar char="-"/>
            </a:pPr>
            <a:r>
              <a:rPr lang="id"/>
              <a:t>Getter dan setter untuk setiap atribut.</a:t>
            </a:r>
            <a:endParaRPr/>
          </a:p>
          <a:p>
            <a:pPr indent="0" lvl="0" marL="0" rtl="0" algn="l">
              <a:spcBef>
                <a:spcPts val="1200"/>
              </a:spcBef>
              <a:spcAft>
                <a:spcPts val="0"/>
              </a:spcAft>
              <a:buNone/>
            </a:pPr>
            <a:r>
              <a:rPr lang="id"/>
              <a:t>Class ManajemenPesawat</a:t>
            </a:r>
            <a:endParaRPr/>
          </a:p>
          <a:p>
            <a:pPr indent="-298767" lvl="0" marL="450000" rtl="0" algn="l">
              <a:spcBef>
                <a:spcPts val="1200"/>
              </a:spcBef>
              <a:spcAft>
                <a:spcPts val="0"/>
              </a:spcAft>
              <a:buSzPct val="100000"/>
              <a:buChar char="-"/>
            </a:pPr>
            <a:r>
              <a:rPr lang="id"/>
              <a:t>Kelas ini harus memiliki ArrayList yang menyimpan objek Penerbangan.</a:t>
            </a:r>
            <a:endParaRPr/>
          </a:p>
          <a:p>
            <a:pPr indent="-298767" lvl="0" marL="450000" rtl="0" algn="l">
              <a:spcBef>
                <a:spcPts val="0"/>
              </a:spcBef>
              <a:spcAft>
                <a:spcPts val="0"/>
              </a:spcAft>
              <a:buSzPct val="100000"/>
              <a:buChar char="-"/>
            </a:pPr>
            <a:r>
              <a:rPr lang="id"/>
              <a:t>Metode tambahPenerbangan untuk menambahkan penerbangan baru ke ArrayList dan menaikkan jumlah total penerbangan.</a:t>
            </a:r>
            <a:endParaRPr/>
          </a:p>
          <a:p>
            <a:pPr indent="-298767" lvl="0" marL="450000" rtl="0" algn="l">
              <a:spcBef>
                <a:spcPts val="0"/>
              </a:spcBef>
              <a:spcAft>
                <a:spcPts val="0"/>
              </a:spcAft>
              <a:buSzPct val="100000"/>
              <a:buChar char="-"/>
            </a:pPr>
            <a:r>
              <a:rPr lang="id"/>
              <a:t>Metode cariPenerbangan yang menerima kode penerbangan dan mengembalikan detail penerbangan tersebut.</a:t>
            </a:r>
            <a:endParaRPr/>
          </a:p>
          <a:p>
            <a:pPr indent="-298767" lvl="0" marL="450000" rtl="0" algn="l">
              <a:spcBef>
                <a:spcPts val="0"/>
              </a:spcBef>
              <a:spcAft>
                <a:spcPts val="0"/>
              </a:spcAft>
              <a:buSzPct val="100000"/>
              <a:buChar char="-"/>
            </a:pPr>
            <a:r>
              <a:rPr lang="id"/>
              <a:t>Metode filterPenerbangan yang menerima status dan mengembalikan daftar penerbangan dengan status tersebut.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2 - Manajemen Pesawat</a:t>
            </a:r>
            <a:endParaRPr/>
          </a:p>
        </p:txBody>
      </p:sp>
      <p:sp>
        <p:nvSpPr>
          <p:cNvPr id="164" name="Google Shape;164;p26"/>
          <p:cNvSpPr txBox="1"/>
          <p:nvPr>
            <p:ph idx="1" type="body"/>
          </p:nvPr>
        </p:nvSpPr>
        <p:spPr>
          <a:xfrm>
            <a:off x="729450" y="2078875"/>
            <a:ext cx="7688700" cy="26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Class UjiPesawat:</a:t>
            </a:r>
            <a:endParaRPr/>
          </a:p>
          <a:p>
            <a:pPr indent="-311150" lvl="0" marL="457200" rtl="0" algn="l">
              <a:spcBef>
                <a:spcPts val="1200"/>
              </a:spcBef>
              <a:spcAft>
                <a:spcPts val="0"/>
              </a:spcAft>
              <a:buSzPts val="1300"/>
              <a:buChar char="-"/>
            </a:pPr>
            <a:r>
              <a:rPr lang="id"/>
              <a:t>Buat kelas ini untuk memanipulasi dan menampilkan data menggunakan kelas ManajemenPenerbangan, termasuk menambahkan beberapa penerbangan, mencari penerbangan tertentu, dan menampilkan penerbangan berdasarkan status.</a:t>
            </a:r>
            <a:endParaRPr/>
          </a:p>
          <a:p>
            <a:pPr indent="0" lvl="0" marL="0" rtl="0" algn="l">
              <a:spcBef>
                <a:spcPts val="1200"/>
              </a:spcBef>
              <a:spcAft>
                <a:spcPts val="0"/>
              </a:spcAft>
              <a:buNone/>
            </a:pPr>
            <a:r>
              <a:rPr lang="id"/>
              <a:t>Persyaratan:</a:t>
            </a:r>
            <a:endParaRPr/>
          </a:p>
          <a:p>
            <a:pPr indent="-311150" lvl="0" marL="457200" rtl="0" algn="l">
              <a:spcBef>
                <a:spcPts val="1200"/>
              </a:spcBef>
              <a:spcAft>
                <a:spcPts val="0"/>
              </a:spcAft>
              <a:buSzPts val="1300"/>
              <a:buChar char="-"/>
            </a:pPr>
            <a:r>
              <a:rPr lang="id"/>
              <a:t>Taruh semua file class pada folder package com.manajemen.penerbangan</a:t>
            </a:r>
            <a:endParaRPr/>
          </a:p>
          <a:p>
            <a:pPr indent="-311150" lvl="0" marL="457200" rtl="0" algn="l">
              <a:spcBef>
                <a:spcPts val="0"/>
              </a:spcBef>
              <a:spcAft>
                <a:spcPts val="0"/>
              </a:spcAft>
              <a:buSzPts val="1300"/>
              <a:buChar char="-"/>
            </a:pPr>
            <a:r>
              <a:rPr lang="id"/>
              <a:t>Gunakan prinsip enkapsulasi, package, ArrayList, StaticKeyword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600125" y="664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1740"/>
              <a:t>Jawaban Latihan 2 - Hirarki Folder</a:t>
            </a:r>
            <a:endParaRPr sz="1740"/>
          </a:p>
        </p:txBody>
      </p:sp>
      <p:pic>
        <p:nvPicPr>
          <p:cNvPr id="170" name="Google Shape;170;p27"/>
          <p:cNvPicPr preferRelativeResize="0"/>
          <p:nvPr/>
        </p:nvPicPr>
        <p:blipFill>
          <a:blip r:embed="rId3">
            <a:alphaModFix/>
          </a:blip>
          <a:stretch>
            <a:fillRect/>
          </a:stretch>
        </p:blipFill>
        <p:spPr>
          <a:xfrm>
            <a:off x="2559538" y="1276600"/>
            <a:ext cx="4140376" cy="363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600125" y="664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1740"/>
              <a:t>Jawaban Latihan 2 - Class Penerbangan (1)</a:t>
            </a:r>
            <a:endParaRPr sz="1740"/>
          </a:p>
        </p:txBody>
      </p:sp>
      <p:pic>
        <p:nvPicPr>
          <p:cNvPr id="176" name="Google Shape;176;p28"/>
          <p:cNvPicPr preferRelativeResize="0"/>
          <p:nvPr/>
        </p:nvPicPr>
        <p:blipFill>
          <a:blip r:embed="rId3">
            <a:alphaModFix/>
          </a:blip>
          <a:stretch>
            <a:fillRect/>
          </a:stretch>
        </p:blipFill>
        <p:spPr>
          <a:xfrm>
            <a:off x="1008825" y="1199625"/>
            <a:ext cx="6968774" cy="3639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521525" y="4335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1740"/>
              <a:t>Jawaban Latihan 2 - Class Penerbangan (2)</a:t>
            </a:r>
            <a:endParaRPr sz="1740"/>
          </a:p>
        </p:txBody>
      </p:sp>
      <p:pic>
        <p:nvPicPr>
          <p:cNvPr id="182" name="Google Shape;182;p29"/>
          <p:cNvPicPr preferRelativeResize="0"/>
          <p:nvPr/>
        </p:nvPicPr>
        <p:blipFill>
          <a:blip r:embed="rId3">
            <a:alphaModFix/>
          </a:blip>
          <a:stretch>
            <a:fillRect/>
          </a:stretch>
        </p:blipFill>
        <p:spPr>
          <a:xfrm>
            <a:off x="1782475" y="968725"/>
            <a:ext cx="5579047" cy="4003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600125" y="664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1740"/>
              <a:t>Jawaban Latihan 2 - Class ManajemenPenerbangan (1)</a:t>
            </a:r>
            <a:endParaRPr sz="1740"/>
          </a:p>
        </p:txBody>
      </p:sp>
      <p:pic>
        <p:nvPicPr>
          <p:cNvPr id="188" name="Google Shape;188;p30"/>
          <p:cNvPicPr preferRelativeResize="0"/>
          <p:nvPr/>
        </p:nvPicPr>
        <p:blipFill>
          <a:blip r:embed="rId3">
            <a:alphaModFix/>
          </a:blip>
          <a:stretch>
            <a:fillRect/>
          </a:stretch>
        </p:blipFill>
        <p:spPr>
          <a:xfrm>
            <a:off x="1635163" y="1159600"/>
            <a:ext cx="5873687" cy="3639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600125" y="664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1740"/>
              <a:t>Jawaban Latihan 2 - Class ManajemenPenerbangan (2)</a:t>
            </a:r>
            <a:endParaRPr sz="1740"/>
          </a:p>
        </p:txBody>
      </p:sp>
      <p:pic>
        <p:nvPicPr>
          <p:cNvPr id="194" name="Google Shape;194;p31"/>
          <p:cNvPicPr preferRelativeResize="0"/>
          <p:nvPr/>
        </p:nvPicPr>
        <p:blipFill>
          <a:blip r:embed="rId3">
            <a:alphaModFix/>
          </a:blip>
          <a:stretch>
            <a:fillRect/>
          </a:stretch>
        </p:blipFill>
        <p:spPr>
          <a:xfrm>
            <a:off x="152400" y="1352025"/>
            <a:ext cx="8839198" cy="31465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Latihan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600125" y="664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1740"/>
              <a:t>Jawaban Latihan 2 - Class ManajemenPenerbangan (2)</a:t>
            </a:r>
            <a:endParaRPr sz="1740"/>
          </a:p>
        </p:txBody>
      </p:sp>
      <p:pic>
        <p:nvPicPr>
          <p:cNvPr id="200" name="Google Shape;200;p32"/>
          <p:cNvPicPr preferRelativeResize="0"/>
          <p:nvPr/>
        </p:nvPicPr>
        <p:blipFill>
          <a:blip r:embed="rId3">
            <a:alphaModFix/>
          </a:blip>
          <a:stretch>
            <a:fillRect/>
          </a:stretch>
        </p:blipFill>
        <p:spPr>
          <a:xfrm>
            <a:off x="152400" y="1352025"/>
            <a:ext cx="8839198" cy="31465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494300" y="3950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1740"/>
              <a:t>Jawaban Latihan 2 - Class UjiPenerbangan (1)</a:t>
            </a:r>
            <a:endParaRPr sz="1740"/>
          </a:p>
        </p:txBody>
      </p:sp>
      <p:pic>
        <p:nvPicPr>
          <p:cNvPr id="206" name="Google Shape;206;p33"/>
          <p:cNvPicPr preferRelativeResize="0"/>
          <p:nvPr/>
        </p:nvPicPr>
        <p:blipFill>
          <a:blip r:embed="rId3">
            <a:alphaModFix/>
          </a:blip>
          <a:stretch>
            <a:fillRect/>
          </a:stretch>
        </p:blipFill>
        <p:spPr>
          <a:xfrm>
            <a:off x="446200" y="930225"/>
            <a:ext cx="8185948" cy="4085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1 - Manajemen Stok Toko Buku</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d"/>
              <a:t>Anda diminta untuk membuat program Java untuk mengelola stok buku di sebuah toko. Setiap buku memiliki judul, penulis, harga, dan jumlah stok. Toko tersebut ingin bisa menambahkan buku baru ke sistem, memperbarui stok saat penjualan, dan menampilkan semua buku yang tersedia dengan stok di atas batas tertentu. Ketentuannya sebagai berikut:</a:t>
            </a:r>
            <a:endParaRPr/>
          </a:p>
          <a:p>
            <a:pPr indent="0" lvl="0" marL="0" rtl="0" algn="l">
              <a:spcBef>
                <a:spcPts val="1200"/>
              </a:spcBef>
              <a:spcAft>
                <a:spcPts val="0"/>
              </a:spcAft>
              <a:buNone/>
            </a:pPr>
            <a:r>
              <a:rPr lang="id"/>
              <a:t>Class Buku:</a:t>
            </a:r>
            <a:endParaRPr/>
          </a:p>
          <a:p>
            <a:pPr indent="-311150" lvl="0" marL="457200" rtl="0" algn="l">
              <a:spcBef>
                <a:spcPts val="1200"/>
              </a:spcBef>
              <a:spcAft>
                <a:spcPts val="0"/>
              </a:spcAft>
              <a:buSzPts val="1300"/>
              <a:buChar char="-"/>
            </a:pPr>
            <a:r>
              <a:rPr lang="id"/>
              <a:t>Buat kelas Buku dengan private attributes: judul, penulis, harga, dan stok.</a:t>
            </a:r>
            <a:endParaRPr/>
          </a:p>
          <a:p>
            <a:pPr indent="-311150" lvl="0" marL="457200" rtl="0" algn="l">
              <a:spcBef>
                <a:spcPts val="0"/>
              </a:spcBef>
              <a:spcAft>
                <a:spcPts val="0"/>
              </a:spcAft>
              <a:buSzPts val="1300"/>
              <a:buChar char="-"/>
            </a:pPr>
            <a:r>
              <a:rPr lang="id"/>
              <a:t>Tambahkan constructor untuk inisialisasi atribut.</a:t>
            </a:r>
            <a:endParaRPr/>
          </a:p>
          <a:p>
            <a:pPr indent="-311150" lvl="0" marL="457200" rtl="0" algn="l">
              <a:spcBef>
                <a:spcPts val="0"/>
              </a:spcBef>
              <a:spcAft>
                <a:spcPts val="0"/>
              </a:spcAft>
              <a:buSzPts val="1300"/>
              <a:buChar char="-"/>
            </a:pPr>
            <a:r>
              <a:rPr lang="id"/>
              <a:t>Tambahkan getter dan setter untuk masing-masing atribut.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1 - Manajemen Stok Toko Buku</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Class TokoBuku:</a:t>
            </a:r>
            <a:endParaRPr/>
          </a:p>
          <a:p>
            <a:pPr indent="-311150" lvl="0" marL="457200" rtl="0" algn="l">
              <a:spcBef>
                <a:spcPts val="1200"/>
              </a:spcBef>
              <a:spcAft>
                <a:spcPts val="0"/>
              </a:spcAft>
              <a:buSzPts val="1300"/>
              <a:buChar char="-"/>
            </a:pPr>
            <a:r>
              <a:rPr lang="id"/>
              <a:t>Kelas ini harus memiliki sebuah ArrayList yang menyimpan objek-objek Buku.</a:t>
            </a:r>
            <a:endParaRPr/>
          </a:p>
          <a:p>
            <a:pPr indent="-311150" lvl="0" marL="457200" rtl="0" algn="l">
              <a:spcBef>
                <a:spcPts val="0"/>
              </a:spcBef>
              <a:spcAft>
                <a:spcPts val="0"/>
              </a:spcAft>
              <a:buSzPts val="1300"/>
              <a:buChar char="-"/>
            </a:pPr>
            <a:r>
              <a:rPr lang="id"/>
              <a:t>Metode untuk tambahBuku yang menambahkan buku baru ke ArrayList dan menaikkan jumlah total buku.</a:t>
            </a:r>
            <a:endParaRPr/>
          </a:p>
          <a:p>
            <a:pPr indent="-311150" lvl="0" marL="457200" rtl="0" algn="l">
              <a:spcBef>
                <a:spcPts val="0"/>
              </a:spcBef>
              <a:spcAft>
                <a:spcPts val="0"/>
              </a:spcAft>
              <a:buSzPts val="1300"/>
              <a:buChar char="-"/>
            </a:pPr>
            <a:r>
              <a:rPr lang="id"/>
              <a:t>Metode jualBuku yang menerima judul buku dan jumlah yang dijual, dan mengurangi jumlah stok dari buku tersebut.</a:t>
            </a:r>
            <a:endParaRPr/>
          </a:p>
          <a:p>
            <a:pPr indent="-311150" lvl="0" marL="457200" rtl="0" algn="l">
              <a:spcBef>
                <a:spcPts val="0"/>
              </a:spcBef>
              <a:spcAft>
                <a:spcPts val="0"/>
              </a:spcAft>
              <a:buSzPts val="1300"/>
              <a:buChar char="-"/>
            </a:pPr>
            <a:r>
              <a:rPr lang="id"/>
              <a:t>Metode tampilkanStokBatas yang menerima sebuah angka sebagai parameter dan menampilkan semua buku dengan stok lebih dari angka tersebut.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1 - Manajemen Stok Toko Buku</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Class TesBuku(Main):</a:t>
            </a:r>
            <a:endParaRPr/>
          </a:p>
          <a:p>
            <a:pPr indent="-311150" lvl="0" marL="457200" rtl="0" algn="l">
              <a:spcBef>
                <a:spcPts val="1200"/>
              </a:spcBef>
              <a:spcAft>
                <a:spcPts val="0"/>
              </a:spcAft>
              <a:buSzPts val="1300"/>
              <a:buChar char="-"/>
            </a:pPr>
            <a:r>
              <a:rPr lang="id"/>
              <a:t>Buat kelas utama yang menggunakan kelas TokoBuku untuk menambahkan beberapa buku, menjual beberapa buku, dan menampilkan buku dengan stok di atas jumlah tertentu.</a:t>
            </a:r>
            <a:endParaRPr/>
          </a:p>
          <a:p>
            <a:pPr indent="0" lvl="0" marL="0" rtl="0" algn="l">
              <a:spcBef>
                <a:spcPts val="1200"/>
              </a:spcBef>
              <a:spcAft>
                <a:spcPts val="0"/>
              </a:spcAft>
              <a:buNone/>
            </a:pPr>
            <a:r>
              <a:rPr lang="id"/>
              <a:t>Persyaratan:</a:t>
            </a:r>
            <a:endParaRPr/>
          </a:p>
          <a:p>
            <a:pPr indent="-311150" lvl="0" marL="457200" rtl="0" algn="l">
              <a:spcBef>
                <a:spcPts val="1200"/>
              </a:spcBef>
              <a:spcAft>
                <a:spcPts val="0"/>
              </a:spcAft>
              <a:buSzPts val="1300"/>
              <a:buChar char="-"/>
            </a:pPr>
            <a:r>
              <a:rPr lang="id"/>
              <a:t>Taruh semua file class pada folder com.buku</a:t>
            </a:r>
            <a:endParaRPr/>
          </a:p>
          <a:p>
            <a:pPr indent="-311150" lvl="0" marL="457200" rtl="0" algn="l">
              <a:spcBef>
                <a:spcPts val="0"/>
              </a:spcBef>
              <a:spcAft>
                <a:spcPts val="0"/>
              </a:spcAft>
              <a:buSzPts val="1300"/>
              <a:buChar char="-"/>
            </a:pPr>
            <a:r>
              <a:rPr lang="id"/>
              <a:t>Gunakan prinsip enkapsulasi, package, ArrayList, StaticKeyword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600125" y="664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1740"/>
              <a:t>Jawaban Latihan 1 - Hirarki Folder</a:t>
            </a:r>
            <a:endParaRPr sz="1740"/>
          </a:p>
        </p:txBody>
      </p:sp>
      <p:pic>
        <p:nvPicPr>
          <p:cNvPr id="116" name="Google Shape;116;p18"/>
          <p:cNvPicPr preferRelativeResize="0"/>
          <p:nvPr/>
        </p:nvPicPr>
        <p:blipFill>
          <a:blip r:embed="rId3">
            <a:alphaModFix/>
          </a:blip>
          <a:stretch>
            <a:fillRect/>
          </a:stretch>
        </p:blipFill>
        <p:spPr>
          <a:xfrm>
            <a:off x="2331313" y="1366325"/>
            <a:ext cx="4481378" cy="363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600125" y="664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1740"/>
              <a:t>Jawaban Latihan 1 - Class Buku (1)</a:t>
            </a:r>
            <a:endParaRPr sz="1740"/>
          </a:p>
        </p:txBody>
      </p:sp>
      <p:pic>
        <p:nvPicPr>
          <p:cNvPr id="122" name="Google Shape;122;p19"/>
          <p:cNvPicPr preferRelativeResize="0"/>
          <p:nvPr/>
        </p:nvPicPr>
        <p:blipFill>
          <a:blip r:embed="rId3">
            <a:alphaModFix/>
          </a:blip>
          <a:stretch>
            <a:fillRect/>
          </a:stretch>
        </p:blipFill>
        <p:spPr>
          <a:xfrm>
            <a:off x="1123050" y="1306650"/>
            <a:ext cx="6470563" cy="3639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600125" y="664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1740"/>
              <a:t>Jawaban Latihan 1 - Class Buku (2)</a:t>
            </a:r>
            <a:endParaRPr sz="1740"/>
          </a:p>
        </p:txBody>
      </p:sp>
      <p:pic>
        <p:nvPicPr>
          <p:cNvPr id="128" name="Google Shape;128;p20"/>
          <p:cNvPicPr preferRelativeResize="0"/>
          <p:nvPr/>
        </p:nvPicPr>
        <p:blipFill>
          <a:blip r:embed="rId3">
            <a:alphaModFix/>
          </a:blip>
          <a:stretch>
            <a:fillRect/>
          </a:stretch>
        </p:blipFill>
        <p:spPr>
          <a:xfrm>
            <a:off x="1767500" y="1331325"/>
            <a:ext cx="5791601" cy="3639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600125" y="664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id" sz="1740"/>
              <a:t>Jawaban Latihan 1 - Class TokoBuku (1)</a:t>
            </a:r>
            <a:endParaRPr sz="1740"/>
          </a:p>
        </p:txBody>
      </p:sp>
      <p:pic>
        <p:nvPicPr>
          <p:cNvPr id="134" name="Google Shape;134;p21"/>
          <p:cNvPicPr preferRelativeResize="0"/>
          <p:nvPr/>
        </p:nvPicPr>
        <p:blipFill>
          <a:blip r:embed="rId3">
            <a:alphaModFix/>
          </a:blip>
          <a:stretch>
            <a:fillRect/>
          </a:stretch>
        </p:blipFill>
        <p:spPr>
          <a:xfrm>
            <a:off x="1995275" y="1303150"/>
            <a:ext cx="5530123" cy="363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