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2" r:id="rId12"/>
    <p:sldId id="271" r:id="rId13"/>
    <p:sldId id="270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82" autoAdjust="0"/>
    <p:restoredTop sz="94660"/>
  </p:normalViewPr>
  <p:slideViewPr>
    <p:cSldViewPr>
      <p:cViewPr>
        <p:scale>
          <a:sx n="106" d="100"/>
          <a:sy n="106" d="100"/>
        </p:scale>
        <p:origin x="-86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060A47-8143-41DB-B975-F2CB5029CAF3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883C99-1CD1-4D38-B8F6-2EA91FDF2A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715404" cy="18678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dirty="0" smtClean="0"/>
              <a:t>Salesman Ordering &amp; Tracking Web Application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857496"/>
            <a:ext cx="8001056" cy="2071702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 Supervisor</a:t>
            </a:r>
          </a:p>
          <a:p>
            <a:r>
              <a:rPr lang="en-IN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Mr.Fayaz Ahmad Fayaz</a:t>
            </a: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 By: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1.Adnan Shafi</a:t>
            </a:r>
          </a:p>
          <a:p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2.Farhan </a:t>
            </a:r>
            <a:r>
              <a:rPr lang="en-IN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Farooq</a:t>
            </a: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3.Sajid </a:t>
            </a:r>
            <a:r>
              <a:rPr lang="en-IN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Nisar</a:t>
            </a:r>
            <a:endParaRPr lang="en-IN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8736"/>
            <a:ext cx="8229600" cy="44291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 Employees :admin will be able to </a:t>
            </a:r>
            <a:r>
              <a:rPr lang="en-US" sz="2400" dirty="0" err="1" smtClean="0"/>
              <a:t>view,edit</a:t>
            </a:r>
            <a:r>
              <a:rPr lang="en-US" sz="2400" dirty="0" smtClean="0"/>
              <a:t> delete employees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em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5860"/>
            <a:ext cx="8229600" cy="47149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Employee :admin will be able to add employee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du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285860"/>
            <a:ext cx="8455519" cy="45720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Products:admin</a:t>
            </a:r>
            <a:r>
              <a:rPr lang="en-US" sz="2400" dirty="0" smtClean="0"/>
              <a:t>/employee will be able to view products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produ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4422"/>
            <a:ext cx="8229600" cy="47149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</a:t>
            </a:r>
            <a:r>
              <a:rPr lang="en-US" sz="2400" dirty="0" err="1" smtClean="0"/>
              <a:t>Products:admin</a:t>
            </a:r>
            <a:r>
              <a:rPr lang="en-US" sz="2400" dirty="0" smtClean="0"/>
              <a:t> will be able to add products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8229600" cy="43026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Orders:admin</a:t>
            </a:r>
            <a:r>
              <a:rPr lang="en-US" sz="2400" dirty="0" smtClean="0"/>
              <a:t> will be able to view orders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derdetai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8229600" cy="45005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 Order Details :admin will be able to view complete order summary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ustan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8736"/>
            <a:ext cx="8229600" cy="43577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Oustanding</a:t>
            </a:r>
            <a:r>
              <a:rPr lang="en-US" sz="2400" dirty="0" smtClean="0"/>
              <a:t> list :admin/</a:t>
            </a:r>
            <a:r>
              <a:rPr lang="en-US" sz="2400" dirty="0" err="1" smtClean="0"/>
              <a:t>emp</a:t>
            </a:r>
            <a:r>
              <a:rPr lang="en-US" sz="2400" dirty="0" smtClean="0"/>
              <a:t> will be able to view outstanding of customers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col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8229600" cy="45720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Collection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5860"/>
            <a:ext cx="8229600" cy="43852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 collection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da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643998" cy="4929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Employee </a:t>
            </a:r>
            <a:r>
              <a:rPr lang="en-US" sz="2400" dirty="0" err="1" smtClean="0"/>
              <a:t>Dashboard:Employee</a:t>
            </a:r>
            <a:r>
              <a:rPr lang="en-US" sz="2400" dirty="0" smtClean="0"/>
              <a:t> will be able to check in and do all other sales activities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857784"/>
          </a:xfrm>
        </p:spPr>
        <p:txBody>
          <a:bodyPr>
            <a:no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The main objective of this Web Application is to learn and implement an affordable real-time location tracking and automation of order process and other business related things.</a:t>
            </a:r>
            <a:br>
              <a:rPr lang="en-IN" sz="2200" dirty="0" smtClean="0">
                <a:latin typeface="Arial" pitchFamily="34" charset="0"/>
                <a:cs typeface="Arial" pitchFamily="34" charset="0"/>
              </a:rPr>
            </a:b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Helps business owners to keep track of their field staff’s activities, their orders, attendance and other things from a single dashboard.</a:t>
            </a:r>
            <a:br>
              <a:rPr lang="en-IN" sz="2200" dirty="0" smtClean="0">
                <a:latin typeface="Arial" pitchFamily="34" charset="0"/>
                <a:cs typeface="Arial" pitchFamily="34" charset="0"/>
              </a:rPr>
            </a:b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Helps field staff to eliminate manual work by simply passing orders, checking current stock, collection of parties outstanding ,EOD reports,attendances,expenses  from a single panel. </a:t>
            </a:r>
          </a:p>
          <a:p>
            <a:endParaRPr lang="en-IN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there would be tabs for annoucements,expenses ,live tracking/feed and reports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88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8800" b="1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IN" sz="8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857232"/>
            <a:ext cx="8501122" cy="5214974"/>
          </a:xfrm>
        </p:spPr>
        <p:txBody>
          <a:bodyPr>
            <a:noAutofit/>
          </a:bodyPr>
          <a:lstStyle/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Order Automation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Track orders received by salesman/sales employee. 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Payment &amp; Collection Automation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Track salesman payments &amp; collections done.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Location Tracking of Employees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Track sales employees/sales people locations. 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Attendance Management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Track field employee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Activities Management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Update your salesman/sales employee about the task they need to carry out and track their daily activities.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Parties Management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Add new parties with ease and manage parties at your fingertips. </a:t>
            </a:r>
          </a:p>
          <a:p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dirty="0" smtClean="0"/>
              <a:t>Features/Modules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5929354"/>
          </a:xfrm>
        </p:spPr>
        <p:txBody>
          <a:bodyPr>
            <a:noAutofit/>
          </a:bodyPr>
          <a:lstStyle/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Product Management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Create and update your product details. 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Announcements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Create announcements and update all your salesmen at once.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Automated Report &amp; Analytics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 Streamline reports of each salesman including their working hours, distance travelled, GPS locations, orders and collections.</a:t>
            </a:r>
          </a:p>
          <a:p>
            <a:r>
              <a:rPr lang="en-IN" sz="2200" b="1" dirty="0" smtClean="0">
                <a:latin typeface="Arial" pitchFamily="34" charset="0"/>
                <a:cs typeface="Arial" pitchFamily="34" charset="0"/>
              </a:rPr>
              <a:t>Live feed update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:Business owners can check live feed of their field staff</a:t>
            </a:r>
          </a:p>
          <a:p>
            <a:endParaRPr lang="en-IN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Front-End: HTML 5, CSS 3, JAVASCRIPT, JQUERY, BOOTSRAP, AJAX.</a:t>
            </a:r>
            <a:br>
              <a:rPr lang="en-IN" sz="2200" dirty="0" smtClean="0">
                <a:latin typeface="Arial" pitchFamily="34" charset="0"/>
                <a:cs typeface="Arial" pitchFamily="34" charset="0"/>
              </a:rPr>
            </a:b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Back-End: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2200" dirty="0" smtClean="0">
                <a:latin typeface="Arial" pitchFamily="34" charset="0"/>
                <a:cs typeface="Arial" pitchFamily="34" charset="0"/>
              </a:rPr>
            </a:br>
            <a:r>
              <a:rPr lang="en-IN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IN" sz="2200" dirty="0" err="1" smtClean="0">
                <a:latin typeface="Arial" pitchFamily="34" charset="0"/>
                <a:cs typeface="Arial" pitchFamily="34" charset="0"/>
              </a:rPr>
              <a:t>Database:MY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SQL. </a:t>
            </a:r>
            <a:br>
              <a:rPr lang="en-IN" sz="2200" dirty="0" smtClean="0">
                <a:latin typeface="Arial" pitchFamily="34" charset="0"/>
                <a:cs typeface="Arial" pitchFamily="34" charset="0"/>
              </a:rPr>
            </a:b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200" dirty="0" err="1" smtClean="0">
                <a:latin typeface="Arial" pitchFamily="34" charset="0"/>
                <a:cs typeface="Arial" pitchFamily="34" charset="0"/>
              </a:rPr>
              <a:t>IDE:Sublime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 Text ,Vs code.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TECHNOLOGIES /SOFTWARES USED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LOGIN FOR ADMIN &amp; EMPLOYEE</a:t>
            </a:r>
            <a:endParaRPr lang="en-IN" sz="2400" dirty="0"/>
          </a:p>
        </p:txBody>
      </p:sp>
      <p:pic>
        <p:nvPicPr>
          <p:cNvPr id="4" name="Picture 3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9" y="1285861"/>
            <a:ext cx="8207484" cy="4286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shboa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19" y="1142984"/>
            <a:ext cx="8503981" cy="46434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 DASHBOARD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rt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37" y="1357298"/>
            <a:ext cx="8551727" cy="44016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VIEW PARTIES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par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4422"/>
            <a:ext cx="8229600" cy="46434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Party-admin/user will be able to add parties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317</Words>
  <Application>Microsoft Office PowerPoint</Application>
  <PresentationFormat>On-screen Show (4:3)</PresentationFormat>
  <Paragraphs>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Salesman Ordering &amp; Tracking Web Application</vt:lpstr>
      <vt:lpstr>Objective</vt:lpstr>
      <vt:lpstr>Features/Modules</vt:lpstr>
      <vt:lpstr>.</vt:lpstr>
      <vt:lpstr>TECHNOLOGIES /SOFTWARES USED</vt:lpstr>
      <vt:lpstr>LOGIN FOR ADMIN &amp; EMPLOYEE</vt:lpstr>
      <vt:lpstr>ADMIN DASHBOARD</vt:lpstr>
      <vt:lpstr>VIEW PARTIES </vt:lpstr>
      <vt:lpstr>Add Party-admin/user will be able to add parties</vt:lpstr>
      <vt:lpstr>View Employees :admin will be able to view,edit delete employees</vt:lpstr>
      <vt:lpstr>Add Employee :admin will be able to add employee</vt:lpstr>
      <vt:lpstr>Products:admin/employee will be able to view products</vt:lpstr>
      <vt:lpstr>Add Products:admin will be able to add products</vt:lpstr>
      <vt:lpstr>Orders:admin will be able to view orders</vt:lpstr>
      <vt:lpstr>View Order Details :admin will be able to view complete order summary</vt:lpstr>
      <vt:lpstr>Oustanding list :admin/emp will be able to view outstanding of customers</vt:lpstr>
      <vt:lpstr>Add Collection </vt:lpstr>
      <vt:lpstr>View collection</vt:lpstr>
      <vt:lpstr>Employee Dashboard:Employee will be able to check in and do all other sales activities</vt:lpstr>
      <vt:lpstr>.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Salesman Ordering &amp; Tracking Web Application</dc:title>
  <dc:creator>HP 430</dc:creator>
  <cp:lastModifiedBy>Fuise Labs</cp:lastModifiedBy>
  <cp:revision>52</cp:revision>
  <dcterms:created xsi:type="dcterms:W3CDTF">2020-10-19T16:43:28Z</dcterms:created>
  <dcterms:modified xsi:type="dcterms:W3CDTF">2021-02-10T08:08:56Z</dcterms:modified>
</cp:coreProperties>
</file>