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64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1D72-E970-4596-8DF8-CCC7465FFEF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652C-AA64-4C54-BD9A-1945045795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57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1D72-E970-4596-8DF8-CCC7465FFEF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652C-AA64-4C54-BD9A-19450457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5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1D72-E970-4596-8DF8-CCC7465FFEF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652C-AA64-4C54-BD9A-19450457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9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1D72-E970-4596-8DF8-CCC7465FFEF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652C-AA64-4C54-BD9A-19450457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8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1D72-E970-4596-8DF8-CCC7465FFEF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652C-AA64-4C54-BD9A-1945045795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42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1D72-E970-4596-8DF8-CCC7465FFEF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652C-AA64-4C54-BD9A-19450457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8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1D72-E970-4596-8DF8-CCC7465FFEF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652C-AA64-4C54-BD9A-19450457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6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1D72-E970-4596-8DF8-CCC7465FFEF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652C-AA64-4C54-BD9A-19450457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1D72-E970-4596-8DF8-CCC7465FFEF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652C-AA64-4C54-BD9A-19450457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C61D72-E970-4596-8DF8-CCC7465FFEF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D6652C-AA64-4C54-BD9A-19450457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1D72-E970-4596-8DF8-CCC7465FFEF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652C-AA64-4C54-BD9A-19450457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C61D72-E970-4596-8DF8-CCC7465FFEF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D6652C-AA64-4C54-BD9A-1945045795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9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3E29-D4CC-222E-D6C5-04766A4E0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77E43-46A8-700D-1C06-69B958900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D94C76-52FE-B83C-61EB-93000CC7B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53" y="1902954"/>
            <a:ext cx="9913974" cy="3060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D60328-9CF6-A9F9-A82D-15EE143279C0}"/>
              </a:ext>
            </a:extLst>
          </p:cNvPr>
          <p:cNvSpPr txBox="1"/>
          <p:nvPr/>
        </p:nvSpPr>
        <p:spPr>
          <a:xfrm>
            <a:off x="1259633" y="475861"/>
            <a:ext cx="918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IS BAYE’S THEOREM</a:t>
            </a:r>
          </a:p>
        </p:txBody>
      </p:sp>
    </p:spTree>
    <p:extLst>
      <p:ext uri="{BB962C8B-B14F-4D97-AF65-F5344CB8AC3E}">
        <p14:creationId xmlns:p14="http://schemas.microsoft.com/office/powerpoint/2010/main" val="89355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0BC48D-981E-F77F-0AD6-CDCBDE13125F}"/>
              </a:ext>
            </a:extLst>
          </p:cNvPr>
          <p:cNvSpPr txBox="1"/>
          <p:nvPr/>
        </p:nvSpPr>
        <p:spPr>
          <a:xfrm>
            <a:off x="793101" y="2413338"/>
            <a:ext cx="11234058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suppose that a product was randomly selected and it is defective.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000000"/>
              </a:solidFill>
              <a:effectLst/>
              <a:latin typeface="Centaur" panose="020305040502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What is the probability that, this product was made by machine P,?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</a:br>
            <a:endParaRPr lang="en-US" sz="2000" b="0" i="0" dirty="0">
              <a:solidFill>
                <a:srgbClr val="000000"/>
              </a:solidFill>
              <a:effectLst/>
              <a:latin typeface="Centaur" panose="020305040502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entaur" panose="02030504050205020304" pitchFamily="18" charset="0"/>
              </a:rPr>
              <a:t>Questions of this type can lie answered by using the following theorem, called Bayes' rule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br>
              <a:rPr lang="en-US" dirty="0">
                <a:latin typeface="Centaur" panose="02030504050205020304" pitchFamily="18" charset="0"/>
              </a:rPr>
            </a:b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009C6-47D7-58D3-AE6B-CA9862DC925A}"/>
              </a:ext>
            </a:extLst>
          </p:cNvPr>
          <p:cNvSpPr txBox="1"/>
          <p:nvPr/>
        </p:nvSpPr>
        <p:spPr>
          <a:xfrm>
            <a:off x="1033366" y="641093"/>
            <a:ext cx="7952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entaur" panose="02030504050205020304" pitchFamily="18" charset="0"/>
              </a:rPr>
              <a:t>WHEN WE USE BAYE’S THEOREM?</a:t>
            </a:r>
          </a:p>
        </p:txBody>
      </p:sp>
    </p:spTree>
    <p:extLst>
      <p:ext uri="{BB962C8B-B14F-4D97-AF65-F5344CB8AC3E}">
        <p14:creationId xmlns:p14="http://schemas.microsoft.com/office/powerpoint/2010/main" val="82041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16CE3-F8E2-3DC9-FF75-F6122A1D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95" y="1900855"/>
            <a:ext cx="9905326" cy="30910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A8FF65-003A-8AD3-14C1-D75285131E15}"/>
              </a:ext>
            </a:extLst>
          </p:cNvPr>
          <p:cNvSpPr txBox="1"/>
          <p:nvPr/>
        </p:nvSpPr>
        <p:spPr>
          <a:xfrm>
            <a:off x="1163995" y="603771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entaur" panose="02030504050205020304" pitchFamily="18" charset="0"/>
              </a:rPr>
              <a:t>Formulas</a:t>
            </a:r>
          </a:p>
        </p:txBody>
      </p:sp>
    </p:spTree>
    <p:extLst>
      <p:ext uri="{BB962C8B-B14F-4D97-AF65-F5344CB8AC3E}">
        <p14:creationId xmlns:p14="http://schemas.microsoft.com/office/powerpoint/2010/main" val="388967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84087A-1BB6-92B1-7D34-9EFC8EB40290}"/>
              </a:ext>
            </a:extLst>
          </p:cNvPr>
          <p:cNvSpPr txBox="1"/>
          <p:nvPr/>
        </p:nvSpPr>
        <p:spPr>
          <a:xfrm>
            <a:off x="1229309" y="835005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111111"/>
                </a:solidFill>
                <a:effectLst/>
                <a:latin typeface="Centaur" panose="02030504050205020304" pitchFamily="18" charset="0"/>
              </a:rPr>
              <a:t>Real Life Example</a:t>
            </a:r>
            <a:endParaRPr lang="en-US" sz="3200" b="1" dirty="0">
              <a:latin typeface="Centaur" panose="020305040502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FFAC1-5643-5001-65E5-9C6483D84A59}"/>
              </a:ext>
            </a:extLst>
          </p:cNvPr>
          <p:cNvSpPr txBox="1"/>
          <p:nvPr/>
        </p:nvSpPr>
        <p:spPr>
          <a:xfrm>
            <a:off x="1110343" y="2206605"/>
            <a:ext cx="100863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Centaur" panose="02030504050205020304" pitchFamily="18" charset="0"/>
              </a:rPr>
              <a:t>Bayes’ rule is used in various occasions including a medical testing for a rare disease.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Centaur" panose="02030504050205020304" pitchFamily="18" charset="0"/>
              </a:rPr>
              <a:t>With Bayes’ rule, we can estimate the probability of actually having the condition given the test coming out positive.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Centaur" panose="02030504050205020304" pitchFamily="18" charset="0"/>
              </a:rPr>
              <a:t> Besides certain circumstances, Bayes’ rule can be applied to our everyday life including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Centaur" panose="02030504050205020304" pitchFamily="18" charset="0"/>
              </a:rPr>
              <a:t> dating and friendships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Centaur" panose="02030504050205020304" pitchFamily="18" charset="0"/>
              </a:rPr>
              <a:t>.</a:t>
            </a:r>
            <a:endParaRPr lang="en-US" sz="24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5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903BF8-5DF2-1E69-AD1C-730F8E85BF71}"/>
              </a:ext>
            </a:extLst>
          </p:cNvPr>
          <p:cNvSpPr txBox="1"/>
          <p:nvPr/>
        </p:nvSpPr>
        <p:spPr>
          <a:xfrm>
            <a:off x="811763" y="615821"/>
            <a:ext cx="7427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1C512-CC5E-7C13-8AF1-B5A17446F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2" y="1914386"/>
            <a:ext cx="10602291" cy="30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808F57-46EC-EB1F-3D3F-7A76B29B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63" y="754617"/>
            <a:ext cx="10249294" cy="429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2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E678AD-980D-1F43-396B-37E3E6BEB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04" y="652817"/>
            <a:ext cx="11071147" cy="55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8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9A83B7-5BE1-91D7-0619-2C9F0D89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85" y="600474"/>
            <a:ext cx="7641770" cy="538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561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121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Centaur</vt:lpstr>
      <vt:lpstr>Wingdings</vt:lpstr>
      <vt:lpstr>Retrospect</vt:lpstr>
      <vt:lpstr>BAYES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 THEOREM</dc:title>
  <dc:creator>Nageen Zahra</dc:creator>
  <cp:lastModifiedBy>Nageen Zahra</cp:lastModifiedBy>
  <cp:revision>2</cp:revision>
  <dcterms:created xsi:type="dcterms:W3CDTF">2022-05-31T07:43:49Z</dcterms:created>
  <dcterms:modified xsi:type="dcterms:W3CDTF">2022-05-31T08:16:27Z</dcterms:modified>
</cp:coreProperties>
</file>