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45" d="100"/>
          <a:sy n="45" d="100"/>
        </p:scale>
        <p:origin x="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45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52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66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89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4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7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3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 of multiplication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A547-B639-4C9A-8103-8BC09692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54" y="248332"/>
            <a:ext cx="5809809" cy="1499616"/>
          </a:xfrm>
        </p:spPr>
        <p:txBody>
          <a:bodyPr/>
          <a:lstStyle/>
          <a:p>
            <a:r>
              <a:rPr lang="en-US" dirty="0"/>
              <a:t>Counting Sample Points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18484-2D72-4C0E-A8D4-F362C39DF5A8}"/>
              </a:ext>
            </a:extLst>
          </p:cNvPr>
          <p:cNvSpPr txBox="1"/>
          <p:nvPr/>
        </p:nvSpPr>
        <p:spPr>
          <a:xfrm>
            <a:off x="767454" y="1715222"/>
            <a:ext cx="10732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many cases, we shall be able to solve a probability problem by counting the number of points in the sample space without actually listing each element.</a:t>
            </a:r>
            <a:endParaRPr lang="en-P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A28DB-E5A8-4205-B733-D1D665F5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5" y="3408628"/>
            <a:ext cx="10732169" cy="29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46753-CA91-4A04-B511-DC481DA1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2" y="287675"/>
            <a:ext cx="7770645" cy="6282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7EA43-5629-4CAF-9F08-C07119181A5E}"/>
              </a:ext>
            </a:extLst>
          </p:cNvPr>
          <p:cNvSpPr txBox="1"/>
          <p:nvPr/>
        </p:nvSpPr>
        <p:spPr>
          <a:xfrm>
            <a:off x="7571874" y="2967335"/>
            <a:ext cx="3914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olution</a:t>
            </a:r>
            <a:r>
              <a:rPr lang="en-US" dirty="0"/>
              <a:t>: Since n1 = 4 and n2 = 3, a buyer must choose from n1n2 = (4)(3) = 12 possible homes.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170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4BBD0-B10F-4F8F-B93F-AA2DAA29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4" y="577265"/>
            <a:ext cx="10458450" cy="162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21525-B5FA-42B6-AAF3-7992EC0CC83F}"/>
              </a:ext>
            </a:extLst>
          </p:cNvPr>
          <p:cNvSpPr txBox="1"/>
          <p:nvPr/>
        </p:nvSpPr>
        <p:spPr>
          <a:xfrm>
            <a:off x="513346" y="3065605"/>
            <a:ext cx="111011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multiplication rule, Rule 2.1 may be extended to cover any number of operations. Suppose, for instance, that a customer wishes to buy a new cell phone and can choose from n1 = 5 brands, n2 = 5 sets of capability, and n3 = 4 colors. These three classifications result in n1n2n3 = (5)(5)(4) = 100 different ways for a customer to order one of these phones. The generalized multiplication rule covering k operations is stated in the following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9526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D44A0-C594-4A35-AE42-C73533BA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54" y="556961"/>
            <a:ext cx="9526504" cy="63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590D2E-7D76-4451-9E4D-50FFA8D861FA}"/>
              </a:ext>
            </a:extLst>
          </p:cNvPr>
          <p:cNvSpPr txBox="1"/>
          <p:nvPr/>
        </p:nvSpPr>
        <p:spPr>
          <a:xfrm>
            <a:off x="986589" y="547793"/>
            <a:ext cx="10218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even four-digit numbers. Since the above two cases are mutually exclusive, the total number of even four-digit numbers can be calculated as 60 + 96 = 156.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0313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331</TotalTime>
  <Words>187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Probability</vt:lpstr>
      <vt:lpstr>Counting Sample Points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76</cp:revision>
  <cp:lastPrinted>2021-10-04T12:18:14Z</cp:lastPrinted>
  <dcterms:created xsi:type="dcterms:W3CDTF">2020-09-29T18:09:53Z</dcterms:created>
  <dcterms:modified xsi:type="dcterms:W3CDTF">2022-03-14T14:53:56Z</dcterms:modified>
</cp:coreProperties>
</file>