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1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367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095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813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273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124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754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127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343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76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20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42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559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544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192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052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81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D84E35-42E4-4754-82AF-DBF3551BEBC3}" type="datetimeFigureOut">
              <a:rPr lang="en-PK" smtClean="0"/>
              <a:t>29/03/2021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7831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FB82-0A39-40BC-8FF4-566FECB81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7B19-905F-4499-B2D2-EE96C23FD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 of probability, Complementary events, Axioms,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55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A82D17-DFAF-49F8-8980-20672D33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99" y="836001"/>
            <a:ext cx="11267402" cy="43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966A0E-D872-482A-B6B6-0B66AF64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2" y="651070"/>
            <a:ext cx="11314899" cy="558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B882A2-8137-4A08-8EA6-4DEFC27C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4" y="136927"/>
            <a:ext cx="11685752" cy="26233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8" y="3121001"/>
            <a:ext cx="10697564" cy="34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6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2B262A-7BDF-4380-9A3A-012ACF5D4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15" y="429138"/>
            <a:ext cx="11555051" cy="428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A50111-5EF8-4055-900D-DF5BAAD1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5" y="167859"/>
            <a:ext cx="11149071" cy="2561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14FAB9-8984-4FBE-9B3D-D4512C7D8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" y="2992901"/>
            <a:ext cx="11149071" cy="33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A0424A-A627-48C7-AB0F-003C3A49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57" y="422104"/>
            <a:ext cx="11004242" cy="51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9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C43E12-C022-4A96-B8BD-8301EBBD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08" y="362536"/>
            <a:ext cx="11142307" cy="15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46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172</TotalTime>
  <Words>10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Dr Asia Anjum</dc:creator>
  <cp:lastModifiedBy>Muhammad Akhlaq Farooq</cp:lastModifiedBy>
  <cp:revision>30</cp:revision>
  <dcterms:created xsi:type="dcterms:W3CDTF">2020-09-29T18:09:53Z</dcterms:created>
  <dcterms:modified xsi:type="dcterms:W3CDTF">2021-03-29T16:00:11Z</dcterms:modified>
</cp:coreProperties>
</file>