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90" r:id="rId3"/>
    <p:sldId id="291" r:id="rId4"/>
    <p:sldId id="292" r:id="rId5"/>
    <p:sldId id="294" r:id="rId6"/>
    <p:sldId id="295" r:id="rId7"/>
    <p:sldId id="297" r:id="rId8"/>
  </p:sldIdLst>
  <p:sldSz cx="12192000" cy="6858000"/>
  <p:notesSz cx="6858000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48" d="100"/>
          <a:sy n="48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4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45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9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521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66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899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84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87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731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9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D84E35-42E4-4754-82AF-DBF3551BEBC3}" type="datetimeFigureOut">
              <a:rPr lang="en-PK" smtClean="0"/>
              <a:t>17/10/2021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33D11-BA5A-45CB-859E-EAD7653BD325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5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FB82-0A39-40BC-8FF4-566FECB81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7B19-905F-4499-B2D2-EE96C23FD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Permutation, Combination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55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4E9157-DDCD-42E6-A7F6-F55BB0A4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5" y="628900"/>
            <a:ext cx="9769643" cy="752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3C315-8782-4096-9751-0205637C3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8" y="2033337"/>
            <a:ext cx="10370516" cy="31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B93C7A-35C1-4BDA-96F0-BAA21FA41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7" y="501316"/>
            <a:ext cx="11642809" cy="4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1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B448D-000C-4A6D-927E-335B9B77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8" y="1050256"/>
            <a:ext cx="10837483" cy="44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1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2C898-FC68-4B1B-B0AA-3BEE16FC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16" y="488281"/>
            <a:ext cx="10890863" cy="514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BD4058-5EF6-41C1-877E-7D3D95D2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9" y="525881"/>
            <a:ext cx="11846192" cy="51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EAEB-9999-44BE-B0C3-D877815F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Exwecise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7EE4-5ADE-4F01-8AB6-767D2500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Q# 2.21-2.30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381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325</TotalTime>
  <Words>8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Exwecise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Dr Asia Anjum</dc:creator>
  <cp:lastModifiedBy>Muhammad Akhlaq Farooq</cp:lastModifiedBy>
  <cp:revision>74</cp:revision>
  <cp:lastPrinted>2021-10-04T12:18:14Z</cp:lastPrinted>
  <dcterms:created xsi:type="dcterms:W3CDTF">2020-09-29T18:09:53Z</dcterms:created>
  <dcterms:modified xsi:type="dcterms:W3CDTF">2021-10-17T12:07:59Z</dcterms:modified>
</cp:coreProperties>
</file>