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8" r:id="rId4"/>
    <p:sldId id="279" r:id="rId5"/>
    <p:sldId id="280" r:id="rId6"/>
    <p:sldId id="281" r:id="rId7"/>
    <p:sldId id="289" r:id="rId8"/>
    <p:sldId id="290" r:id="rId9"/>
    <p:sldId id="291" r:id="rId10"/>
    <p:sldId id="292" r:id="rId11"/>
    <p:sldId id="288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14:35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18506 5185 0,'25'0'16,"-25"-25"15,-25 25 32,25 25-48,-25 0 1,0 123 0,-24 100 46,49-198-62,-25 49 47,25-123 0,25-1-31</inkml:trace>
  <inkml:trace contextRef="#ctx0" brushRef="#br0" timeOffset="614.29">18481 5185 0,'0'-25'16,"-25"25"0,25-25-1,25 0 16,-25 1-31,25-1 16,49-25 15,-24 0-15,0 50-16,-1-24 16,-24 24-1,0 24 1,-25 1-1,25 0 1,-1 50 0,-24-26-1,-49 1 1,-1-1 0,1-24-1,-1 25 1,0-25-1,1-1 1,49 1 0,-25-25-1</inkml:trace>
  <inkml:trace contextRef="#ctx0" brushRef="#br0" timeOffset="1046.7">19176 4986 0,'0'0'16,"0"-25"15,-25 50-15,25 0-16,-25 0 16,0 25-16,1 49 15,-1 0 1,0 0 15,50-24-15,0-26-16,24 1 15,1-1 1,-1-49 0,1 25-1,-25-25 1,0-25-1</inkml:trace>
  <inkml:trace contextRef="#ctx0" brushRef="#br0" timeOffset="1701.75">19498 5259 0,'0'-25'31,"-25"50"0,25 0-15,-24 25-16,24-26 16,-25 51-1,0-26 16,25-24-31,0 0 16,0-50 0,0-24-1,0-1 1,25-74 0,0 74-1,24-49 1,-24-25-1,0 99 1,-25 0 0,25 25 46,-1 25-62,1 0 16,25 50-1,-25 24 17,-25-74-32,25 24 15,-1 26-15,1-26 32,0 1-17,-25-25 1</inkml:trace>
  <inkml:trace contextRef="#ctx0" brushRef="#br0" timeOffset="1999.14">19573 5358 0,'-25'-24'15,"0"24"1,50 0 46,0-25-46,-1 25-16,1 0 16,0-25-16,25 25 15,-25 0 1,-1 0-16</inkml:trace>
  <inkml:trace contextRef="#ctx0" brushRef="#br0" timeOffset="2348.79">20019 5383 0,'-25'25'47,"25"0"-31,-24 0-16,-1-1 15,25 1-15,-25 0 16,25 25 0,0-1-1,0-24 1,25 0-1,0 0 1,-1-50 0,1 25-16</inkml:trace>
  <inkml:trace contextRef="#ctx0" brushRef="#br0" timeOffset="2708.21">19945 5234 0,'25'0'31,"-1"0"-15,-24-24-1,25-26 1,-50 0-1,1 50 1,24-24-16</inkml:trace>
  <inkml:trace contextRef="#ctx0" brushRef="#br0" timeOffset="3190.15">20292 4961 0,'0'-24'31,"0"48"16,25 1-47,-25 25 16,25 0-1,-25 49-15,25-25 16,-25 50-1,0 0 1,-25 0 0,0-49-1,25-50 1,-25-25 0,25 24-1</inkml:trace>
  <inkml:trace contextRef="#ctx0" brushRef="#br0" timeOffset="4735.96">20838 5234 0,'-25'0'15,"25"-24"1,25 24 0,0 0 171,-1-25-171,1 25-16,0 0 15,0-25-15,24 25 16,1-25 15,-25 25-31,0 0 31,0 0 16</inkml:trace>
  <inkml:trace contextRef="#ctx0" brushRef="#br0" timeOffset="5332.89">20863 5383 0,'0'25'47,"24"-25"15,1-25-62,0 25 16,0 0-16,149-49 47,-100 24-16</inkml:trace>
  <inkml:trace contextRef="#ctx0" brushRef="#br0" timeOffset="6881.14">22004 5036 0,'0'-25'16,"25"25"-1,-25 25 17,0 0-17,0 24-15,0-24 16,0 198 15,-25-24 0,25-125 1</inkml:trace>
  <inkml:trace contextRef="#ctx0" brushRef="#br0" timeOffset="7264.41">22078 5011 0,'0'-25'16,"0"50"-16,0-75 0,0 26 15,25-1 1,0 25 31,0 25-31,-1-25-1,1 24 1,0 1-16,0 25 15,0 0 1,-25 24 0,-50-24-1,-24-1 1,24 1 0,25-50-16</inkml:trace>
  <inkml:trace contextRef="#ctx0" brushRef="#br0" timeOffset="7747.05">22450 5160 0,'25'0'47,"0"0"-47,0 25 15,0 0-15,-1-25 16,-24 49-16,0 26 15,-24-26 1,-1-49 0,25 25 15,0-50-15,25-24-1,24-51 1,1 1-1,-25 74 1,-1-24 0,1 24-1</inkml:trace>
  <inkml:trace contextRef="#ctx0" brushRef="#br0" timeOffset="8661.33">22897 5210 0,'-25'0'94,"25"24"-31,0 1-63,-25-25 15,0 25 1,25 0-16,0 24 15,-24 1 1,24-25 0,0 0-1,0-1 17</inkml:trace>
  <inkml:trace contextRef="#ctx0" brushRef="#br0" timeOffset="9285.75">22723 4937 0,'-25'-25'15,"25"0"142,25 25-142,-25-25 17</inkml:trace>
  <inkml:trace contextRef="#ctx0" brushRef="#br0" timeOffset="10297.11">23269 5259 0,'-25'0'78,"0"25"-62,1 0-1,-1 0-15,0 24 16,0 125 46,174-100-15,-99-99-31,-26 1-1,1-26 1,0 0 0,-50-24-1,-24 24 1,24 1 0,-25 49-1,1-25 1,-1 50-1</inkml:trace>
  <inkml:trace contextRef="#ctx0" brushRef="#br0" timeOffset="10732.97">23418 5284 0,'25'-25'0,"-50"50"0,74-50 16,1 0-1,-25 25 1,0 25 0,-1 0-1,1 25 1,0 49-1,0-50 1,-25-24 31,0-74-31,0 24-1,0 0 1,25-49-1,-1-1 1,26 1 0,-25 24-1,0 1 1,-1 49-16</inkml:trace>
  <inkml:trace contextRef="#ctx0" brushRef="#br0" timeOffset="10997.87">24112 5086 0,'-24'0'16,"24"24"-1,0 1 1,24 0-16,-24 0 15,25 0-15,-25 24 16,0 26 0,0-26-1,0-24 1,0 0-16</inkml:trace>
  <inkml:trace contextRef="#ctx0" brushRef="#br0" timeOffset="11134.77">24112 4837 0,'-49'-24'0,"98"48"0</inkml:trace>
  <inkml:trace contextRef="#ctx0" brushRef="#br0" timeOffset="11514.79">24633 4937 0,'0'-25'47,"25"74"-31,-25 1 0,25-25-16,-25 25 15,0 24-15,0 50 31,25 50-15,-25-100 0,0-24-16,0 49 15,0-74 1,0 0 0</inkml:trace>
  <inkml:trace contextRef="#ctx0" brushRef="#br0" timeOffset="11847.81">24757 5210 0,'0'-50'0,"0"-24"31,0 49-31,25 0 15,0 25 1,0-25 0,24 0-1,1 50 1,-50 0-16,25 49 16,-50 26-1,-25-1 1,-24-25-1,24-24 1,1-25 0</inkml:trace>
  <inkml:trace contextRef="#ctx0" brushRef="#br0" timeOffset="12389.83">25129 5061 0,'0'0'0,"0"-25"16,25 25 46,-25 25-62,25-25 16,0 25-1,0-1 1,-25 1 0,24-25-1,1 50 1,-25-1-1,0-24 1,0 25 0,-25-50 31,50-25-32,-25-25-15,25 26 16,0-76-1,25 26 1,-26 24-16,26 1 31,-25-1-15</inkml:trace>
  <inkml:trace contextRef="#ctx0" brushRef="#br0" timeOffset="12883.03">25774 5036 0,'0'0'0,"-24"0"62,-1 25-46,25 0-1,-25-1-15,25 1 16,-25 0 0,25 49-1,50-49 1,-50 0-16,49-25 16,1 0-1,0-25 1,-26 0 15,-24-24-15,-24-1-1,-1 1 1,-25 49 0</inkml:trace>
  <inkml:trace contextRef="#ctx0" brushRef="#br0" timeOffset="13533.07">26122 4788 0,'0'0'0,"0"-25"16,0 50 62,0 0-78,0 24 16,-25-24-16,25 25 15,0 49 1,-25-25 0,0-24-1,50-75 32,0 25-31,0-25-16,0 1 15,24-1-15,1-25 32,24 25-17,-49 0 1,25 25-1,-26 50 1,-24 0 0,0-1-1,-24-24 1,-1 0 0,-74 0-1,74-25 1</inkml:trace>
  <inkml:trace contextRef="#ctx0" brushRef="#br0" timeOffset="14106.18">26792 5036 0,'49'-50'31,"-49"25"-15,-25 25-1,1 0 1,-26 25 15,-25 0-15,26 50-1,24-26 1,25-24 0,0 0-1,25-25 1,0-25-1,49 0 1,-49 0-16,25-24 16,-1-1-1,-49 25 1,0 0 31,0 75-47,0-25 15,25 25 1,0-1 0,0-24-1,-25 0 1</inkml:trace>
  <inkml:trace contextRef="#ctx0" brushRef="#br0" timeOffset="14600.08">27064 4738 0,'0'-25'0,"0"50"0,0-74 47,-24 73-31,24 1-1,0 25-15,0 49 16,0-74 0,0 49-1,0-49 1,24 0 0,1-25-1,50 0 1,-1 0-1,-24-25 1,-26 25 0,1 25-1,-25 0 1,0 24 0,-25-24-1,-74 25 1,25-25-1,49-25 1,0 0 0,25-25-1</inkml:trace>
  <inkml:trace contextRef="#ctx0" brushRef="#br0" timeOffset="14880.97">27436 4986 0,'25'25'62,"-25"0"-31,25 0-31,-25 0 16,0-1-16,25 26 16,-25 0-1,0-26 1</inkml:trace>
  <inkml:trace contextRef="#ctx0" brushRef="#br0" timeOffset="15054.7">27461 4813 0,'0'0'0,"-25"-25"16,1 25-1</inkml:trace>
  <inkml:trace contextRef="#ctx0" brushRef="#br0" timeOffset="15632.28">27585 5110 0,'0'0'15,"25"0"-15,-25-24 16,25 24-1,25-50-15,-26 25 32,-24-25-32,25 26 0,0-76 31,-25-24-15,0 0-1,-25 50 1,25 24-1,0 26 17,-25 24-17,-24 49 1,24 26 0,25 73-1,25-48 1,-25-51-1,25 26 1,74 24 0,-99-49-1,49-1 1,1-24-16,-25-25 16</inkml:trace>
  <inkml:trace contextRef="#ctx0" brushRef="#br0" timeOffset="15880.71">28106 4912 0,'0'0'15,"-25"0"32,25 25-47,0-1 16,-24 1-16,24 0 15,0 25-15,0-1 16</inkml:trace>
  <inkml:trace contextRef="#ctx0" brushRef="#br0" timeOffset="16047.74">28106 4862 0,'-49'-25'15,"98"50"-15,-98-74 16,24 24-16</inkml:trace>
  <inkml:trace contextRef="#ctx0" brushRef="#br0" timeOffset="16318.73">28305 4713 0,'-25'0'0,"25"25"15,-25 0 1,25 74 0,0 0-1,0-24 1,0-1-1,50-24 1</inkml:trace>
  <inkml:trace contextRef="#ctx0" brushRef="#br0" timeOffset="16481.99">28330 5011 0,'-25'-25'0,"25"0"16,25 25 0,-1-24-1,1-1-15,25 25 16</inkml:trace>
  <inkml:trace contextRef="#ctx0" brushRef="#br0" timeOffset="17014.99">28553 4961 0,'25'0'16,"-1"-24"0,1 24-1,0-25-15,0 25 16,-25-25-16,25 0 15,-50 0 17,0 50-17,0 0 1,0 25-16,25-1 16,25 1-1,25 0 1,49-50 15,-74 0-15,49-50-16,-24-25 31,0 1-15,24 24-1,-49 75 16,0 0-15,-25 25 0,0 24-1,-25-24 1,0-1 0,-49-24-1</inkml:trace>
  <inkml:trace contextRef="#ctx0" brushRef="#br0" timeOffset="18616.29">19325 7145 0,'0'-25'15,"0"50"-15,-25-50 0,25 0 16,-25 25-1,25 25 32,-25 0-47,25 24 16,-25 1 0,1 198 15,-1-75 0,0-123-15,25-25-1,0-50 17,25 0-17,-25-99 1,0 75-1,25-100 1,-1 25-16,-24 0 31,0 24-15,25 26 0,25 0-1,-1 24 1,1 0-1,0 50 1,-1 0 0,26 50-1,-51 0 1,-24 24 0,0-24-1,-49 24 1,-26-24-1,1-1 1,0-24 0,24-25 15,50 25-31</inkml:trace>
  <inkml:trace contextRef="#ctx0" brushRef="#br0" timeOffset="19414.91">19994 6921 0,'0'-25'266,"-24"25"-235,-1 25 16,25 0-47,-25 0 15,25 0-15,-25-1 16,25 1-16,-25 25 16,25 49-1,25 0 1,25 25 0,123 75 15,-98-100-16,-26-49 1,-24-50-16,0 25 16,0-25-1,-25-25 32,-25 0-31,0 25-16</inkml:trace>
  <inkml:trace contextRef="#ctx0" brushRef="#br0" timeOffset="21012.85">20416 7070 0,'-25'0'63,"1"25"-16,-1 49-16,25-49-15,-25 0-1,25 74 1,-25-24 0,25-26-1,0-24 1,0 0-1,0-50 251,0 0-250,0 0-16,0 1 15,0-1 1,0 0-16,-25 0 16,25-24-1,-25-100 16,25 74 16,0 50 0,25 1-16,-25-1-15,0 0 15,25 25 1,-25-25-17,25 25 1,-25-25 15,25 25-15,0 0-1,-25-24 48,24 24-32,1 0 0,0 0 32</inkml:trace>
  <inkml:trace contextRef="#ctx0" brushRef="#br0" timeOffset="26026.22">20317 7020 0,'0'-24'62,"0"-1"-30,25 25-32,0-25 15,99-25 32,-100 26-16,1 48-15,0 1 0,-25 0-1,25 25-15,0 49 16,-25 0 0,-25-24 15,25 24-16,-25-50-15,50 1 16,-25-25 0</inkml:trace>
  <inkml:trace contextRef="#ctx0" brushRef="#br0" timeOffset="26383.21">20168 7269 0,'50'24'31,"-26"-24"-15,1 0-16,0 0 15,25 0-15,24-24 16,-24 24 0,24 0-1,-49 0 17</inkml:trace>
  <inkml:trace contextRef="#ctx0" brushRef="#br0" timeOffset="27100.25">20763 7467 0,'0'-25'31,"0"50"32,0 0-48,0 0-15,0-1 16,-24 51 0,24-26-1,24 1 1,1-25-1,25 0 1,-25-25 0,24-25-1</inkml:trace>
  <inkml:trace contextRef="#ctx0" brushRef="#br0" timeOffset="27465.12">20788 7145 0,'0'0'0,"0"-25"31,25 25 63,-25-25-78,0 0 15,-25 25-15</inkml:trace>
  <inkml:trace contextRef="#ctx0" brushRef="#br0" timeOffset="27936.66">21284 6847 0,'0'-25'31,"25"50"16,-25 0-47,25 24 16,-25 1-16,25 124 15,0 24 1,-1-24-1,-24-1 1,0-73 0,0-26-1,25-49 17,-25 0-17,0-50 32</inkml:trace>
  <inkml:trace contextRef="#ctx0" brushRef="#br0" timeOffset="29198.95">21855 7120 0,'0'-25'47,"0"50"-16,-25-25-15,25 49-16,-25 100 31,1-50-15,24 25-1,-25-49 1,25-50 0,0-1-1,0 1 1,0-50 15</inkml:trace>
  <inkml:trace contextRef="#ctx0" brushRef="#br0" timeOffset="29716.6">21805 7219 0,'0'0'0,"0"-25"0,25 0 16,-25-24-16,50-1 15,24 25 1,1 0 0,-26 1 15,-49 48-16,0 51 1,-49 49 0,-1-50-1,25-49 1,25 0 0,50-50-1,-1 25-15,51-25 16,-26 1-1,-49 24 1,0 24 15,-1 26-15,-48 24 0,-1-24-1,-74 0 1,-1-1-1,1 1 1,50-50 0,49 25-1</inkml:trace>
  <inkml:trace contextRef="#ctx0" brushRef="#br0" timeOffset="30175.06">22401 6772 0,'-25'0'47,"25"25"-31,25 0-1,-1 0-15,1 24 16,0 26-16,25-26 16,24 100-1,1-25 1,-51 0-1,-24 25 1,-49-99-16,-26 49 31,1-24-15,-1-26 0,51-24-1</inkml:trace>
  <inkml:trace contextRef="#ctx0" brushRef="#br0" timeOffset="30682.92">23120 7343 0,'0'0'0,"-25"0"31,50 0 0,25-25-15,-25 25-1,-1 0-15,51-25 32,24 25-17,-49-24 1,-26 24-1</inkml:trace>
  <inkml:trace contextRef="#ctx0" brushRef="#br0" timeOffset="30934.61">23095 7517 0,'0'24'16,"149"-24"15,-99 0-15,-1 0-16,1 0 15,-25 0 1,0 0-1,-1 0 1</inkml:trace>
  <inkml:trace contextRef="#ctx0" brushRef="#br0" timeOffset="35317.08">24162 7417 0,'25'-24'16,"-50"24"-1,0 0 17,0 0 30,50 0-46,-25 24-1,0 26 1,-25 24 0,25 125-1,0-125 1,0 1-16,25 49 16,-25-50-1,0-24 16,0-25-15</inkml:trace>
  <inkml:trace contextRef="#ctx0" brushRef="#br0" timeOffset="35682.87">24187 7467 0,'0'0'0,"0"-25"15,0 0-15,0 1 16,25-1-16,-1 0 16,26-25-1,-25 50 1,24 0-1,1 25 1,-25 0 0,0 49-1,-25 26 1,-25-26 15,-25-24-15,25-26-1,1 1-15</inkml:trace>
  <inkml:trace contextRef="#ctx0" brushRef="#br0" timeOffset="39317">24782 7467 0,'25'0'16,"-25"-25"0,0 0 31,-25 50-1,0 0-46,-49 149 47,74-125-31,50 26 15,-1-75-15,1-25-1,24 0 1,-24-49 0,-50 24-1,0-24 1,-25 24 0,0 25-1,-24 25 1,-1 0-1,25 0 1</inkml:trace>
  <inkml:trace contextRef="#ctx0" brushRef="#br0" timeOffset="39799.17">25353 7293 0,'0'0'0,"0"-24"16,-25 24-16,0 0 15,0 0 1,0 24-16,1 1 16,-1 25 15,25-25-31,25-1 16,-1 26-1,1-25 1,25 0-1,-25-1 1,-25 1 15,-25 0-15,-25 0 0,1 0-1,-1-25 1</inkml:trace>
  <inkml:trace contextRef="#ctx0" brushRef="#br0" timeOffset="40304.01">25750 7194 0,'-25'0'0,"25"-25"16,-25 25 46,25 25-62,-25 0 16,25 25-16,0-26 15,-25 76 1,25-1 0,25-50-16,-25 26 31,25-1-15,0-49-1,-25 0-15,49-25 31,-24 0-31</inkml:trace>
  <inkml:trace contextRef="#ctx0" brushRef="#br0" timeOffset="40567.18">25601 7467 0,'0'-25'47,"0"0"-47,25 25 15,-1 0-15,26-24 16,0 24-1,-1 0 1</inkml:trace>
  <inkml:trace contextRef="#ctx0" brushRef="#br0" timeOffset="41050.31">25973 7417 0,'25'0'16,"-1"0"-1,1 0-15,0 0 32,-25-24-32,25 24 0,0 0 31,-25-25-31,0 0 15,0 0 1,-25 25 15,0 0-15,0 0 0,-24 25-1,24-25-15,-25 25 16,25 24-1,1 1 1,48 0 0,1-1-1,25-24 1,49 0 0,-24-25-1,-1 0 1,0-25-1</inkml:trace>
  <inkml:trace contextRef="#ctx0" brushRef="#br0" timeOffset="41433.96">26345 7417 0,'0'-24'16,"0"-1"-1,25 25 17,0 0-17,-1 0-15,1 49 16,0-24-16,-25 0 16,25 25-1,-25-26 1,0 1-1,0-50 17,49-49-17,-24 24 17,0 1-17,0 24-15,0 0 16</inkml:trace>
  <inkml:trace contextRef="#ctx0" brushRef="#br0" timeOffset="41700.12">26792 7343 0,'0'50'63,"-25"-26"-63,25 1 16,0 25-1,0-25 1,0-1-16,0 1 15,0 0 1</inkml:trace>
  <inkml:trace contextRef="#ctx0" brushRef="#br0" timeOffset="41873.31">26717 7293 0,'-25'-24'0,"0"24"16,25-25-16,-24 0 15</inkml:trace>
  <inkml:trace contextRef="#ctx0" brushRef="#br0" timeOffset="42334.34">26965 7293 0,'0'25'15,"-25"50"17,1-51-17,24 1 1,0 25 0,24-1-1,26-24 1,-25-25-16,0 0 15,-1 0 1,1 0 0,-25-25-1,25-49 1,-50 24 0,25-24-1,-49 49 1,-1 0-1,25 25 1,0 0 0</inkml:trace>
  <inkml:trace contextRef="#ctx0" brushRef="#br0" timeOffset="42700.19">27213 7318 0,'25'0'16,"0"0"-1,0 0 1,-1 0-16,1 0 16,0 25-16,0 0 15,-25 24 1,0 1-1,0-25 1,0 0 15,0-50-15,25-25 0,-1 25-1,-24-24-15,25 24 16,0-49-1,-25 49 1</inkml:trace>
  <inkml:trace contextRef="#ctx0" brushRef="#br0" timeOffset="42996.11">27660 7269 0,'0'0'0,"0"-25"16,-25 50 15,25-1-15,0 1-16,-25-25 15,0 50 1,25-1 0,0-24-1</inkml:trace>
  <inkml:trace contextRef="#ctx0" brushRef="#br0" timeOffset="43318.13">27536 7020 0,'0'25'31,"0"-50"-15,25 25 0,-1-24-1,-24-1 1,0 0-1,-24 0 1</inkml:trace>
  <inkml:trace contextRef="#ctx0" brushRef="#br0" timeOffset="44339.6">23740 8831 0,'0'-24'16,"-25"24"15,25 24 16,-24 26-31,-26 173 15,50-148-31,0 98 62,0-148-30,0-50-17</inkml:trace>
  <inkml:trace contextRef="#ctx0" brushRef="#br0" timeOffset="45086.12">23641 8782 0,'25'0'16</inkml:trace>
  <inkml:trace contextRef="#ctx0" brushRef="#br0" timeOffset="45669.93">23765 8856 0,'-25'0'15,"0"0"32,25-25 31,25 25-78,-25-24 16,0-1-16,25 25 16,0-25-16,49-25 15,1 26 1,-1 24 0,-24 24-1,-25 1 1,-25 50-1,-50-1 1,-24 0 15,-1 1-31,-49-50 32,99 0-17,0-25 16</inkml:trace>
  <inkml:trace contextRef="#ctx0" brushRef="#br0" timeOffset="46097.86">24187 8955 0,'0'0'16,"0"-24"0,25 24-1,-1 0 1,1 24 0,-25 1-1,25 50 1,-25-26-1,-25 1 1,25-25 0,0-50 15,25 0-31,-25 0 16,25-74-1,0 74 1,-1-49-1,1-1 1,25 51 15</inkml:trace>
  <inkml:trace contextRef="#ctx0" brushRef="#br0" timeOffset="46535.56">24633 8931 0,'25'-25'16,"-50"50"-16,25-50 62,-24 50-46,24-1-16,-25 1 16,25 0-16,-25 0 15,25 0 1,0 0 0,25-1-1,24 1 1,1-25-1,-25-25 1,-25 1-16,25-26 16,-50 0-1,0-24 17,-25 49-32,26 0 15</inkml:trace>
  <inkml:trace contextRef="#ctx0" brushRef="#br0" timeOffset="47083.99">24881 8658 0,'0'-25'16,"0"50"-16,0-75 0,0 25 62,0 50-62,0 0 0,0 0 16,-24 74 0,-1 0-1,0-49 1,25-25-1,0-1 1,25-24 0,49-49-1,1-1 17,-51 25-32,51 1 15,-75-1 1,25 25-1,-25 49 1,-25 1 0,25 0-1,-50 24 1,1-49 0,24-25-1,-25 0 1,25-25 15,25 0-15</inkml:trace>
  <inkml:trace contextRef="#ctx0" brushRef="#br0" timeOffset="47650.96">25452 8757 0,'0'0'0,"25"0"16,-50 0 15,-25-25-31,1 25 31,-1 25-15,0 25 0,26 24-1,-1-24 1,50-50-1,24 24 1,1-48 0,24-1-1,-49-25 1,-25 25-16,0 1 16,0-1-1,0 0 16,0 75-15,0-1 0,25 26-1,0-51 17,0 1-17,24-50-15</inkml:trace>
  <inkml:trace contextRef="#ctx0" brushRef="#br0" timeOffset="48086.97">25725 8559 0,'0'0'0,"0"-25"0,0 0 16,0 0 0,0 0-1,-25 25 1,25 75-1,-25-1 1,25 1 15,0-1-15,50-49 0,24-25-1,-24 0 1,-25 0-1,-1 0 1,-24 25 0,25-1-1,-50 26 1,-24 0 0,24-50-1,-49 24 16,49-24-15,50-24 0</inkml:trace>
  <inkml:trace contextRef="#ctx0" brushRef="#br0" timeOffset="48334.05">26147 8732 0,'0'0'16,"0"25"46,0 0-62,0 0 16,0-1-1,0 1-15,0 0 16,0 0 0</inkml:trace>
  <inkml:trace contextRef="#ctx0" brushRef="#br0" timeOffset="48501.29">26246 8534 0,'0'0'16,"0"-25"-16,-25 0 15,25 0 1,0 1-16</inkml:trace>
  <inkml:trace contextRef="#ctx0" brushRef="#br0" timeOffset="49050.78">26395 8831 0,'0'0'16,"24"0"-16,-24-24 31,25 24-15,-25-25 0,25-25-16,0-24 15,-25-25 1,25-25-1,-25 74 1,24-25 0,-24 51-1,0-1 1,-24 25 15,-1 74-15,0 26-1,25-1 1,-25 25 0,50-50-1,0 1 1,24-51 0,26 1-1,24-25 1,-74-25-16</inkml:trace>
  <inkml:trace contextRef="#ctx0" brushRef="#br0" timeOffset="49285.39">26965 8658 0,'0'0'0,"0"-25"31,0 50 1,-25 0-17,25-1-15,0 1 16,25 25 0,-25-25-1,0-1 1</inkml:trace>
  <inkml:trace contextRef="#ctx0" brushRef="#br0" timeOffset="49450.28">27040 8459 0,'0'0'15,"-25"-24"-15,25-1 16,-25 25-16,25-25 15,0 0 1</inkml:trace>
  <inkml:trace contextRef="#ctx0" brushRef="#br0" timeOffset="49754.88">27238 8335 0,'25'0'16,"-50"-25"-1,50 50 17,-25 25-17,0-25-15,0 24 16,0 51-1,25 24 1,-25-75 0,24-24-1,1-25 1,0 0 0</inkml:trace>
  <inkml:trace contextRef="#ctx0" brushRef="#br0" timeOffset="50116.45">27213 8608 0,'0'0'0,"25"-25"0,-25 1 16,25 24-1,0-25-15,49 0 16,0 0-1,-24 0 1,-25 25 0,-25 25 15,0 0-15,0 25-1,-25 24 1,25-49-16,-25 0 15,25 24 1,0-24 15</inkml:trace>
  <inkml:trace contextRef="#ctx0" brushRef="#br0" timeOffset="50233.91">27511 8459 0,'0'-24'0,"0"48"0,-25-98 16,25 49-16,0 0 15</inkml:trace>
  <inkml:trace contextRef="#ctx0" brushRef="#br0" timeOffset="51662.12">27635 8459 0,'25'0'15,"0"0"-15,-1 0 16,1 0-1,0-24-15,0-1 16,-50 25 47,25 25-48,-25-1-15,0 26 16,25 0-1,25-1 1,25-24 0,24 0 15,-49-25-31,0 0 16,0-25-1,24-49 1,-24-1-1,25 1 1,-50 49 0,49 0-1,-24-25 1,0 50 0,0-24-1,0 24 1,-1 0-1,-48 0 173,-1 0-110,0 0 16,0 0-63,0 24-15,25 1 31,-25 0-32,25 0 1,0 25 15,25-50-15,-25 24 15,25-24-31,0 0 16,-25 25-1,25-25 1,-25 25-1,25-25 1,-1 0 0,-24 25-16,0 0 15,0-1 1,25-24 0,-25 25-1,0 0 1,0 0 15,-25 0 0,1-1-15,-26-24-16,0 0 16,1 25-1,24-25 1</inkml:trace>
  <inkml:trace contextRef="#ctx0" brushRef="#br0" timeOffset="55372.84">28354 8658 0,'-24'0'0,"48"0"31,-24-25 266,25 25-219,-25-25-62,25 0 15,-50 25 47,0 25-62,25 0 46,25-25-15,-50 0 31,1 25-46,24 0-32,0-50 78,0 0-63,0 50 126,24-50-94,-24 0 0,-24 25 15,24 25-62,24-25 78,-24-25-62,25 25 15,-25-25 110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19:12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4788 12825 0,'0'25'16,"-25"-25"46,25 124-31,-25 149 16,25-248-31,99 25 31,-49-75-32,-50 0-15</inkml:trace>
  <inkml:trace contextRef="#ctx0" brushRef="#br0" timeOffset="373.24">4689 12478 0,'-25'0'31,"25"25"-16,0 0 1,25-25 0,-1 0-1,1-25 1,-25 0 0,0 0-1,-25 25 1,1 0-1</inkml:trace>
  <inkml:trace contextRef="#ctx0" brushRef="#br0" timeOffset="767.8">5209 12925 0,'25'0'78,"0"0"-62,25-25 0,-1 25-16,1 0 15,-25 0-15,0 0 16,-25-25-1,24 25 17,-73 25-32</inkml:trace>
  <inkml:trace contextRef="#ctx0" brushRef="#br0" timeOffset="1000.16">5259 13123 0,'0'0'0,"-25"25"0,0-25 32,75 0-17,-25 0 1,24-25 0,-24 25-1,50 0 1,-50-25-16,49 0 15,0 25 1</inkml:trace>
  <inkml:trace contextRef="#ctx0" brushRef="#br0" timeOffset="1633.13">6227 12850 0,'-25'0'31,"25"25"-16,0 0 1,-25 74 15,50 75 16</inkml:trace>
  <inkml:trace contextRef="#ctx0" brushRef="#br0" timeOffset="1800.97">6549 13123 0,'25'25'62,"-25"0"-62,0 0 16,-25 49-1,0-49 1</inkml:trace>
  <inkml:trace contextRef="#ctx0" brushRef="#br0" timeOffset="2332.75">6921 12801 0,'0'0'16,"25"0"-16,25-25 16,-26 0-1,1 25-15,25 0 16,-25 25 15,-1 49-15,1-24-1,-50-25 1,25 74 0,-49 25-1,24-50 1,0-49 0,25 0-1,25-25 16,49-25-15,1-24 0,24 24-1,-49 25 1,-26-25 0</inkml:trace>
  <inkml:trace contextRef="#ctx0" brushRef="#br0" timeOffset="2567.86">7591 13123 0,'0'0'0,"25"0"16,0 50 31,-25-25-47,0-1 15,-25 51 1,25-50-16,-25 24 16</inkml:trace>
  <inkml:trace contextRef="#ctx0" brushRef="#br0" timeOffset="3099.83">8062 12875 0,'0'0'0,"0"-25"0,0 0 15,0 1 1,25-26 0,0 25-16,74-49 15,0 24 1,-24 25 0,-26 25-1,-49 75 1,-24 49-1,-26-25 17,25-49-17,25-26 1,50-24 0,-1 0-1,1 25 1,24 0-1,-24 0 1,-50 24 0,-25 1-1,-24 25 1,-26-26 0,1-24-1,-1 0 1</inkml:trace>
  <inkml:trace contextRef="#ctx0" brushRef="#br0" timeOffset="5485.48">5582 14860 0,'0'0'16,"0"24"78,0 1-79,24 25 1,-24-1-16,0 26 0,0-1 15,0 26 1,-49 321 31,24-371-16,25-25-15</inkml:trace>
  <inkml:trace contextRef="#ctx0" brushRef="#br0" timeOffset="5967.1">5557 15008 0,'0'0'16,"0"-24"-16,0-1 16,-25 0-1,25 0 1,25 0-1,-25 1 1,25-1-16,24 0 16,26-25-1,-26 50 1,1 0 0,-1 50-1,-24 24 1,-25 26-1,-25-1 1,-49-25 0,0-24 15,-50 24-15,99-74-1,0 0-15</inkml:trace>
  <inkml:trace contextRef="#ctx0" brushRef="#br0" timeOffset="6351.04">6475 14810 0,'0'-25'16,"-50"25"31,25 25-47,0 0 15,1 74 1,-1 25-1,25 50 1,25-1 0,24-24-1,26 0 1,-51-124-16,76 49 31,-51-49-31,1-25 16</inkml:trace>
  <inkml:trace contextRef="#ctx0" brushRef="#br0" timeOffset="6932.48">6946 15083 0,'0'0'15,"-25"0"-15,0 0 16,25-25 0,0 75 15,0 24-15,-24 25-1,24-24 1,0-50 15,0-50-15,0-25-1,0 1-15,24-75 32,26-50-17,-25 50 1,24 25-1,-49 74-15,50 0 16,-25 50 15,0 0-15,-1 74 0,1 0-1,25 25 1,-25-25-1,-25-24 1,24-26 0,1 1-1,-25 24 1</inkml:trace>
  <inkml:trace contextRef="#ctx0" brushRef="#br0" timeOffset="7199.89">7045 15232 0,'-25'-25'31,"25"0"-15,25 0 15,0 25-31,0 0 16,24-24-1,26-1-15,-1 0 32,-49 50-32</inkml:trace>
  <inkml:trace contextRef="#ctx0" brushRef="#br0" timeOffset="7720.58">7492 15232 0,'0'0'0,"0"-25"47,25 25-31,-1-25 0,1 25-1,0 0-15,0 0 16,0 25-1,-25 0 1,0 49 0,-25-24-1,25-25 1,0-1 0,25-24-1,24 0 1,1 0-1,-25 0 1,-1 25 15,-24 0-31,0 0 16,-24 49 0,-26-24-1,0-25 1</inkml:trace>
  <inkml:trace contextRef="#ctx0" brushRef="#br0" timeOffset="8449.43">8558 14686 0,'0'-25'16,"0"50"-16,-24-50 31,-1 25 0,25 25-15,-25 25 0,25 272 15,0-247-31,-25 123 16,25-99-1,-25 100 1,1-75-1,24-50 1,-25-24 0,50-25 31,-25-50-47</inkml:trace>
  <inkml:trace contextRef="#ctx0" brushRef="#br0" timeOffset="8766.43">8658 14984 0,'0'0'0,"0"-25"0,0 0 16,0 50 46,0 0-62,24 24 16,-24 1 0,0 0-16,25 49 15,-25-25 1,0 1-1,0-51 1</inkml:trace>
  <inkml:trace contextRef="#ctx0" brushRef="#br0" timeOffset="9332.52">8707 15008 0,'-25'-24'16,"50"48"-16,-25-123 0,25 50 15,-25 24-15,25-25 16,0 1 0,49-1-1,1 0 1,-51 50-1,1 100 1,-25 24 0,-25 0-1,1-50 1,24-49 0,24 0-1,26-50 1,0 0-1,24 25 17,0 0-17,-24 25 1,0 25 0,-26-1-1,-48 26 1,-1-26-1,-25 1 1,-49 24 0,0-49-1,-50 0 1,124-50 0,0 0-1</inkml:trace>
  <inkml:trace contextRef="#ctx0" brushRef="#br0" timeOffset="10183.08">9625 14488 0,'0'24'62,"50"26"-46,74 372 31,-174 74 0,-24-347-32,-1-50 1,26-50-16,24-49 16,0 0 15,25-24-31</inkml:trace>
  <inkml:trace contextRef="#ctx0" brushRef="#br0" timeOffset="10650.07">10741 14884 0,'0'-24'31,"0"48"-15,25-24 15,25 0-15,-1-24-16,1 24 15,24 0-15,75-50 16,0 25 15,-124 25 0,-50 50 1</inkml:trace>
  <inkml:trace contextRef="#ctx0" brushRef="#br0" timeOffset="10884.04">10940 15207 0,'0'0'15,"-50"25"-15,25-25 16,25 25-16,25-25 31,0 0-15,124-50 0,0 0-1,-100 26 1,-24 24-1,25-25-15,-25 25 16,-1 0-16</inkml:trace>
  <inkml:trace contextRef="#ctx0" brushRef="#br0" timeOffset="11716.64">13842 14190 0,'0'-25'32,"-25"25"-17,25 25-15,-24-25 16,24 49-16,0 1 16,24 0-16,-24-1 15,0 26-15,25 123 31,-50-173 1,25-99 15,-49-497-1,49 521-30,0-24-16,49-25 16,-24-25 15,75 0-31,-26 49 16,0 50-1,-24 125 32,-50-51-47,0 26 16,-50 49-1,-24 0 1,-75 0 0,124-99-1,0-1-15</inkml:trace>
  <inkml:trace contextRef="#ctx0" brushRef="#br0" timeOffset="12032.3">14611 13743 0,'0'-25'32,"-25"50"-32,1 0 15,-1 25 1,-25-1-16,25 75 16,1 25-1,24 25 1,49-25-1,26-50 1,49-25 0,-50-49-1</inkml:trace>
  <inkml:trace contextRef="#ctx0" brushRef="#br0" timeOffset="12783.04">15157 13991 0,'-25'25'16,"0"0"-16,25 0 15,0 24-15,0 1 16,-24 0-16,24-1 16,-25 50 30,25-198-14,25 50-32,24-299 31,50 125 0,-74 223 0,0 50-15,0 49 0,0 25-1,0 0 17,-25-25-17,24 0 1,1-49-1,0-25-15,0-25 16</inkml:trace>
  <inkml:trace contextRef="#ctx0" brushRef="#br0" timeOffset="13000.1">15182 14215 0,'0'0'0,"0"-25"0,-50 0 31,75 0-15,0 25 0,49-25-1,26 1 1,-51 24-1,-24 0-15</inkml:trace>
  <inkml:trace contextRef="#ctx0" brushRef="#br0" timeOffset="13417.48">15728 14190 0,'-25'0'16,"25"-25"-1,25 25-15,-1 0 16,1 25 15,-25 0-31,0-1 16,-25 51-1,1-26 1,24-24 0,24-25-1,26 25 1,0-25 0,-1 0-1,-49 25 1,0 0-16,0 24 15,-49 1 1,24-50 0,0 25-1</inkml:trace>
  <inkml:trace contextRef="#ctx0" brushRef="#br0" timeOffset="13816.04">16149 13669 0,'0'-25'0,"-24"0"16,48 25 15,1 0-15,25 25-16,24 49 15,1 26 17,-26 24-17,1 25 1,-25-1-1,-25-73-15,-50 49 16,-24 0 0,-1-50-1,50-49 1,1-25 0</inkml:trace>
  <inkml:trace contextRef="#ctx0" brushRef="#br0" timeOffset="14617.98">17191 14314 0,'-25'0'15,"1"0"1,24 25 31,0-1-16,-25-24 0</inkml:trace>
  <inkml:trace contextRef="#ctx0" brushRef="#br0" timeOffset="15317.41">17464 13967 0,'0'0'16,"0"-25"-1,0 50 32,-25-1-47,50 1 16,-25 25-1,25-1-15,-25 100 16,0 0 0,0-25 15,-25-99-31,25 25 16,0-26-1,0-48 16,-25-26-15,25-74 0,-25-25-1,25 0 1,0 75-16,25-50 16,-25-25-1,25 50 16,25 49-31,-1-74 16,1 99 0,0 0 15,-26 75-15,1 24-1,0 50 1,-50-24-1,-24-1 1,-1-25 0,0-24-1,1 0 1</inkml:trace>
  <inkml:trace contextRef="#ctx0" brushRef="#br0" timeOffset="15717.31">18059 13669 0,'25'0'16,"-50"0"-16,25 0 15,-24-25 1,-1 50 0,0 0-16,0 49 15,0 1 1,1-1 0,24 100-1,24-50 1,26 0-1,24-50 1,1-24 15,-1-25-15,-24-25 0,-25 0-1</inkml:trace>
  <inkml:trace contextRef="#ctx0" brushRef="#br0" timeOffset="16517.64">18506 13768 0,'0'0'16,"-25"-25"-16,0 25 31,25 25 1,0 0-32,0 0 15,25 74 1,-25 0-1,0 0 1,0-49 0,0-25-1,0 0 1,0-50 31,-25 0-47,25 0 15,0-74 1,25 49-16,-25-49 31,0 0-15,25-25 0,25 49-1,-26 1 1,26 49-1,0 25 1,-26 50 0,-24 74-1,-49 0 1,24-50 0,0-49-1,100 0 1,-1-25 15,-24 0-15,-50 25-1,0 24 1,0-24-16,-25 25 16,0-1-1,-74 1 1,24-25-1,26 0 1,24-25 0</inkml:trace>
  <inkml:trace contextRef="#ctx0" brushRef="#br0" timeOffset="17082.82">19250 13495 0,'0'0'0,"0"-25"16,-25 25-16,1 0 16,24 25 30,-25 0-46,50 74 16,-1 25 0,1 25 15,-25 25-15,0-75-16,0 75 15,0-25 1,0-75-1,0-49 1,0 0 0,0-1 31,0-48-47</inkml:trace>
  <inkml:trace contextRef="#ctx0" brushRef="#br0" timeOffset="18143.03">20094 13917 0,'-25'0'47,"25"25"-31,-25 0-16,-49 247 46,24-148-14,25-99-1,50-198 0,0 24-15,24 0-1,-24 25 1,0 49 0,25 26 15,-50 24-31,0 0 31,24 75-15,1-1-1,-25 51 1,25-1 0,0 0-1,-25 0 1,25-24 0,-1-1-1,-24-49 1,25-25-1,-25 25 17</inkml:trace>
  <inkml:trace contextRef="#ctx0" brushRef="#br0" timeOffset="18401.28">19945 14165 0,'0'-25'47,"25"25"-47,-1-25 16,1 25-1,74-24-15,-24-1 16,-1 25 0</inkml:trace>
  <inkml:trace contextRef="#ctx0" brushRef="#br0" timeOffset="18868.13">20540 14115 0,'25'0'63,"0"0"-63,0 0 15,-25 25 1,0 0 0,0 25-16,-25-26 15,0 26-15,0 0 32,25-26-17,0 1 1,50-25-1,-25-25-15,24 25 16,-24 25 15,-25 0-15,-50 25 0,1-25-1,-26-1 16,51-24-31</inkml:trace>
  <inkml:trace contextRef="#ctx0" brushRef="#br0" timeOffset="19334.02">21061 13346 0,'0'0'0,"0"-24"31,25-1-15,0 74-1,0-24-15,24 0 16,-24 49-16,25 50 31,-26 75-15,1-1 0,-50-24-1,1-25 1,-1-50-1,0-49 1,0-25 0,0-25-1,1 0 17</inkml:trace>
  <inkml:trace contextRef="#ctx0" brushRef="#br0" timeOffset="21616.57">12652 15157 0,'-25'0'16,"50"0"-16,-100 0 0,50-24 16,1 24-1,-1 0 1,0 0-1,50 0 48,24 24-47,-24-24-16,50 0 15,49 25 1,24-25-1,1-25 1,-74 25-16,-1 0 16,50-24-1,0 24 1,25-25 0,74 0-1,-49 25 1,-100 0-1,100-25 17,-75 0-17,-24 25 1,-26 0 0,1 0-1,-1-25 1,1 25-1,49 0 1,-49 0 0,24 0-1,1 0 1,-1 0 0,25 0-1,1 25 1,-1-25 15,75 0-15,-100 0-1,149-25 1,-173 25 0,148 0-1,-74 0 1,0 0-1,0 0 1,-24 0 0,-1 0-1,-25 0 1,26 0 0,-1 0-1,-25 0 1,50-24-1,-74 24 1,49 0 15,0 0-15,75 0 0,-50 0-1,0 0 1,25 0-1,0 0 1,24 0 0,1 0-1,24 0 1,1 0 0,-1 24-1,100-24 16,-75 0-15,1 0 0,24 0-1,0 25 1,0-25 0,0 0-1,0 0 1,0 25-1,25-25 1,25 0 0,-26 0-1,1 0 1,174 25 0,-125-25 15,-24 0-16,-124 0 1,297 25 0,-173-25-1,-1 0 1,26 25 0,-26-25-1,1 0 1,-25 0-1,99 0 1,-273 0 0,1 0-1,73 0 1,-49 0 0,-99 0-1,-50 0 16</inkml:trace>
  <inkml:trace contextRef="#ctx0" brushRef="#br0" timeOffset="27217.11">11932 16026 0,'0'24'125,"25"1"-110,-25 25 1,25 74-16,0 49 31,-1-24-15,-24-74-16,0-26 15,0 51 1,0-76 0</inkml:trace>
  <inkml:trace contextRef="#ctx0" brushRef="#br0" timeOffset="27736.28">11932 15976 0,'0'0'16,"-25"-25"-16,25 0 0,0 1 16,0-1-1,0 0 1,25 0-1,0 0 1,25 0 0,24-24-1,0 49 17,-24 25-17,-50-1-15,50 1 16,-26 50-1,-24-1 1,0 1 15,-24-1-15,-51 0 0,1-49-1,49 0 1</inkml:trace>
  <inkml:trace contextRef="#ctx0" brushRef="#br0" timeOffset="29301.44">12800 15902 0,'0'0'0,"25"0"15,-50 0 17,1 0-17,24-25 220,0 0-204,0 0 0,24 25 32,-73 50-16,24-25-32,25-1-15,-25 1 16,-24 74-1,49-49 1,-25 0-16,25 74 31,25-25-15,24 25 0,26-25-1,-1-24 1,25-26-1,-99-24 1,25-25 15,0 0-15</inkml:trace>
  <inkml:trace contextRef="#ctx0" brushRef="#br0" timeOffset="30235.67">13197 16050 0,'0'0'15,"25"-24"-15,-25 48 32,-25 1-17,25 0-15,0 25 16,-25 173 15,1-149 0,24-99 1,0 1-17,0-76 1,24-24 0,26 0-1,-25 25 1,0 25-1,0 24 1,-1 50 0,1-25-1,0 25 1,0 25 0,0 25-1,-1 24 1,-24 25-1,25-49-15,-25 49 16,25 0 15,-25-24-15,0-1 0,0-49-1,25 0 1</inkml:trace>
  <inkml:trace contextRef="#ctx0" brushRef="#br0" timeOffset="30518.48">13172 16398 0,'-24'0'32,"24"-25"-17,24 0 1,26 25 0,-25-25-1,74 0 1,-49 25-1,-25 0-15,-1 0 16</inkml:trace>
  <inkml:trace contextRef="#ctx0" brushRef="#br0" timeOffset="30816.99">13669 16422 0,'24'0'47,"-24"25"-32,0 0 1,0 0-16,25 25 15,-25-26-15,0 1 16,25 25 0,-25-25-1</inkml:trace>
  <inkml:trace contextRef="#ctx0" brushRef="#br0" timeOffset="31184.81">13917 15852 0,'0'-25'0,"-25"25"47,25 25-32,25 0-15,-25 24 16,25 51 0,24-1-1,1 25 1,-50-50-16,25 25 15,-50 1 1,0-1 15,-25 0-15,1-74 0</inkml:trace>
  <inkml:trace contextRef="#ctx0" brushRef="#br0" timeOffset="32234.52">14686 16174 0,'0'-24'15,"-25"24"17,25 24-17,-25 1 1,25 149 15,25 74 16,-25-223 0,-50-249 15,50 175-62,-25-50 16,50-25 0,-25 24-1,25-24 1,0 25-1,0 25 1,0-1 15,-1 26-15,26-1-16,-25 50 16,24 0-1,-24 74 16,0 1-15,0 49-16,-50-25 31,0 0-15,0-49 0,-24 0-1,-1-26 1</inkml:trace>
  <inkml:trace contextRef="#ctx0" brushRef="#br0" timeOffset="32590.16">15231 15802 0,'0'0'0,"0"-25"31,-24 25-31,24 25 16,-25 0 0,25 25-16,0-1 15,0 1-15,-25 24 16,25 75-1,50 74 1,-26-98 0,51-26-1,-25-50 1,-26-49 0,1 25-1</inkml:trace>
  <inkml:trace contextRef="#ctx0" brushRef="#br0" timeOffset="33418.36">15554 16125 0,'0'-25'0,"0"50"0,0-75 15,-25 50 1,25-25-1,0 50 17,0 25-17,0-25-15,25 74 16,-25 0 0,0-25-1,-25-24 1,25-25-1,25-25 32,-25-25-31,-25-25 0,25-24-1,0-25 1,25 0-1,-25-1 1,25 1 0,24 0-1,1 24 1,-25 51 0,0 24-1,-1 49 1,1 1-16,-25 74 15,0 25 1,-25-75 15,25-24-15,25-50 31,0-25-47,25 25 15,-26 0-15,26 0 16,0 0 0,-26 50-1,-48-26 1,-1 26 0,-50 24-1,1-49 1,0 0-1,24-25 1,-24-50 15,49 50-31</inkml:trace>
  <inkml:trace contextRef="#ctx0" brushRef="#br0" timeOffset="33867.69">16199 15753 0,'0'-25'15,"0"50"17,0-1-17,-25 1-15,25 25 16,0 0 0,0 173-1,0-124 1,25 0-16,-25 50 15,0 0 1,0-50 0,0-49-1,0-25 1,0-1 15,25-48-15</inkml:trace>
  <inkml:trace contextRef="#ctx0" brushRef="#br0" timeOffset="34439.87">16521 16323 0,'0'0'16,"0"-25"-1,0 50 17,-24 25-17,24-1 1,0-24-16,0 25 16,-25 0-16,25 24 15,0-49 1,0 0-16,0-50 31,0-50 0,0-49-15,25-49 0,24 24-1,-24 25 1,0 25-1,0 74-15,24-25 32,1 50-32,0 75 31,-26 49-15,-24 24-1,25-24 1,-25-24-1,25-26 17,-25-24-17,0-1 1</inkml:trace>
  <inkml:trace contextRef="#ctx0" brushRef="#br0" timeOffset="34668.82">16571 16547 0,'0'0'0,"0"-25"16,-25 25-16,25-25 15,25 0 1,-25 0-16,74-24 15,1 24 1,-1 0 15,1 25-31</inkml:trace>
  <inkml:trace contextRef="#ctx0" brushRef="#br0" timeOffset="34951.75">17067 16447 0,'0'25'31,"0"0"-15,0 0-1,25 0 1,-25 24-16,0-24 15,0 0 1,0 49 0,0 25-1,0-49 1,0-25 0</inkml:trace>
  <inkml:trace contextRef="#ctx0" brushRef="#br0" timeOffset="35400.93">17414 15753 0,'-24'0'0,"24"-25"16,0 0 0,24 25 31,1 0-47,0 25 15,25 24 1,-1 76-1,1-1 1,-50 24 0,0 26-1,-74 25 1,49-125-16,-50 75 16,26-75-1,49-49 1,-25-25 31</inkml:trace>
  <inkml:trace contextRef="#ctx0" brushRef="#br0" timeOffset="36068.08">18308 16348 0,'0'25'47,"24"-25"-31,26-25-1,99 0 16,0-24 1,-100 49-1</inkml:trace>
  <inkml:trace contextRef="#ctx0" brushRef="#br0" timeOffset="36335.87">18580 16150 0,'-24'-25'16,"-1"25"15,25 25-16,0-1-15,25 1 16,-25 74 0,0-24-16,24-26 15,-24 125 1,25-124 0,0-25-1</inkml:trace>
  <inkml:trace contextRef="#ctx0" brushRef="#br0" timeOffset="36919.3">19126 15877 0,'0'0'0,"-25"25"47,25 24-31,0 1-16,25 24 15,-25 1-15,0 24 16,0 0-16,25 50 16,-25-50 15,0-74 0,-25-75-15,25 26-16,0-26 15,-25-74 1,25 0 0,-24-99-1,48 74 1,1 49-1,0 1 1,49 25 0,-24 24-1,0 50 1,-26 50 0,-48 49-1,-1 50 1,0-50-1,-49-24 17,-1-51-17</inkml:trace>
  <inkml:trace contextRef="#ctx0" brushRef="#br0" timeOffset="37258.21">19771 15728 0,'0'0'0,"0"-25"16,-25 25-1,1 25 1,-26 0-16,0 49 31,25 50-31,1 50 31,48-1-15,1 1 0,50-75-1,24 25 1,-49-124 15</inkml:trace>
  <inkml:trace contextRef="#ctx0" brushRef="#br0" timeOffset="37818.16">20094 16100 0,'0'0'16,"24"-25"-16,-48 0 0,24 1 15,0 48 32,-25 1-31,25 74 0,-25-49-16,25 49 15,0-74 1,0-50 15,25-49-15,-25-75-1,25-25 1,24 50 0,-24 25-1,0 74 1,-25 0-1,25 50 17,-25 25-17,24-25-15,1 99 16,0 0 0,0-25-1,-25 25 1,25-25-1,0-24 1,-25-51 0,0 1-1,-25-25 17</inkml:trace>
  <inkml:trace contextRef="#ctx0" brushRef="#br0" timeOffset="38035.33">20168 16224 0,'0'0'0,"-25"0"0,25-25 16,-25 25 0,1 0-1,73-49 1,26 24-1,24-25 1,-49 50 0,-1 25-1</inkml:trace>
  <inkml:trace contextRef="#ctx0" brushRef="#br0" timeOffset="38352.05">20491 16249 0,'49'0'32,"-24"25"-17,0-25-15,-25 24 16,25-24 0,-50 75-1,0 24 1,-25 0-1,50-74 1,25-25 0,74-49-1,-24-1 1,-26 0 0,1 25-1,-25 25 1</inkml:trace>
  <inkml:trace contextRef="#ctx0" brushRef="#br0" timeOffset="39185.12">21111 15753 0,'0'-25'16,"-25"25"-16,0-25 31,25 50-15,25 0-1,124 223 17,-124-149-32,-149 422 62,-50-347-31,149-174-31</inkml:trace>
  <inkml:trace contextRef="#ctx0" brushRef="#br0" timeOffset="39351.15">21532 16472 0,'0'0'0,"25"0"16,-25-25 31</inkml:trace>
  <inkml:trace contextRef="#ctx0" brushRef="#br0" timeOffset="39952.36">21954 15902 0,'0'-25'16,"0"0"15,-25 25-31,25 25 16,0 24-16,-24 75 16,24 50-1,24 0 1,-24-1 15,0-73-15,0-76-1,0 1 1,0-50-16,0-49 16,-24-50-1,-1-75 1,25 100-1,0-223 1,0 148 0,25 25-1,49 25 1,0 50 15,-49 49-31,0 25 0,0 50 31,-25-1-31,-25 125 16,-25 24 15,-49 26-15,50-175 0,24-49-1</inkml:trace>
  <inkml:trace contextRef="#ctx0" brushRef="#br0" timeOffset="40268.22">22401 15678 0,'0'0'16,"-25"0"-1,-25 0 1,50 25-1,-25 25-15,1 74 16,24 25 15,0 24-15,24-24 0,51-25-1,-26-25 1,1-49-1,-25-25 1</inkml:trace>
  <inkml:trace contextRef="#ctx0" brushRef="#br0" timeOffset="40934.83">22674 16026 0,'0'0'0,"0"-25"0,-25 0 16,25 0-16,-25 25 31,25 25-15,-25 25-1,25-26 1,0 76-1,25-26-15,-25 25 16,0-24 0,0-51-1,0-48 48,0-1-63,0-74 15,0-50 1,25 0 15,0 50-15,-1 49-16,1 25 16,50-74-1,-51 99 1,-24 74-1,-49 51 1,24-26 0,25-25-1,50-24 1,-1-50 0,1 49-1,-50 1 1,-25 49-1,0-24 1,-49-1 15,49-74-15,25-25-16</inkml:trace>
  <inkml:trace contextRef="#ctx0" brushRef="#br0" timeOffset="41399.97">23219 15703 0,'0'0'16,"-24"0"-16,24-25 15,-25 0-15,25 50 47,25 0-31,-25 25-1,24 49 1,-24 50 0,25 24-1,-50-24 1,1 25-1,-1-25 1,25-75 0,-25-24-1,50-50 95</inkml:trace>
  <inkml:trace contextRef="#ctx0" brushRef="#br0" timeOffset="42401.03">23790 16199 0,'-25'-49'15,"0"98"32,25-24-47,0 0 16,-25 24-16,25-24 16,0 0-16,-24 25 31,24-26 0,74-272 16,-74 100-31,25-1-1,-25 74 1,0 50-1,0 1 1,0 73 0,25 1-16,24 74 15,-24 25 1,25-50 0,-1 0-1,-24-24 1,0-51 15</inkml:trace>
  <inkml:trace contextRef="#ctx0" brushRef="#br0" timeOffset="42635.42">23815 16323 0,'0'0'0,"-25"-25"15,25 1-15,0-1 16,25 0-16,24 0 16,1 0-1,24 1 1,-49 24-1,0 0 1</inkml:trace>
  <inkml:trace contextRef="#ctx0" brushRef="#br0" timeOffset="42886.87">24236 16274 0,'0'0'0,"50"24"15,-25-24 1,0 50 0,-25 0-1,0 49 1,-25-49 0,50-50 15,24 0-16,-24-25-15,25 0 16</inkml:trace>
  <inkml:trace contextRef="#ctx0" brushRef="#br0" timeOffset="43184.88">24609 15802 0,'0'0'0,"-25"-25"32,0 1-32,75 48 47,-50 26-47,24 25 15,1-1-15,25 100 16,-50 49-1,-25-74 17,-49 0-17,24-75 1,25-74 0</inkml:trace>
  <inkml:trace contextRef="#ctx0" brushRef="#br0" timeOffset="43403.13">25030 16298 0,'0'0'16,"25"0"-16,0-24 0,24 24 16,26-50-1,49 25 1,0 0-1,-50 1 1,-74-1 0</inkml:trace>
  <inkml:trace contextRef="#ctx0" brushRef="#br0" timeOffset="43652.82">25303 16001 0,'-50'-25'32,"26"25"-17,24 25 1,0 0 0,0 24-16,0 75 15,24 0 1,1 25-1,0-50 1,0-74 0</inkml:trace>
  <inkml:trace contextRef="#ctx0" brushRef="#br0" timeOffset="44235.1">26022 15951 0,'0'0'0,"-24"-25"31,-1 25-31,25 25 0,0 0 16,0 99-1,25 25 1,-25 0-1,24-50 1,-24-25 15,25-49-31,-25 0 32,0-50-17,25-74 1,-25-50-1,25-49 1,25-26 0,-26 51-1,1 24 1,0 25 0,25 49-1,-26 26 1,1 49-16,-25-25 31,25 99-15,-25 75-1,-25 0 1,-49 0 0,-50-50-1,49-24 1</inkml:trace>
  <inkml:trace contextRef="#ctx0" brushRef="#br0" timeOffset="44770.65">27015 15678 0,'-25'0'16,"0"-25"15,0 25-31,1 25 0,-1 50 31,-25 421 16,174-99 0,-74-372-32</inkml:trace>
  <inkml:trace contextRef="#ctx0" brushRef="#br0" timeOffset="45401.89">27139 15951 0,'0'0'16,"-25"0"-16,25-25 31,0 75-31,0-25 16,0 49-1,0 25 1,-25 1 0,0-26-1,25-49 1,0 0 0,0-50 15,0-25-16,0 1 1,0-1-16,0-74 16,50 0-1,-25-25 1,0 50 0,24 0-1,1 49 1,-25 25-1,-1 25 1,1 25 0,0 74-1,0 75 1,0-50 0,-1 0-1,1-25 1,25-49-1,-25-25 17</inkml:trace>
  <inkml:trace contextRef="#ctx0" brushRef="#br0" timeOffset="45635.8">27312 16174 0,'0'0'0,"0"-24"16,-24 24-16,-1 0 15,25-25 1,25 0 0,49-25-1,0 26 1,1-1-1,-50 25 1</inkml:trace>
  <inkml:trace contextRef="#ctx0" brushRef="#br0" timeOffset="46202.74">27784 16199 0,'-25'0'16,"50"0"-16,-75 0 31,75-25-15,0 1-16,24 24 15,-24 0 1,0 49-1,-50 50 1,-49 1 0,49-76-1,0-24 1,75 25 0,-25-25-16,24 0 15,1 0 1,-50 25-1,25 25 17,-50-1-17,-50 26 1,1-26 0,0-24-1</inkml:trace>
  <inkml:trace contextRef="#ctx0" brushRef="#br0" timeOffset="46802.76">28106 15753 0,'0'-25'0,"0"0"31,25 25-15,0 0-1,-25 50-15,50-1 16,-26 1 0,26 24-16,24 249 31,-198-25 0,-25-174 0</inkml:trace>
  <inkml:trace contextRef="#ctx0" brushRef="#br0" timeOffset="47519.01">28900 15802 0,'0'0'15,"0"-25"16,-25 25-31,0 50 16,50 0 0,-25 74-1,25 49 1,-25-98-16,25 98 16,-25-48-1,0-51 16,-25-24-15,25-26 15,-25-48-15,25-26 0,0-49-1,-25-25 1,25-50-1,0 25 1,0 25 0,-24-25-1,24 100-15,0-75 16,24 24 0,26 26-1,25 24 1,-1 26-1,-24 73 17,-1 1-17,-24 49 1,-25 0 0,-25 0-1,-24-24 1,-51-1-1,76-74 1,-1 25 0</inkml:trace>
  <inkml:trace contextRef="#ctx0" brushRef="#br0" timeOffset="47967.83">29768 15505 0,'0'-25'16,"0"50"-16,-24-75 16,-1 50-1,0 0-15,0 50 16,0-26-16,1 51 0,-1-26 16,-50 324 15,125 23 0,148-222 16,-74-174-16,-99 0-31</inkml:trace>
  <inkml:trace contextRef="#ctx0" brushRef="#br0" timeOffset="48670.13">30116 15753 0,'0'0'0,"-25"-25"32,0 25-32,25 25 15,0 24 1,0 1 0,25 74-1,-25 0 1,-25-25-1,0-49 1,25-25 0,0-50 15,0 0-31,0-74 16,25-25-1,-25-50 1,25 50-1,0 0 1,-1 50 15,26 24-15,24 25 0,-49 50-1,0 49 1,-50 1-16,-24 49 15,49-50 1,0-24 0,74 0-1,25-26 1,-49 26 15,-25 0-15,-50 24-1,-74-24 1,-25 24 0,24-49-1,51-25-15</inkml:trace>
  <inkml:trace contextRef="#ctx0" brushRef="#br0" timeOffset="49052.06">30810 15455 0,'0'0'0,"-25"-25"0,1 25 31,24 25-15,24 0 0,1 99-1,0 25 1,-50 49 0,-24 25-1,24-74 1,0-50-1,25-74 1,0 0 31</inkml:trace>
  <inkml:trace contextRef="#ctx0" brushRef="#br0" timeOffset="49885.79">30959 15926 0,'0'0'16,"25"-24"15,-25 48-31,0 1 0,25 50 31,-25-1-31,-25 100 32,50-298 30,0-25-46,24-25-1,1 25 1,-1 25 15,-24 75-15,-25 24 0,25 50-1,-25 49 1,25 25-1,0 25 1,-1 0 0,-24 0-1,25-74 1,0 49 0,-25-49-16,25 24 31,-25-49 0</inkml:trace>
  <inkml:trace contextRef="#ctx0" brushRef="#br0" timeOffset="50089.11">31083 16199 0,'0'0'0,"0"-25"16,0 1 0,0-1-1,25 0-15,49 0 32,1 0-32,-26 25 15</inkml:trace>
  <inkml:trace contextRef="#ctx0" brushRef="#br0" timeOffset="50602.86">31554 16150 0,'0'-25'15,"0"0"1,25 25 0,0-25-1,0 25-15,24 0 16,-49 50 0,0-1-1,0 1 1,-24-25-1,24 0 17,0-1-17,24-24 1,1 0 0,25 25-16,0 0 15,-26 0 1,26 24-1,-50 1 1,-50 0 0,-24-1-1,-25 1 1,24-25 0,26 0-1,24-50 1</inkml:trace>
  <inkml:trace contextRef="#ctx0" brushRef="#br0" timeOffset="53113.34">31827 15331 0,'0'-25'31,"-24"50"32,48 0-48,1 0-15,74 99 32,1 0-17,-51 24 1,-24 26 0,-25 0-1,-25-1 1,-24-24-1,-26-49 1,50-76-16,-24 51 16,24-50-1,0-25 1,25-25 31</inkml:trace>
  <inkml:trace contextRef="#ctx0" brushRef="#br0" timeOffset="55504.1">27288 11461 0,'0'-25'31,"24"25"31,1 0-46,0 0-16,0 0 0,49-25 31,125 1 1,-100 24-1</inkml:trace>
  <inkml:trace contextRef="#ctx0" brushRef="#br0" timeOffset="55885.87">27610 11263 0,'0'0'0,"-25"-25"31,1 25-15,24 25 31,-25-1-32,25 1-15,0 25 16,-25-1-16,25 75 16,-25 0-1,0 25 1,0-49 0,25-26-1,-24-49 1</inkml:trace>
  <inkml:trace contextRef="#ctx0" brushRef="#br0" timeOffset="58406.76">28230 11312 0,'0'25'32</inkml:trace>
  <inkml:trace contextRef="#ctx0" brushRef="#br0" timeOffset="59504.86">29768 8484 0,'-24'0'16,"48"-25"-1,1 25 32,0 0-31,49-24-1,373-1 32,-348 0 0</inkml:trace>
  <inkml:trace contextRef="#ctx0" brushRef="#br0" timeOffset="59824.2">30066 8236 0,'0'0'0,"-25"-25"15,0 25 1,1 0 0,24 25-1,-25 0 1,25 24 0,-25-24-16,25 75 15,25 24 1,-25 24-1,0-24 1,0-24 0,-25-51-1,25-24 17</inkml:trace>
  <inkml:trace contextRef="#ctx0" brushRef="#br0" timeOffset="60755.45">28404 10965 0,'0'0'0,"-25"-25"31,0 50-15,1 0-16,24 24 15,-25 1-15,0 99 16,-25 198 31,1-99-16,49-198 0,0-25-15,-25-75-16,25-74 15,25-25 1,-25-74 0,49 49-1,-24 0 1,50 26 0,-1 48-1,0 26 1,1 24 15,-50 50-15,-1 50-1,-48 148 1,-1-123 0,-124 123-1,25-98 16,124-76-15</inkml:trace>
  <inkml:trace contextRef="#ctx0" brushRef="#br0" timeOffset="61071.27">28850 10915 0,'25'-25'31,"-74"50"-15,-1 50 0,0 74-1,1-1 1,49 26-1,0-25 1,49-25 0,-24-74-16,25 24 15,-50-49 17</inkml:trace>
  <inkml:trace contextRef="#ctx0" brushRef="#br0" timeOffset="61603.88">29099 11387 0,'-25'0'31,"0"49"-15,25-24-16,-25 25 15,0 74 1,1-75-16,-1 1 16,25-100 31,25 1-47,24-100 15,26-74 1,-1 24 15,-49 50-15,0 75-1,-1 74 1,-24-25 0,25 25-1,-25 50 1,0-26-16,25 76 15,-25 49 1,25-50 0,-25 0-1,25-25 1,-25-24 0,0-25-1,-25 0 1</inkml:trace>
  <inkml:trace contextRef="#ctx0" brushRef="#br0" timeOffset="61803.94">29123 11461 0,'-24'-25'0,"-1"-24"47,50 49-47,-1-25 0,1 0 16,74 0-1,-49 0 1</inkml:trace>
  <inkml:trace contextRef="#ctx0" brushRef="#br0" timeOffset="62221.06">29421 11411 0,'25'0'31,"0"0"-15,-1 0-16,1 0 15,0 0-15,0 0 16,-25 50 0,0 0-1,-25 24 1,0-49 0,50-25-1,0 0 1,0 0-1,24 49 17,-73 1-17,-1 0 1,-25-1 0,25-24-16,-24 0 15,24-25 1</inkml:trace>
  <inkml:trace contextRef="#ctx0" brushRef="#br0" timeOffset="62620.99">29892 10915 0,'0'0'15,"0"-25"-15,-24 1 16,48 48 15,26 26-15,0 0-1,-26-1-15,26 100 16,-25 0 0,-25 25-1,-25-26 1,-49-23 0,-1-76-1,26 1 1</inkml:trace>
  <inkml:trace contextRef="#ctx0" brushRef="#br0" timeOffset="63255.02">30587 11163 0,'0'0'16,"-25"-24"-1,25 48 16,0 26-15,0 0-16,0 24 16,0 75-1,-25-25 1,1-75-16,-1 26 16,25-50-1,-25 0 1,25-50 15,-25-25-31,25-49 31,25 0-31,0-149 16,0 99 0,-1 25-1,26 24 16,-25 51-15,0 24 0,24 25-1,-49 25 1,0 49 0,-25 75-1,-49-25 1,49-49-1,-24-26 1</inkml:trace>
  <inkml:trace contextRef="#ctx0" brushRef="#br0" timeOffset="63537.76">31058 11089 0,'0'-25'16,"-24"0"0,-1 25-16,25 25 15,-25 0-15,0 25 0,0-26 16,25 51 0,-25 148-1,1-74 1,24 0-1,24-25 1,26-75 0,-25-49-1</inkml:trace>
  <inkml:trace contextRef="#ctx0" brushRef="#br0" timeOffset="64270.27">31331 11188 0,'0'-25'16,"0"50"-16,0-74 0,0 24 16,-25 50 30,25-1-46,0 26 16,0 49 0,0 25-1,-24-25 1,-1-49 0,25 0-1,0-26 1,0 1-1,0-50 32,25-74-31,24-25 0,-24 25-1,0-25 1,24 50-1,-24-1 1,0 75 0,-25-25-1,0 50 1,0 0-16,0 49 16,-50 26-1,75-26 1,0-24 15,25-26-15,-50 1-1,24 25 1,-24-1 0,-49 1-1,-26 0 1,51-50-1,-26 0 1</inkml:trace>
  <inkml:trace contextRef="#ctx0" brushRef="#br0" timeOffset="64630.02">31803 11014 0,'0'0'0,"0"-24"31,0 48 0,24 26-31,-24-25 16,0 99-1,0 25 1,0 24 0,0-49-1,0 1 1,0-26 0,0-25-1,0-49 1</inkml:trace>
  <inkml:trace contextRef="#ctx0" brushRef="#br0" timeOffset="65255">32274 11387 0,'0'0'0,"0"-25"0,-25 50 47,25 24-31,0 1-16,-25-1 15,0 75 1,1-74-1,-26 74 1,50-99 0,-25 0-1,25 0 1,0-100 0,25-24-1,0-50 1,0 0-1,-1 0 1,1 50 0,0 0-1,0 74 1,-25 0 15,25 100-15,-1 24-1,-24 25 17,25 0-17,25-25 1,-25-24 0,0-26-1,-25-24 1,0 0-1,0 0-15</inkml:trace>
  <inkml:trace contextRef="#ctx0" brushRef="#br0" timeOffset="65470.06">32175 11585 0,'-25'-25'0,"50"50"0,-75-50 16,50 0-16,0 1 31,25 24-15,0-25 0,24 25-16,26 0 15,-26 0-15</inkml:trace>
  <inkml:trace contextRef="#ctx0" brushRef="#br0" timeOffset="65719.97">32522 11610 0,'25'25'15,"-50"-50"-15,25 74 16,25-24-16,-50 0 15,25 0 1,0 0-16,-25 24 16,25-24-1,0 0 1,25 0 0,0-25-1,0-25 1</inkml:trace>
  <inkml:trace contextRef="#ctx0" brushRef="#br0" timeOffset="66055.75">32820 11238 0,'0'0'0,"0"-25"16,-25 0-16,25 0 15,0 1 17,49 73-17,1 26 1,24 49 0,-49-50-16,-25 0 15,-25 100 1,1-75-16,-100 75 15,0-50 1,74-74 0,-24-26-1,-50 1 1</inkml:trace>
  <inkml:trace contextRef="#ctx0" brushRef="#br0" timeOffset="67520.06">30860 8310 0,'0'0'0,"0"-24"16,0-1 0,25 25-1,-25-25 32,0 50-31,0 0-1,0 49 1,24 224 15,-48-100 1,24-173-32,0 0 31,-25-25-16,25-50 1,0 25-16,0-99 16,0-49-1,25-26 1,-1 26 15,26 49-15,0 24-1,-1 51 1,1 24 0,-25 50 15,0 24-15,-25 1-16,0 0 15,-25 123 1,0-74-1,0-49 1,25-25 0</inkml:trace>
  <inkml:trace contextRef="#ctx0" brushRef="#br0" timeOffset="67854.41">31629 7988 0,'0'0'0,"25"0"47,-50 0-47,25 25 15,-25 0-15,0 24 16,-24 75-1,-1 25 1,50-25 0,0-25-1,25-24 1,24-26 0,-49-24-1,50-25-15</inkml:trace>
  <inkml:trace contextRef="#ctx0" brushRef="#br0" timeOffset="68389.36">31902 8261 0,'0'0'0,"0"-25"0,-25 0 31,0 50-15,25 25 0,-25-1-16,1 1 0,-51 74 15,50-50 17,0-49-17,25 0-15,25-99 47,25-50-31,0-25-1,24-25 1,-24 75 0,-50 74-1,24 0-15,1 25 47,-25 25-31,0 0-16,25 24 0,0 51 15,0-1 1,-25 25 0,24-50-1,1-24 16,-25 0-15</inkml:trace>
  <inkml:trace contextRef="#ctx0" brushRef="#br0" timeOffset="68586.99">31852 8410 0,'0'0'0,"0"-25"31,0 0-31,25 25 16,0 0 0,0-25-16,24 25 15</inkml:trace>
  <inkml:trace contextRef="#ctx0" brushRef="#br0" timeOffset="69003.31">32150 8509 0,'25'0'16,"-1"0"15,-24 25-15,0 0-16,0-1 15,0 1 1,0 0 15,25-25-15,0 25-1,-25 0 1,0 24 0,0 1-1,-25-25 1,0-1-1</inkml:trace>
  <inkml:trace contextRef="#ctx0" brushRef="#br0" timeOffset="69386.95">32547 8013 0,'25'-25'16,"-25"50"15,0 0-16,24 49 1,-24-24-16,25 98 16,0 1-1,-25-25 17,0 0-32,-50-24 31,1-51-31,-1 1 31</inkml:trace>
  <inkml:trace contextRef="#ctx0" brushRef="#br0" timeOffset="70216.06">30612 9452 0,'-25'24'0,"50"-48"0,-75 48 15,25-24 1</inkml:trace>
  <inkml:trace contextRef="#ctx0" brushRef="#br0" timeOffset="70771.19">30909 9303 0,'25'0'0,"0"0"31,-25 25-15,-25-1-16,25 51 15,-25-1 1,25-24-16,0 24 16,-49 75-1,49-124 1,0-50 46,0-25-62,0-49 16,0-50 0,25 25-1,24 25 16,-24 74-31,74-74 16,-49 74 0,-50 1 15,50 98 0,-26-24-31,-48-1 0,24 1 16,-75 49-1,26-49 1,49-26 0</inkml:trace>
  <inkml:trace contextRef="#ctx0" brushRef="#br0" timeOffset="71055.17">31406 9303 0,'24'-25'16,"-24"0"-1,0 0 1,-24 50 0,-1 0-16,0 25 15,0 123 16,25-123-31,50 74 16,-25-75-16,49 26 16,-49-50-1,0 0-15,-1-25 16</inkml:trace>
  <inkml:trace contextRef="#ctx0" brushRef="#br0" timeOffset="71690.33">31778 9352 0,'0'0'16,"-25"-24"-1,25 48 16,0 1-31,-25 25 16,25-1-16,0 51 16,-25-26-1,25 0 1,0-49 0,0 0 30,0-75-30,25 26 0,-25-26-16,0 0 15,50-98 1,-25 73 0,24 1-1,-24 49 1,0 25-1,-25 74 17,-25-24-17,50 0 1,24-1 0,-24-24-1,0 0 1,0 24-1,-25-24 1,-50 25 0,-24-25-1,24-1 1,25 1 0</inkml:trace>
  <inkml:trace contextRef="#ctx0" brushRef="#br0" timeOffset="72020.89">32274 9328 0,'0'-25'0,"0"0"31,0 50 1,25 49-17,-25 50 1,0 0 0,0 25-1,-25 0 1,0-25-1,25-50 1,0-49 0</inkml:trace>
  <inkml:trace contextRef="#ctx0" brushRef="#br0" timeOffset="72570.96">32770 9600 0,'0'0'0,"0"-24"16,0-1-1,0 50 17,-25 24-17,0 75 1,1-74-16,-1 74 15,0-74 1,25-75 31,0 0-47,25-99 16,49-50-1,1 1 16,-26 73-15,-24 51 0,0 49-1,0 25 1,-25 24 0,24 50-1,-24-24 1,25-26-16,-25 51 15,25-1 1,0-49 0,-25-26-1,0 26 1</inkml:trace>
  <inkml:trace contextRef="#ctx0" brushRef="#br0" timeOffset="72753.89">32869 9774 0,'-49'-74'47,"49"49"-47,0 0 15,24 25-15,-24-25 16,75 0-1,-26 1 1</inkml:trace>
  <inkml:trace contextRef="#ctx0" brushRef="#br0" timeOffset="73221.75">33241 9724 0,'25'0'16,"-50"0"-16,75 0 15,-25 0 1,0 50 31,-50-25-32,25 0-15,0 0 16,0-1 0,0 1 15,25-25-16,-1 25 1,-24 0 0,0 0-16,-24 24 31,24-24-31,-75 0 31,75 0-31,-25-25 16</inkml:trace>
  <inkml:trace contextRef="#ctx0" brushRef="#br0" timeOffset="73488.73">33539 9476 0,'0'0'0,"0"-24"31,0 48-15,25 1-16,0 25 15,-1-1 1,1 26-16,0 49 16,0 50-1,-75 49 1,-74 0-1</inkml:trace>
  <inkml:trace contextRef="#ctx0" brushRef="#br0" timeOffset="74554.32">32522 11659 0,'-25'0'16,"50"0"46,0 0-46,0 0-16,-1-24 16,26 73 15,-75 1 0,-24 49 16,24-74-31,25 0-1,0 0 1,0-1 0,0 1-1,0 0 1,-25 0-1,-25 0 1,26-25 0,-1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21:06.6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5433 4068 0</inkml:trace>
  <inkml:trace contextRef="#ctx0" brushRef="#br0" timeOffset="97.91">5433 4068 0</inkml:trace>
  <inkml:trace contextRef="#ctx0" brushRef="#br0" timeOffset="124.04">5433 4068 0</inkml:trace>
  <inkml:trace contextRef="#ctx0" brushRef="#br0" timeOffset="3839.15">744 2580 0,'0'25'141,"0"0"-126,0 24-15,-25 1 16,-24 74 0,-26 174 31,100-274-1,74-73-14,-24 49-17,-26-25 1</inkml:trace>
  <inkml:trace contextRef="#ctx0" brushRef="#br0" timeOffset="4239.3">819 2654 0,'24'-49'47,"-24"24"-32,50 25 1,-25-50-16,0 50 15,24-24-15,1-1 16,24-25 0,1 25 15,-50 1-15</inkml:trace>
  <inkml:trace contextRef="#ctx0" brushRef="#br0" timeOffset="4458.35">819 2902 0,'0'0'0,"0"25"47,24-50-47,1 25 15,50-24 1,-26-1 0,1 0-1,24 0 1</inkml:trace>
  <inkml:trace contextRef="#ctx0" brushRef="#br0" timeOffset="4956.08">1488 2679 0,'25'-25'16,"-50"25"30,25 25-46,0 0 16,-24 25-16,-1-1 16,-25 75-1,-24-24 1,49-51 0,0-49-1,0-25 1,25-49-1,-24-25 1,48 24 0,-24 50 15,0 50 0,25 0-15,0 49-1,25 1 1,-1-1 0,-24-49-16,25 25 15,-1-50 1</inkml:trace>
  <inkml:trace contextRef="#ctx0" brushRef="#br0" timeOffset="5422.8">1811 2778 0,'0'-49'16,"0"98"-16,0-123 0,0 49 16,0 0-1,-25 25 1,25-24-16,-25 48 15,-24 1 1,-1 50 0,25 24-1,25 25 1,0-99 0,25-25-1,25 0 1,-1-50-1,1-24 1,-25 24 0,-25 25-1,25 50 32,-25 49-31,0 1-1,-25-1 1,0-24 0</inkml:trace>
  <inkml:trace contextRef="#ctx0" brushRef="#br0" timeOffset="6056.13">1960 2828 0,'25'-50'16,"-25"26"0,0 48 31,0 1-47,-25 50 15,25-26-15,0 1 16,-25 49-1,25-74 1,0 0 0,0-50-1,25-49 1,0-26 0,24 26-1,-49 24-15,25 50 16,0 25 15,-25 49-15,0-24 15,0-25-15,25-50-1,-25 0 1,24-49-1,26-1 1,-25 51 0,-25-1 15,25 99 0,-50-24-31,50-1 0,-25 51 16,0-26-1,0-24 1,0-25 0</inkml:trace>
  <inkml:trace contextRef="#ctx0" brushRef="#br0" timeOffset="6334.27">2357 2778 0,'0'0'0,"0"-24"0,24-1 15,-48-25 1,24 25 15,24 50-15,-24 74 0,25 75-1,-50 25 1,1 24-1,24-50 17,-25-123-32,0 49 15,25-74 1</inkml:trace>
  <inkml:trace contextRef="#ctx0" brushRef="#br0" timeOffset="6657.99">2381 3076 0,'0'-49'15,"0"98"-15,0-148 0,0 49 16,25 1-16,-25 24 16,50-50-1,-25 51 1,24 24-1,1 24 1,-25 51 0,-25 24-1,-25 0 17,-25-24-17,26-50 1,24-1-1,-25-24-15</inkml:trace>
  <inkml:trace contextRef="#ctx0" brushRef="#br0" timeOffset="6924.78">2878 2431 0,'0'0'15,"0"-25"1,0 50 15,0 0-31,0 25 16,0 24 0,-25 75-1,25 0 1,0 0-1,0-50 1,0-74-16</inkml:trace>
  <inkml:trace contextRef="#ctx0" brushRef="#br0" timeOffset="7306.23">3076 3027 0,'0'0'16,"25"-25"-16,0 0 15,-1 0 1,26-25 0,25 1-1,-26-26 17,-24 51-32,0-26 15,-50 25 1,-74 25 15,74 0-31,-74 75 16,24 24-1,50 0 1,25-24 0,50-1-1,24 0 1,1-49-1,-25 0 1,-1-25-16</inkml:trace>
  <inkml:trace contextRef="#ctx0" brushRef="#br0" timeOffset="7661.58">3895 2704 0,'-25'0'15,"50"0"-15,-75-25 0,50 0 32,-25 50-17,25 0-15,0 0 16,0 0-1,25-1 17,0-24-32,-25-24 47,0-1-32,-25 25 1,0 0 15</inkml:trace>
  <inkml:trace contextRef="#ctx0" brushRef="#br0" timeOffset="7989.74">3969 3027 0,'0'24'16,"0"-48"-16,-25 73 16,25-24-1,-25 0-15,25 0 16,0-1 0,0 1-1,25-25 1,0 25-1,25-25 1,-50-50 0,-25 1-1,0 24 1,-25 0 0,26 25-1</inkml:trace>
  <inkml:trace contextRef="#ctx0" brushRef="#br0" timeOffset="9558.06">5358 2828 0,'0'-25'47,"-25"50"-31,-49 174 15,24 49 16,50-224-47</inkml:trace>
  <inkml:trace contextRef="#ctx0" brushRef="#br0" timeOffset="9838.82">4912 3448 0,'0'0'0,"-25"0"15,75 0 17,-26 0-17,26-25-15,99 1 16,24-26-1,-48 0 1,-51 26 0,-49-26-1</inkml:trace>
  <inkml:trace contextRef="#ctx0" brushRef="#br0" timeOffset="10106.48">5358 2828 0,'-25'-25'0,"50"50"16,-74-75-16,49 26 16,0-1-16,0 0 15,0 0 1,0 0-1,49 1 1,1-1 0,0 0-1,-26 0 17,1 25-32</inkml:trace>
  <inkml:trace contextRef="#ctx0" brushRef="#br0" timeOffset="10573.34">5805 3002 0,'0'0'15,"-25"25"-15,25-1 16,0 1-16,-25 25 16,25-25-1,0 24-15,0 26 32,0-51-32,-25 1 15,50-50 16,0 1-15,0-51 0,49 1-1,-24-1 1,-1 51 0,1 98 30,-25-49-46,-25 24 16,0-24-16,0 25 16,0-1-1</inkml:trace>
  <inkml:trace contextRef="#ctx0" brushRef="#br0" timeOffset="11173.33">7219 2977 0,'0'0'0,"25"-25"0,-25 0 16,0 0-16,0-24 15,-50 49 1,0-25 0,-74 75 15,25 24-15,50 25-1,24-24 1,50-50-1,-1-25-15,26 0 16,74-25 0,-74-25-1,-26 1 1,-24-1 0,0 25-1,25 50 32,-25 0-47,25 74 16,25-25 15,-1-49-31,1 0 16,49-25 15,-74-25-31,0-24 15,0-51 1,-25 51-16</inkml:trace>
  <inkml:trace contextRef="#ctx0" brushRef="#br0" timeOffset="11924.09">8360 2803 0,'0'-25'16,"0"50"-16,0-74 15,0 24-15,0 50 47,0 24-31,25 1-16,-25 24 16,0 1-1,25 74 1,-50-75-1,25-24-15,0-26 32,25-48-17,24-26 1,1 0-16,-1 26 16,26-51-1,-26 75 1,1 25-1,-50 25 1,-25-1 0,-24 26-1,-26-51 17,-24 1-17,25-25 1,49 0-1,25-74 1</inkml:trace>
  <inkml:trace contextRef="#ctx0" brushRef="#br0" timeOffset="12323.94">9203 3051 0,'-24'0'31,"24"25"-15,-25-25-16,0 25 15,25 0 1,-25 24-16,25 1 15,0 0 1,50-26 0,-25-24-1,-1 0 1,1-24 0,0-26-1,-50-49 1,0 24-1,1 26 1,-26 49 0</inkml:trace>
  <inkml:trace contextRef="#ctx0" brushRef="#br0" timeOffset="12623.17">9526 2828 0,'-25'-25'0,"50"50"0,-50-75 16,25 26 0,0 48 30,0 1-46,25 25 16,-25-1-16,25 76 16,-25-1-1,0-50 17,0-24-17</inkml:trace>
  <inkml:trace contextRef="#ctx0" brushRef="#br0" timeOffset="12941.39">10022 2754 0,'0'0'0,"0"-25"0,0 0 15,0 0 1,0 50 15,-25 0-15,25 0-16,0 99 15,0 0 1,0 25 15,25-50-15,0-25-1,49-49 1,25 0 0,-49-25-16,25-25 15</inkml:trace>
  <inkml:trace contextRef="#ctx0" brushRef="#br0" timeOffset="13140.77">10146 3002 0,'0'0'0,"-50"-25"15,26 25 1,-26-25 0,100 0 15,-1 25-31,50 0 15</inkml:trace>
  <inkml:trace contextRef="#ctx0" brushRef="#br0" timeOffset="13792.12">12180 2902 0,'0'-24'16,"0"48"-16,0-73 0,0 24 16,0 0-1,-25 25 32,1 0-16,-1 50-15,0 24 0,0 26-1,25-51-15,-25 100 16,25-25 0,-24-74-1,24 148 1,-25-99-1,0 1 1</inkml:trace>
  <inkml:trace contextRef="#ctx0" brushRef="#br0" timeOffset="14040.34">11634 3423 0,'0'0'0,"0"-24"0,0-1 16,50 0-16,24 0 15,75 0 1,25-24-1,-50 49 1</inkml:trace>
  <inkml:trace contextRef="#ctx0" brushRef="#br0" timeOffset="14423.24">12602 3175 0,'25'0'16,"-50"0"-16,99-24 0,-74-1 15,0 0 1,-24 0-1,-1 25-15,-25 0 16,-24 50 0,-1 24-1,75 25 1,0-49 0,25-25-1,25-25 1,-1-50-1,26 1 1,-26-26 0,1-24-1,-50 124 32,0 24-31,25 75-1,-25-24 1,25-26 0</inkml:trace>
  <inkml:trace contextRef="#ctx0" brushRef="#br0" timeOffset="14739.83">13346 3076 0,'0'0'0,"-25"-25"0,1 1 31,-1-1-31,0 50 31,-25-1-15,-24 51-1,49-26 1,0 26 0,50-1-1,25-24 1,49-25 0,-49-25-16</inkml:trace>
  <inkml:trace contextRef="#ctx0" brushRef="#br0" timeOffset="15005.8">13793 2704 0,'0'0'0,"0"-50"0,-25 26 31,25-1-16,-25 50 1,0 49 0,25-24-16,0 74 15,-25 25 1,25-25 0,-24 24-1,-1-48 1</inkml:trace>
  <inkml:trace contextRef="#ctx0" brushRef="#br0" timeOffset="15740.99">13669 3126 0,'0'0'16,"-25"-25"-16,74-49 31,1 74-31,49-50 16,50 25-1,-25 0 1,-49 25 0,-100 0 15,0 0-31,0 25 15,-49 25 1,24 24 0,25 1-1,25-26 1,25 1 0,25-1-1,24-24 1,-24-50-1,-25-49 1,-1 0 0,-24-50-1,25 49 1,-25 50 0,0 0-1,25 25 1,25 50-1,-1 0 1,1 24 0,-25 1 15,-1-1-15,-24-24-1,0-26 1,0-48 15,25-1-15,-25-25-1,75-49 1,-1 0 0,-49 49-16,25 25 15</inkml:trace>
  <inkml:trace contextRef="#ctx0" brushRef="#br0" timeOffset="16358.13">14909 2952 0,'-25'0'31,"25"25"-31,0 0 15,0 0 1,0 24 0,0 1-16,25-1 15,25 1 1,-26-50 0,26 0-1,0-50 1,-1-24-1,1 0 1,-1-1 0,-24 50 15,-25 0-15,0 25 15,-25 25-31,25 25 15,-24 49 1,-1 25 0,0 0-1,0 0 1,25 25 0,-25-99-1,1 123 1,-51-24-1,26-74 1,24-51 0,-50-24 15,26-24-15,-26-26-1</inkml:trace>
  <inkml:trace contextRef="#ctx0" brushRef="#br0" timeOffset="18640.63">15579 3448 0,'0'-25'15,"25"25"1,-50 50 15,0-25-15,0 24-16,-49 51 31,24-1-15</inkml:trace>
  <inkml:trace contextRef="#ctx0" brushRef="#br0" timeOffset="19325.41">16373 2952 0,'0'0'16,"0"-25"-1,0 75 1,0-25 0,0 24-16,-25 1 15,0 24 1,0 1-1,25-50 1,0-50 15,0 0-31,50-49 16,24-26 0,1 26-1,-26 74 1,-24 0-1,0 74 1,-25 26 0,-25-26 15,25-24-15,0-26 15,25-73-31,24-26 15,26-49 1,-1 25 0,26 49-1,-76 50 1,1 25 0,0 50-1,0 24 1,-50 0-1,25-49 1,-25-25 15,25-1-31</inkml:trace>
  <inkml:trace contextRef="#ctx0" brushRef="#br0" timeOffset="20140.97">17712 3101 0,'0'-25'31,"0"0"0,0 1-15,0-1 0,25 0-1,-50 0-15,25 0 16,0 0-16,-25 1 15,25-1 1,-74 25 0,0 0 15,49 25-31,-25-1 16,-24 76-1,24 24 1,50-50-1,25 1 1,49-51 0,50-48-1,-49-26 1,-26 0 0,-24-24-1,-25 24 1,0 26-1,0 48 32,0 1-47,0 50 32,25-1-17,0 0 1,0-24-16,-25 0 15</inkml:trace>
  <inkml:trace contextRef="#ctx0" brushRef="#br0" timeOffset="20606.93">18456 3051 0,'25'0'16,"-25"-24"-1,-25 24 1,1 0-16,24-25 16,-25 25-16,-25 0 15,-24 25 1,-1 24 0,26 26-1,24-1 1,25 0-1,25-49-15,24 50 16,1-26 0,24-24 15,1 0-15,-50-50-16</inkml:trace>
  <inkml:trace contextRef="#ctx0" brushRef="#br0" timeOffset="21073.57">18754 2977 0,'0'0'0,"25"-99"15,-25 74-15,0 0 47,0 50-47,0 49 16,0 26-1,-25 48 1,25-48 0,0-51-1,0-24 17,0 0-17,25-25 1,24-75-1,1 26-15,25-26 16,-1 26 0,-24 24-1,-26 25 1,-24 25 0,25 49-1,-25 25 1,0-24-1,0-1 32</inkml:trace>
  <inkml:trace contextRef="#ctx0" brushRef="#br0" timeOffset="21306.92">19424 3200 0,'0'-25'16,"0"50"-16,0-74 15,-25 73 17,25 1-17,0 25 1,-25 24-1,25 1 1,-25-26 0</inkml:trace>
  <inkml:trace contextRef="#ctx0" brushRef="#br0" timeOffset="21474.73">19473 3076 0,'0'-49'0,"0"98"0,-24-123 16,24 49-16,-25 0 15,25 0-15,0 0 32</inkml:trace>
  <inkml:trace contextRef="#ctx0" brushRef="#br0" timeOffset="21857.07">19672 3027 0,'0'0'0,"25"24"15,-25 26-15,0 24 32,0 1-17,0-26 1,0-24-1,0 0 17,0-50-32,25 0 15,-1-24-15,51-50 16,-26 49 0,26 0-1,-26 50 1,-24 25-1,0 25 17,-25 49-17,0 0 1,0-24 0</inkml:trace>
  <inkml:trace contextRef="#ctx0" brushRef="#br0" timeOffset="22423.71">20267 3299 0,'25'-24'0,"-25"-1"15,50-25 1,-25 1 0,24-1-1,-49 0 1,-49 50 31,24 25-47,-25 50 31,50-51-15,-25 26-16,50 0 15,25-1 1,24-49-1,25 0 1,1-25 0,-1-49-1,0-25 1,0 0 0,-24 49-1,-51 50 1,26 25 15,-25 0-15,-25-1-1,25 76-15,-25 24 32,-25-100-17,25 1 1,-25 0-1,-25-25 1,26-25-16</inkml:trace>
  <inkml:trace contextRef="#ctx0" brushRef="#br0" timeOffset="23473.29">22922 3002 0,'-25'0'0,"0"0"16,25-25-16,-25 25 15,0 0 1,1 50-1,-1-26-15,-124 175 32,25 24 30,99-223-31,124-174 1,-24 1-17,-26-26 1,26 75 0,-50 50-1,-25 49 1,24 25-1,-24-25 1,25 50 0,0 49-1,0-24 1,24 74 0,1 0-1,-25-25 1,0 1-1,-1-1 1,1-25 0,-25-49-1,25 0 1</inkml:trace>
  <inkml:trace contextRef="#ctx0" brushRef="#br0" timeOffset="23690.75">22798 3275 0,'-75'-25'32,"150"50"-32,-150-75 0,75 25 15,25 25 1,25-25-1,74 25 1,-50-24-16,25 24 16</inkml:trace>
  <inkml:trace contextRef="#ctx0" brushRef="#br0" timeOffset="23909.89">23616 3299 0,'0'25'16,"0"25"15,0-25-31,-25-1 16,25 1-1,-24 50 1,-26-1-1,50-49-15</inkml:trace>
  <inkml:trace contextRef="#ctx0" brushRef="#br0" timeOffset="24674">24162 3076 0,'0'-25'16,"0"1"-1,0 73-15,0-123 32,0 123-32,0-24 15,0 25 1,0-1-16,0 75 15,0-24 1,0-1 0,0-50-1,0-73 32,0-26-31,0 25-16,0-24 15,0-100 1,0 0 0,25 99-1,0-99 1,24 50 0,1 25-1,24 24 1,1 50-1,-51 25 1,-24 74 0,-49 25-1,-1 0 1,50 0 0,50-99-1,-1 0 1,51 49 15,-75-24-15,-50 0-1,25-1 1,-50 1 0,-24-1-1,-1-49 1,1 0-1,24 0 1,25 0 0</inkml:trace>
  <inkml:trace contextRef="#ctx0" brushRef="#br0" timeOffset="26612.3">26519 3299 0,'0'0'0,"24"0"79,-24-24 155,-24 24-218,24-25-1,0 0 1,-25 25 15,25-25-15,-25 25-16,-25 0 15,-24 0 1,0 50 0,-1-1-1,26 26 1,49-26-1,49-24 1,1-25 0,24-25-1,-24 1 1,-1-51 0,-24 26-1,0 49 1,-50 0-1,-24 74 1,24 25 0,0 0 15,0-74-15</inkml:trace>
  <inkml:trace contextRef="#ctx0" brushRef="#br0" timeOffset="27023.28">26667 3250 0,'0'0'0,"25"0"31,0 25-16,-25-1-15,-25 51 32,25-50-32,-25 24 15,25-24 17,50-50-17,-25 0 1,0 1-16,49-51 15,-24 26 1,-25 24 0,-1 25-1,1 0 1,-25 74 0,-25 1-1,50-26 1,0-24-1</inkml:trace>
  <inkml:trace contextRef="#ctx0" brushRef="#br0" timeOffset="27624.64">27536 3200 0,'0'0'16,"25"-25"-16,-25 1 0,0-1 15,-25 0 1,-25 25 0,25 0-1,-49 25 1,24 24 0,1 26-1,24 24 1,25-49-1,49-1 1,-24-24-16,25-25 31,49 0-15,-49-25 0,-25-24-1,24-51 1,-24-98-1,-25-25 1,0 49 0,-25 25-1,-24 75 1,-1 99 15,50-1-31,-25 51 16,50 173-1,25-74 1,-1-26 15,1-48-15,-1-1 0,-24-50-1</inkml:trace>
  <inkml:trace contextRef="#ctx0" brushRef="#br0" timeOffset="28925.45">29371 2977 0,'0'-25'15,"25"0"-15,-25 50 79,-25-25-64,25 25-15,25-25 78,-25-25-62,25 0 0,0 0 124,0 1-124,-25-1-1,0 0 1,-25 0 0,-25 25-1,1 25 1,-1 0-16,-74 24 16,50 51-1,-1 24 1,50-25-1,50 25 1,50-50 15,49-24-15,24-25 0,-24-25-1,1-25 1,-101 0-1,1 0 1,-74 25 0</inkml:trace>
  <inkml:trace contextRef="#ctx0" brushRef="#br0" timeOffset="31173.97">3671 4986 0,'0'-25'31,"0"50"47,0 0-62,0 25-16,0-25 15,0 74 1,0-50-16,-24 26 16,24-26-1,0-24 1,0-50 15,24-49-15,26-50 15,24 0-15,1 49-1,-26 51 1,-24 24-16,-25 24 15,0 101 1,-25-1 0,25-50-1,0-49 1,50-100 15,-25-24-15,0 50-1,24-51 1,-24 75 0,0 1-1,25 24 1,-26 24 0,26 101-1,-25-76 1,0 26-1,-25-51 1</inkml:trace>
  <inkml:trace contextRef="#ctx0" brushRef="#br0" timeOffset="31674.64">4862 4837 0,'0'-24'16,"0"48"-16,-25-73 0,1 49 15,-1 0-15,0 25 16,-25-25-16,1 49 15,-26 50 1,26 26 0,49-26-1,49-99 17,-24 0-32,50-50 15,-1-24 16,-24-26-31,-26 26 32,-24 99-1,-24 24-15,24-24-1,-25 99 1,0 0-1,25-74-15,-25 24 16</inkml:trace>
  <inkml:trace contextRef="#ctx0" brushRef="#br0" timeOffset="32141.12">4986 4986 0,'0'0'16,"0"-25"15,25 25-31,-25 50 16,0-25 0,0 74-1,-25 0 1,0-49-1,50-50 17,0-50-17,0-49 1,24 0 0,1 0-1,24 49 1,-49 25-1,0 25 1,0 50 0,-25 24 15,25 26-15,-25-51-16,-25 26 15,25-51 1</inkml:trace>
  <inkml:trace contextRef="#ctx0" brushRef="#br0" timeOffset="32990.93">5532 4912 0,'0'0'15,"0"-25"-15,0 0 16,25 25-16,-25-25 31,25 25 1,-25-24 186,0 48-186,24 1-17,-48 0 1,24 49-1,-25-24-15,25 49 16,25-24 0,-1-75 15,1 0-31,50-25 16,-1-25-1,-24-24 1,-26-1-1,-24 1 1,0 49 15,0 0 1,0 50-17,25 0 1,-25 0-1,25 0-15,-25 24 16,50 75 0,-50-24-1,24-51 1,-24-24 0,25-25-1</inkml:trace>
  <inkml:trace contextRef="#ctx0" brushRef="#br0" timeOffset="33511.58">6450 4788 0,'0'-25'16,"25"25"15,-1 0-31,-24-25 0,50 0 31,-25 1-31,0-51 31,-25 50-15,-25-24 0,0 24-1,0 0 17,0 75-17,-24 24 1,24 25-1,0 75 1,25 0 0,0-1-1,0 1 1,-25-100-16,25 26 31,-49 73-15</inkml:trace>
  <inkml:trace contextRef="#ctx0" brushRef="#br0" timeOffset="33707.83">6227 5408 0,'0'0'16,"0"-25"-16,0-24 15,49-1 1,26-24 0,49 24-1,-50 0-15</inkml:trace>
  <inkml:trace contextRef="#ctx0" brushRef="#br0" timeOffset="34108.12">6946 4937 0,'50'-25'15,"-100"50"-15,124-75 0,-49-24 32,-50 74-17,1 0 1,-26 49 0,25 1-1,-24 49 1,24-24-1,25-51-15,25 1 16,24-25 0,1-25-1,-1-49 1,-24-1 0,0-24 15,0 99-31,-25 25 31,0 49-15,25 1 15,-1-1-15,1-49-16,0-25 0</inkml:trace>
  <inkml:trace contextRef="#ctx0" brushRef="#br0" timeOffset="34373.91">7591 4937 0,'0'-25'16,"0"50"-16,0-100 15,0 50 1,-25 1 0,0 24-1,1 74 1,-1-24-1,0 74 17,50-75-17,49-24 1,-24-25 0,24-25-1</inkml:trace>
  <inkml:trace contextRef="#ctx0" brushRef="#br0" timeOffset="34623.87">7889 4540 0,'24'-50'15,"-48"100"-15,48-149 0,-24 74 16,0 0 15,25 75-15,-25-26-16,0 100 15,0 50 1,0 0 15,25-50-15,0-75 0,0-24-1</inkml:trace>
  <inkml:trace contextRef="#ctx0" brushRef="#br0" timeOffset="35358.87">7988 4937 0,'-25'-75'16,"50"150"-16,-50-175 16,25 76-16,0-1 15,0 0-15,25 0 16,-25 0-16,25 1 31,-1-1-15,1 25-1,0 25 1,25 99 0,-50-25-1,24-25 1,-24-24-1,50-50 1,0-25 0,-1-25-1,26-24 1,-50-25 0,-25 0-1,0 24 1,0 50 15,0 50 16,24 25-31,-24-25-1,25 74 1,-25-50-16,50 26 15,-25-50 1,-1-1 0,1-24-1,0-24 1,0-26 0,24-24-1,1-26 1,49 1-1,-49 50 17,-25 49-17,0 0 1,24 24 0</inkml:trace>
  <inkml:trace contextRef="#ctx0" brushRef="#br0" timeOffset="35774.72">9303 4738 0,'0'0'0,"24"0"31,1 25-31,0-25 16,25-50-1,-1 26 1,-24-26 15,0 0-15,-25 26 0,-25-1-1,-25 50 1,-24-1-1,24 26 1,1 49 0,24-24-1,0-26-15,25 1 16,50-1 0,24-24-1,50-25 1,-25-25-1</inkml:trace>
  <inkml:trace contextRef="#ctx0" brushRef="#br0" timeOffset="37441.72">11411 4441 0,'0'24'16,"25"-24"31,0 0-32,0 0-15,123 124 47,-123-74-47,-50 49 31,-49 25-15,-25-25 0,49-24-1,25-75 1,25 25 0,25-25-1,74-25 1,-24-25-1,24 25 1,-25 1 0,-49-1-16</inkml:trace>
  <inkml:trace contextRef="#ctx0" brushRef="#br0" timeOffset="38058.8">12329 4441 0,'-25'-25'16,"0"25"-1,1-25 1,-51 50-1,26-25 1,-1 25 0,25-25-1,0 24 17,25 1-32,0 25 15,0 24 1,25 1-1,-25-26 1,25-24 15,0-25-15,0 0 0,-1-25-1,26 25-15,24-25 16,-24 1-1,-25 24 1,0 0 0,-1 49-1,-24 1 1,-24 24 0,-26-24-1,-24-25 1,-1-1-1,50 1 1,1-25 0</inkml:trace>
  <inkml:trace contextRef="#ctx0" brushRef="#br0" timeOffset="38558.12">13247 5011 0,'-50'25'31,"25"-25"1,25-25 30,25 25-31,0 0-15,0 25 0,0 0-1,0 0 1,-25-1-16,24 1 16,-24 25-16,0 24 15,-49 25 1,-26 1-1,1-51 1</inkml:trace>
  <inkml:trace contextRef="#ctx0" brushRef="#br0" timeOffset="39542.12">14760 4589 0,'0'-24'46,"0"-1"-14,25 25-17,0 0 1,0 0-16,24 0 16,50 74 15,-173 149 16,0-148-32,74-50 1,24-25 0,1-25-1,74-25 1,-24 25-1,-50 25 1,-1 25 0,-24 0-1,0 0 1,-24 49 0,-76 1-1,51-50 1,-1-1-16,-24-24 31,24 0-31</inkml:trace>
  <inkml:trace contextRef="#ctx0" brushRef="#br0" timeOffset="40158.24">16000 4416 0,'-49'-25'16,"24"25"-16,-25-25 15,1 25-15,-50 0 16,49 25-1,25-25 1,0 25 15,25 0-15,0 49 0,25 0-1,-25 1 1,0-50-16,0 74 15,0-50 1,0-24 0,25-25-1,25 0 1,24-25 0,25 1-1,-24-1 1,-1 25 15,1 25-15,-51 49-1,-24 0 1,-74 26 0,-50-26-1,25-49 1,-25 0-1,99-25-15</inkml:trace>
  <inkml:trace contextRef="#ctx0" brushRef="#br0" timeOffset="41092.94">17911 4738 0,'0'-49'15,"0"24"17,0 0-1,0 0-31,0 0 15,-124-24 32,24 74-31,1 49 0,50 25-1,49 0 1,24-74-16,1 0 15,0-25-15,74 0 16,-24-25 0,24-24-1,-25-26 1,-49 26 0,-25 24-1,25 25 1,-50 49-1,0 26 1,0 24 15,1 25-15,24-74 0</inkml:trace>
  <inkml:trace contextRef="#ctx0" brushRef="#br0" timeOffset="41541.56">18283 4689 0,'0'0'16,"0"-25"-16,25 25 31,-25 25-31,0-1 15,0 1-15,0 0 16,0 25 0,-25 24-1,25-49 1,0-50 15,25 0-15,24-74-1,26 25 1,-1-1 0,-49 75-1,-25 25 1,25 25 0,-1 24-1,1-24-15,25-1 16,24 1-1</inkml:trace>
  <inkml:trace contextRef="#ctx0" brushRef="#br0" timeOffset="41996.16">19349 4639 0,'0'0'0,"0"-50"15,0 26 1,-24 24-1,-76 24 1,51-24-16,-26 50 16,26 24-1,49-49 1,0 74 0,74-74 15,1-25-16,24 0-15,-25-49 32,-49-51-17,0-48 1,-25-26 0,-25-49-1,25 148 1,-25 100 15,25 74-15,0 75-1,25 0 1,0 24 0,0-74-1</inkml:trace>
  <inkml:trace contextRef="#ctx0" brushRef="#br0" timeOffset="42727.38">21061 4267 0,'0'25'31,"-25"24"-31,25-24 16,0 50-16,-49-26 16,24 75-1,124 0 17,-24-99-32,173-50 31,-199-99 16,-24 75-32,-25 24 17,-25 25-17,0 49 1,25 26-1,-24 74 1,-1-75-16,0 100 16,25 99 31</inkml:trace>
  <inkml:trace contextRef="#ctx0" brushRef="#br0" timeOffset="43108.9">21905 4813 0,'-25'-25'16,"50"50"-1,-50-75-15,0 50 0,0 0 31,25 25-31,-25 0 0,25 24 16,0 50 0,25 1-1,50-26 1,24-49 0,0-50-1,-25 0 1,-49-24-1,-25-26 17,-74-24-17,-50 25 1,25 49 0</inkml:trace>
  <inkml:trace contextRef="#ctx0" brushRef="#br0" timeOffset="43975.45">24509 4788 0,'-25'0'15,"25"-25"1,-24 25 0,24 50-1,0-26-15,0 26 16,0 24-16,0 1 16,0-1-1,0 75 1,-25 0 15,25-174 0,-25-198 1,50 74-17,0-49 1,24-75 15,1 174-15,0 24-1,-26 50 1,1 25-16,0 0 0,0 0 16,24 50-1,-49 0 1,50 198-1,-50-75 1,-50-49 0,-24 0-1,24-74 1</inkml:trace>
  <inkml:trace contextRef="#ctx0" brushRef="#br0" timeOffset="44874.76">25179 4887 0,'99'-25'31,"-198"50"-31,223-75 0,-99 26 16,0-26-1,0 0 1,-25 26 0,0-1-1,-50 50 1,-25 49-1,51-49 1,-1 74 0,0-25-1,75-24 1,-1-25 0,51 0-1,-26-25 1,-24 0-1,-26-25 1,26-25 0,-25 50-1,0-74 1,-25 49 0,0-25-1,0 1 16,0-26-15,0 26 0,-25-1-1,25 25 1,0 1 0,25 24 62,-25 24-63,24 1 1,1 0-16,-25 0 16,0 24-16,0 26 15,25 24 1,-25-49-1,50-1 1,24-24 15,-24 0-15,-1-25 0,1 0-1,-25 0-15</inkml:trace>
  <inkml:trace contextRef="#ctx0" brushRef="#br0" timeOffset="45144.06">26345 4689 0,'0'0'0,"25"-25"0,-25 0 16,0 0-1,-50 25 1,-24 25-1,-1 49 1,26 1 15,24-26-31,25 26 16,50-1 0,-1-49-1,50 0 1,1-25-1</inkml:trace>
  <inkml:trace contextRef="#ctx0" brushRef="#br0" timeOffset="46143.96">26767 4887 0,'0'0'16,"0"-25"-16,25 25 31,-25-25-15,24 1-16,-24-1 15,0 0 1,-24 0 0,-26 25-1,0 0 1,-24 25-1,49 0-15,0 0 16,25 49 0,0-24-1,50-1 1,49-24 0,-24-50 15,24-24-16,-25-26 1,1 26 0,-51 49-1,1-25 1,0 74 15,0-24-31,-50 25 16,25 24-1,0-49 1,25 0 15,0-50-31,49-25 16,0-49 0,-24 25-1,-25 49 1,0 25-1,-25 25 17,24 24-17,1 26 1,75-1 0,-76-49-1,76-25 1,-51-25-1,-24-49 1,0 24 0,0-99-1,-1-74 1,1 174 0,-25-51-1,-25 100 1,25-25-1,0 75 1,-24 25 15,24 24-15,49 124 0,1-99-1,-1-25 1,26-49-1</inkml:trace>
  <inkml:trace contextRef="#ctx0" brushRef="#br0" timeOffset="46441.97">27883 4664 0,'-25'0'0,"50"0"0,-75 0 16,50-25-16,0 0 15,50 25 17,-25 0-17,99 0 1,-50 0-16,-24 25 15,49-25 1,-74 0 0</inkml:trace>
  <inkml:trace contextRef="#ctx0" brushRef="#br0" timeOffset="48225.64">30091 4639 0,'0'-25'79,"-25"25"-64,0 0-15,-99 99 47,99-74-47,25 99 31,100-49 1,24-125-1,-100 0-16,-73-24 1,-1 0 0,-24 24-1,24 25 1</inkml:trace>
  <inkml:trace contextRef="#ctx0" brushRef="#br0" timeOffset="48742.09">30488 4490 0,'0'-49'15,"0"98"-15,25-98 0,-25 24 16,0 0 15,0 75-31,0-1 16,0 100-1,-25 49 1,-25 51 0,25-125-16,25 99 15,0-50 1,25-73 15,50-51-15,-1-49-1,0-49 1,-74-51 0,-24-48-1,-100-100 1,74 124-1,50 24 1,25 26 0,24 24-1,26 25 1,-1 1 0,-24-1-1</inkml:trace>
  <inkml:trace contextRef="#ctx0" brushRef="#br0" timeOffset="49747.21">2803 6648 0,'0'0'0,"0"-24"15,-25 24 1,1-25-1,-1 74 17,50 1-32,-25 248 31,-25-25 0</inkml:trace>
  <inkml:trace contextRef="#ctx0" brushRef="#br0" timeOffset="50477.24">2580 7045 0,'0'-25'0,"0"50"0,-25-74 0,50 24 15,-25 0 1,25 0-16,49-49 15,25-1 1,-24 1 0,-1 0 15,-49 49-31,0 25 31,-25 25-31,0-1 16,0 26-16,0 74 15,0 0 1,25-25 15,-25-74-15,0 0-16,0 0 16,24-75-1,26-24 1,0-26-1,-1 26 1,-49 49 0,25 25-1,0 25 1,25 74 0,-26-24-1,51-1 1,24-49-1,-49-50-15,49 0 32,-50-24-17,-24-26 1,-25 1 0,-25 24-1,1 50 1,-51 25-1,50 49 1,25 26 0,25-26-1,25 1 1,49-26 0</inkml:trace>
  <inkml:trace contextRef="#ctx0" brushRef="#br0" timeOffset="50943.94">5656 6475 0,'0'0'0,"-25"0"15,0 0 1,25 25-16,-49 24 16,24 150 15,50 123 0,-25-272-15</inkml:trace>
  <inkml:trace contextRef="#ctx0" brushRef="#br0" timeOffset="51392.76">5433 7045 0,'0'-25'15,"-25"-24"-15,50 123 0,-50-198 16,50 99 0,24-24-1,125-26 1,-100 51 0,50-26-1,-49 25 1,-50 25 15,-75 50-15,0 49-1,26 0 1,24-24 0,74-26-1,25-24 1,-49-25-16,24-25 31,-49-24-15,-25-1-1,-74-49 1,49 74 0,-74-25-1,74 1 1</inkml:trace>
  <inkml:trace contextRef="#ctx0" brushRef="#br0" timeOffset="51659.88">6648 6425 0,'25'-25'15,"-50"50"1,75-50-16,-25 0 31,-25 50-15,0 25-16,0-25 15,24 99 1,-24 49 0,-24 1-1,24 0 1,0-100-1,0-49-15</inkml:trace>
  <inkml:trace contextRef="#ctx0" brushRef="#br0" timeOffset="52358.86">6673 6971 0,'0'0'0,"0"-50"0,0 25 15,-25 1-15,25-1 16,25 0-1,25 0 17,99 0-17,24 1 1,1-26 0,-50 25-1,-149 0 1,-25 25-1,-74 50 1,25 24 0,50 1-1,49-50 1,24-25-16,26 0 16,49-25-1,0-25 1,-24-24 15,-50 49-15,-25 50 15,24 0-15,1 49-1,0 0 1,50-24-1,24-50 1,-25-50 0,1 1-1,-51-75 1,-24 49-16,25-123 16,-25-1-1,0 100 16,-25 74-15,1 125 15,24 73-15,-25 51 0,25-1-1</inkml:trace>
  <inkml:trace contextRef="#ctx0" brushRef="#br0" timeOffset="53676.72">9650 6500 0,'0'0'0,"-25"-25"16,25 0 0,-25 25-16,-49 50 15,-1 49 1,26 25-1,49 25 17,0-25-17,25-75-15,24-24 16,100 25 0,-99-50-1,74-75 1,-99 1-1,-25-50 1,-50 0 0,-24-25-1,-26 75 17,1 74-32,25 24 15,49 26 16,25 49-15,99 25 0,25-99-1,25-25 1,0-25 0,-75-49-1,-49-25 1,0 24-1,-50 75 17,0 75-17,25 49 1,25-50 0,49-49-1,-24 0 1,-25-25-1,24-50-15,-24-49 32,0-25-17,-25 49 1,0 51 0,-25 24-1,25 49 1,50 50-1,0 1 1,74-51 0,0-49-1,-25-25 1,-50-49 0,-49-75-1,-24-25 1,24 100-1,-25 0 17,0-1-17,0 75 1,25 50 0,0 99-1,25 49 1,0-123-16,24 98 15,-24-123 1,25 24 0</inkml:trace>
  <inkml:trace contextRef="#ctx0" brushRef="#br0" timeOffset="53842.82">10791 6599 0,'0'0'16,"-25"-25"-16,0 25 0,25-25 31,0 0-15,50 1-16</inkml:trace>
  <inkml:trace contextRef="#ctx0" brushRef="#br0" timeOffset="54442.69">11213 6475 0,'0'25'15,"0"-1"-15,0 1 16,0 25 0,0 49-1,25 25 1,-25 50-1,24 24 17,-24-74-32,0 99 15,-24-74 1,-1-99 0,50-100 15,-1-74-16,-24-25 1,25-74 0,-25 0-1,25 0 1,0-1 0,-25 75-1,49 50 1,-24 74-1,0-24 1,25 24 0,-1 50-1,1 24 1,-25 51 0,-25 73-1,-50-24 1,-24-25-1,24-49 1,25-75-16</inkml:trace>
  <inkml:trace contextRef="#ctx0" brushRef="#br0" timeOffset="55093.05">11734 6574 0,'0'-25'15,"0"50"-15,24-75 16,1 75 15,-25 0-15,0 25 0,0-1-16,25 1 15,0-25 1,74-25-1,-49-25 1,-1-25 0,-24-24-1,-25 24 1,0-24 0,0 49-1,-25 50 1,1 49-1,73 25 17,1-24-17,74-75 1,25 0 0,-50-25-1,0-124 1,-74 0-1,-25 50 1,0-99 0,-25 49-1,25 124 1,-25 25 0,-24 50-1,24 98 1,25 51-1,25-25 17,-25-1-17,49-49 1,-24-99-16</inkml:trace>
  <inkml:trace contextRef="#ctx0" brushRef="#br0" timeOffset="55292.09">12552 6425 0,'0'0'0,"-24"-25"0,24 0 16,0-24-1,24 49 1,1-25-16,74 0 15,-49 25 1</inkml:trace>
  <inkml:trace contextRef="#ctx0" brushRef="#br0" timeOffset="57110.04">13272 6872 0,'0'24'62,"0"1"-62,-25 0 16,25 25-16,-25-1 15,0 26 1,-74 24 0</inkml:trace>
  <inkml:trace contextRef="#ctx0" brushRef="#br0" timeOffset="57511.04">13842 6549 0,'25'0'15,"-50"0"-15,75-25 16,0 25 0,-26 25-16,26 25 15,-25-1 1,-25 51 0,0-26-1,-25-49 1,25 0-1,0-100 1,50-24 0,49-124 15,-50 148-31,1 26 0,0-26 16,-50 50-1,24 25 1</inkml:trace>
  <inkml:trace contextRef="#ctx0" brushRef="#br0" timeOffset="58145.16">14512 6599 0,'50'-25'31,"-26"0"-31,1 0 0,25 1 16,0-26 0,-26 25-1,-24 0 17,-24 50-17,-1 25 1,25-25-16,0 74 15,0 0 1,74-25 15,1-49-15,-1-50-16,-24 25 16,98-74-1,-73-25 1,-50-25-1,-1 24 1,-24 26 0,0 49-1,25 25 48,0 0-48,0 25-15,25 25 16,-50-1 0,0 26-1,-25-1 1,-50-24 0,1-25-1,49-1 1,25-48-16</inkml:trace>
  <inkml:trace contextRef="#ctx0" brushRef="#br0" timeOffset="58443.84">15728 6301 0,'0'0'15,"0"25"16,0 0-31,24-1 16,-24 1 0,0 99-1,25 25 1,-50 50 0,-24 49-1,-1-50 1,25-74-1,25-99 1,25-50 0,0 25-16</inkml:trace>
  <inkml:trace contextRef="#ctx0" brushRef="#br0" timeOffset="58709.75">15827 6698 0,'0'-50'0,"0"100"0,0-174 16,0 74-16,25-49 31,-1 25-15,1 24 0,25 25-1,-25 25 1,-1 50-1,1 99 1,-50-100-16,1 125 16,-26-75-1,25-49 1</inkml:trace>
  <inkml:trace contextRef="#ctx0" brushRef="#br0" timeOffset="59076.72">16472 6574 0,'25'-50'16,"-50"100"-16,74-100 15,-24 26-15,0-1 16,25 0-1,-26-25-15,1 1 16,-50 24 0,-24 0-1,-26 50 1,1 24 0,-25 76 15,99-51-16,0 0 1,74-24 0,50-25-1,-49-50-15</inkml:trace>
  <inkml:trace contextRef="#ctx0" brushRef="#br0" timeOffset="59309.9">17191 6400 0,'0'-25'16,"0"50"-16,-49-74 16,24 49-1,-25 24 1,25-24 0,-24 75-1,49-1 1,0 1-1,25-26 1,49-24 0,-24-25-16</inkml:trace>
  <inkml:trace contextRef="#ctx0" brushRef="#br0" timeOffset="59544.54">17563 6227 0,'25'-75'15,"-50"150"-15,50-199 0,0 74 16,-50 25-16,25 0 16,-25 25-1,25 75 1,-24 49 15,24 49-31,-25-24 31,25-25-15,-25-74-16</inkml:trace>
  <inkml:trace contextRef="#ctx0" brushRef="#br0" timeOffset="60026.65">17489 6475 0,'0'0'0,"0"-25"0,25 0 16,24 0 0,51 0-1,48-24 1,-24 24 0,-49 0-1,-50 25 16,-1 25-15,-24 25 0,25-1-16,-25 26 15,0-50 1,0-1-16,0 26 16,25-50-1,0 0 1,0-25-1,24-24 1,-24-51 0,50 1-1,-26 0 1,-24 24 0,-25 26-1,25 49 1,-25 0-1</inkml:trace>
  <inkml:trace contextRef="#ctx0" brushRef="#br0" timeOffset="60959.87">18506 6351 0,'25'0'0,"-50"0"0,75 0 15,-26 0 1,26 0-1,-25-50 1,0 0 0,-1 1-1,-48 24 1,-26 50 0,25 24-1,0 26 1,1-26-16,48 1 31,1 0-15,50-25-1,-1-25 1,0-25 0,-24-75-1,25-24 1,-1-49-1,-49 98-15,24-49 16,-24 100 0,-25-1-1,-49 74 1,-1 75 0,25 25-1,25 0 1,50-75-1,49-24 17,25-50-17,-74 0-15,-26-25 16,26 0 0,-50 1 15,0 48-16,50-24 1,-26 0-16,1 0 16,0-24-1,25-26 1,-26 0 0,-24 75 30,-24 0-30,24 49 0,0-24-1,-25 99 1,0 49 0,0-74-16,-49 149 15,-25 25 1,-25-100-1,24-98 1,1-75 0,25-100-1,-1 25 1</inkml:trace>
  <inkml:trace contextRef="#ctx0" brushRef="#br0" timeOffset="61143.88">18481 5929 0,'-25'0'16,"50"0"-16,-74 0 0,49-25 15,0 0 1,24 25-1</inkml:trace>
  <inkml:trace contextRef="#ctx0" brushRef="#br0" timeOffset="61525.75">20143 6797 0,'25'0'15,"-25"25"16,25-25-15,0 25 0,-1-25-16,1-25 15,25 0 1,-50 0-16,0-24 16,0 24-1,0 0 1</inkml:trace>
  <inkml:trace contextRef="#ctx0" brushRef="#br0" timeOffset="79461.83">21656 6375 0,'0'-24'16,"-24"24"-16,24-25 16,-25 25-1,0-25 32,-124 124 0,100-49-47,-75 148 31,124 26 16,99-125-31,25-25-1,0-49 1,0-25 0,0-50-1,-25-74 1,-74 50 0,-25-50-1,-50 0 1,-49 25-1,0 24 1,-75 50 0,100 25-1</inkml:trace>
  <inkml:trace contextRef="#ctx0" brushRef="#br0" timeOffset="79878.09">22798 6375 0,'0'0'15,"0"-24"-15,-25-1 16,0 25 0,0 0-1,0 0-15,-24 25 16,24-1 15,0 26-31,0 49 16,1 25-1,-26 25 1,25-25 0,-25 25-1,50-74 1,-74 98 0,49-98-1,-24-51 1</inkml:trace>
  <inkml:trace contextRef="#ctx0" brushRef="#br0" timeOffset="80078.53">22177 6946 0,'-24'-74'31,"48"74"-15,76-25-1,98 0 1</inkml:trace>
  <inkml:trace contextRef="#ctx0" brushRef="#br0" timeOffset="80528.28">24261 6351 0,'0'-25'32,"-25"50"-32,-24 49 15,-50 199 17,24 25 14,50-199-46</inkml:trace>
  <inkml:trace contextRef="#ctx0" brushRef="#br0" timeOffset="81127.73">23839 7020 0,'0'0'16,"0"-24"-1,0-1-15,75-50 47,-25 51-47,-1-1 16,1 0-16,24-74 16,25 24-1,-49 26 1,-25-1 15,24 50-15,-49-25-1,0 125 1,-24-1 15,24-25-31,-25-24 16,25-1-16,-25 1 31,50-75 0,24-24-31,-24-1 16,74-49 0,-24 24-1,-50 75 16,0 0-31,-25 25 16,0 50 0,-25 24-1,25 0 1,0-49 0,0-26-1</inkml:trace>
  <inkml:trace contextRef="#ctx0" brushRef="#br0" timeOffset="82178.05">24931 6797 0,'25'0'31,"0"0"-15,-25-25-1,49 1 1,-24-1 0,0 0-16,-25 0 15,25 0 16,-50 25-15,0 0-16,-25 25 16,26 25-1,-26-1 1,25 1 15,25 0-15,50-26-1,-25 1 1,24-25 0,1 0-1,-25-25 1,24-74 0,1 25-1,-25-1 1,-1 51-1,-24-1 1,0 50 78,0-1-79,-24 26-15,24-25 16,0 24 0,0 51-1,0-76 1,24 1 0,26-25-1,-50-25 1,75 25-1,-26-49 1,26-50 0,-1 24-1,-49-24 1,0 74 0,-1 25-1,-24-25 16,0 75-15,0 0 0,25 24-1,-25-49-15,25 0 16,25 24 0,-1-24-1,26-25 1,-26 0-1,26 0 1,-51-50 0</inkml:trace>
  <inkml:trace contextRef="#ctx0" brushRef="#br0" timeOffset="82348.86">25402 6202 0,'0'0'0,"-49"0"0,-1-25 15,50 0 17</inkml:trace>
  <inkml:trace contextRef="#ctx0" brushRef="#br0" timeOffset="83727.16">27660 6673 0,'0'0'0,"0"-25"0,0 1 15,-75 24 32,51 24-47,-150 125 32,99 99-1,150-124 0,24-124-15,25-24-1,-25-26 1,-24-124 15,-50 75-15,-25 0-1,-25 49 1,-25 25 0,-24 25-1,-1 50 1,26 24 0,49 1-1,74-26 1,50-24-1,25-25 1,25-49 0,-125 24-1,-24 0-15,0-25 32,0 50-17,-25 25 16,0 0-15,25 25 0,24-26-1,1-24 1,24-24 0,-24-26-1,-1-24 1,-49-1-1,25 50 1,-25 50 15,25 25-15,0-25-16,-25-1 16,25 1-16,-1-25 31,1 25-16,25-75 1,-1-49 0,-49-74-1,50-51 1,-50 75 0,-25 125-1,0 98 1,1 100-1,-1 49 1,50-49 0,-1-26-1,1-98 1,0-25 0</inkml:trace>
  <inkml:trace contextRef="#ctx0" brushRef="#br0" timeOffset="83877.62">28702 6648 0,'-50'-24'0,"100"48"0,-100-73 16,25-1 0,50 25-1,74 1 1</inkml:trace>
  <inkml:trace contextRef="#ctx0" brushRef="#br0" timeOffset="84411.78">29297 6524 0,'0'25'16,"0"0"-1,0 0-15,-25 24 16,25 1-16,0 24 16,0 75-1,-25 50 1,-24-50 0,-1-50-1,25-74 1,25-1-1,25-123 1,-25 50 0,50-224-1,-1 99 1,1 0 0,24 26 15,-24 48-16,0 26 1,-1 74 0,-24 0-1,0 49 1,0 76 0,-75 48-1,-24-49 1,24 0-1,0-99 1</inkml:trace>
  <inkml:trace contextRef="#ctx0" brushRef="#br0" timeOffset="85295.43">29868 6673 0,'0'0'0,"24"-25"15,-24 1 17,-24 48-17,-1 26 1,25 24 0,0-24-16,0-25 15,49 0 1,1-25-1,-25-50 1,24-24 0,1-1-1,-50 1 1,0 99 31,-25 24-32,25 1 1,0 49 0,25-49-16,25-1 15,49-24 1,0-25 0,-24-50-1,-26-49 1,26-50-1,-26-49 1,1 49 0,-25 75-1,-25 49 1,-25 25 0,-25 99 15,25 25-16,1 50 1,-1-25 0,50-75-1,24 0 1,75-49 0,-25-25-1,25-74 1,-24-1-1,-51 51 1,-24-1 0,25 25-1,-50 49 1,0 26 0,0 24-1,-25-25 16,0 1-15,-24-75 0</inkml:trace>
  <inkml:trace contextRef="#ctx0" brushRef="#br0" timeOffset="85446.5">30637 6599 0,'0'0'0,"-25"-25"0,25 0 16,25 0 0,-1 25-16,76-24 15</inkml:trace>
  <inkml:trace contextRef="#ctx0" brushRef="#br0" timeOffset="110997.15">3299 8980 0,'0'0'0,"25"-25"0,-25 1 15,-25 24 16,-24 74-15,-26 75 15,175-99 1,98 24-1,-173-49-16,0 0-15,-25 99 32,-25-25-17,-50-25 1,-24-24 0,25-25-1,49-50-15</inkml:trace>
  <inkml:trace contextRef="#ctx0" brushRef="#br0" timeOffset="111230.69">3101 9055 0,'25'-50'16,"24"50"-16,-24-25 15,25 0 1,198-99 0,-174 75-1,50 24 1,-49 0 0</inkml:trace>
  <inkml:trace contextRef="#ctx0" brushRef="#br0" timeOffset="111446.71">4093 9427 0,'0'0'15,"0"49"-15,0-24 0,-25 25 16,1 49-1,-26 0 1,25 1 0,0-26-1</inkml:trace>
  <inkml:trace contextRef="#ctx0" brushRef="#br0" timeOffset="112230.68">4937 8807 0,'0'-25'16,"24"25"0,-48 25-16,48-75 15,-48 75 16,24 0-15,24 99 0,-24-50-1,149 199 32,149-372 0,-248 24-31,-26-24-1,1 74 1,-25 25 15,0 75-15,-25 74-1,25-75-15,0 124 16,0-49 0,0-50-1,25-24 17,-25-50-32</inkml:trace>
  <inkml:trace contextRef="#ctx0" brushRef="#br0" timeOffset="112780.91">7020 9253 0,'0'-49'15,"0"98"-15,0-123 16,0 49 0,-24 0-1,-1 0-15,-25 25 16,25-24-1,-74 48 1,-25 100 0,74-49-16,1 49 15,49-50 1,25-49 0,49-50-1,25-24 1,-24-51-1,-1 26 1,-74 49 15,25 25-31,-25 75 32,0 49-17,-25 0 1,25 24-1,0-123-15</inkml:trace>
  <inkml:trace contextRef="#ctx0" brushRef="#br0" timeOffset="113162.79">7318 9253 0,'0'0'16,"0"-25"-16,25 25 15,-25 25 1,0 50 0,25 49-1,-50 0 1,25-100 0,0 1-1,49-99 16,26-25-15,-1-1 0,1 51-1,-50 49 1,-25 49 0,24 26-1,1 24 1,25-25-1,24-74 1</inkml:trace>
  <inkml:trace contextRef="#ctx0" brushRef="#br0" timeOffset="113563.2">8137 9352 0,'74'-49'16,"-24"-26"-16,-298 299 0,521-497 15,-422 446-15,298-371 16,-199 173-1,-49 75 1,-1-1 0,51 75-1,24-24 1,25-26 0,74-49-1,-49-25-15,74-25 16,1-25-1,-51-74 17,-24-49-17,0-75 1,0 0 0,-25 148-1,0 76-15,0 73 31,25 50-15,-25 1-16,24 24 16,26 99-16</inkml:trace>
  <inkml:trace contextRef="#ctx0" brushRef="#br0" timeOffset="113950.72">9848 9055 0,'0'-25'0,"0"50"0,-24-75 15,24 25-15,0 0 16,198 1 15,-99 48-15,-24 51-1,-100 74 1,-124 49 0,0-49-1,100-99 1,24-26-1,124-24 1,-25-24-16,50-26 31,0 25-15</inkml:trace>
  <inkml:trace contextRef="#ctx0" brushRef="#br0" timeOffset="114681.86">12081 9129 0,'25'0'16,"-50"25"-1,25 0 1,-25 248 15,25-149-31,0 273 47,-25-521 16,75-546-17,-25 571-30,0 24-16,49-24 16,0 24-1,1 51 1,-50 73 0,-1 75-1,-48 75 1,-51-26-1,26-73 1,49-76 0</inkml:trace>
  <inkml:trace contextRef="#ctx0" brushRef="#br0" timeOffset="115246.92">12751 9204 0,'0'0'16,"25"0"15,-1-25-31,1 25 16,0-25-16,25 0 15,24-24 1,-24 24-16,-26 0 15,-24-25 1,0 25 0,-24 25-1,-26 50 1,0-25 0,1 49-1,24 26 1,50-26-1,49-24 1,25-26 0,1-48-1,-1-26 1,0-24 0,0 24-1,-24 0 1,-26 50-1,-24 0 1,0 25-16,0 0 16,0 49-1,-1-24 1,1-50 15,25 0-31</inkml:trace>
  <inkml:trace contextRef="#ctx0" brushRef="#br0" timeOffset="115481.34">14016 9005 0,'0'-50'15,"-99"274"-15,173-522 16,-49 422-16,-124-273 16,74 149-16,-50 25 15,51 0-15,-76 74 16,76 25-1,24-25 1,74-24 0,50-26-1,-25-24 17,-24-25-32</inkml:trace>
  <inkml:trace contextRef="#ctx0" brushRef="#br0" timeOffset="116479.95">14239 9303 0,'25'-50'32,"-25"25"-17,25 25-15,-75 75 0,125-174 16,-51 74-16,51-25 16,-50 1-1,-1-1 1,-48 50-1,-1-25 1,-50 75 15,51 24-15,-1 50 0,74-25-1,26-99 1,24-24-1,25-26 1,-25-24 0,1-1-1,-76 75 1,1-25 0,0 75-1,25 0 1,-26-26-1,26-24 1,0-24 15,-26-51-15,-24 1 0,25-1-1,0 75 16,-25 25-15,50 74 0,-1-49-1,51 0 1,-1-50 0,-25-50-1,-24-49 1,-25-75-1,24-74 1,-24 124-16,0-50 16,-25 125-1,-25 123 1,-25 100 15,50 24-15,25 1-1,74-100 1,50-74 0,0-25-1,-25 0 1,-74 0 0,-25 49-1,-1 1 1,-48 0-1,-26 24 1,-24-24 0,-26-26-1,1-24 1,49 0 0</inkml:trace>
  <inkml:trace contextRef="#ctx0" brushRef="#br0" timeOffset="116679.78">15554 8683 0,'0'0'0,"-25"-25"16,0 25-16,25-25 15,50 0 1,74 25-1,25 0 1,-100 0 0</inkml:trace>
  <inkml:trace contextRef="#ctx0" brushRef="#br0" timeOffset="120099.77">16794 9427 0,'25'0'0,"-50"0"0,25 25 47,-24 24-47,-26 1 16,25 24-16,-25 1 15,1-26-15</inkml:trace>
  <inkml:trace contextRef="#ctx0" brushRef="#br0" timeOffset="120497.67">17439 9080 0,'0'0'16,"25"-25"-1,0 50 1,0-1 0,24 76-1,-24-51-15,-25 26 16,0-1 0,-25-74-1,25-25 1,25-74-1,25-50 1,74 0 0,-25 50-1,-49 49 17,-26 50-17,1 25-15</inkml:trace>
  <inkml:trace contextRef="#ctx0" brushRef="#br0" timeOffset="121051.01">18084 9154 0,'25'-25'16,"-50"50"-16,75-99 0,-25 49 15,0 0 1,-1 0-16,-24 0 16,0 50 31,-24 0-47,-1 25 15,0-1 1,0 1-16,0 49 15,100-25 1,123-98 15,-123-1-31,-1 0 16,50-74 0,-50 0-1,-49 24 1,-25 50-1,0-24 1,50 49 0,-1 24-1,26 76 17,-75-1-17,-25 25 1,-49-74-1,74-50 17</inkml:trace>
  <inkml:trace contextRef="#ctx0" brushRef="#br0" timeOffset="121264.09">19077 8980 0,'24'-25'15,"1"1"1,-74 73-1,123-98-15,-74 123 16,25 50 0,0 75-1,-25 24 1,-25 50 15,0-75-15,25-74-16</inkml:trace>
  <inkml:trace contextRef="#ctx0" brushRef="#br0" timeOffset="121547.21">19201 9204 0,'0'0'0,"24"-50"15,-24 0-15,25-24 16,25 24 0,-1 50-1,1 25 17,-25 99-17,-50 25 1,-25 0-1,1-75 1,49-49-16</inkml:trace>
  <inkml:trace contextRef="#ctx0" brushRef="#br0" timeOffset="121913.74">19970 9154 0,'0'0'0,"0"-25"15,49 0-15,26 1 32,-1-51-17,-24 25 1,-50 26-16,0-1 15,-50 25 1,-24 49 0,-1 26-1,1 24 1,74-24 0,99 49 15,-49-124-31,74 24 15,25-48 1</inkml:trace>
  <inkml:trace contextRef="#ctx0" brushRef="#br0" timeOffset="122130.7">20664 9030 0,'25'-75'31,"-50"150"-31,50-174 16,-75 99-1,1 49 1,-1 26 0,25-1-1,25 25 1,75-49 0,24-25-1,-25-25-15</inkml:trace>
  <inkml:trace contextRef="#ctx0" brushRef="#br0" timeOffset="122347.63">21235 8732 0,'25'-74'0,"-50"148"0,25-173 16,0 74-16,-25 25 15,0 25 1,0 25-1,25-1 1,25 125 0,-25 0-1,0-1 1,0-123-16</inkml:trace>
  <inkml:trace contextRef="#ctx0" brushRef="#br0" timeOffset="122815.14">21185 8931 0,'50'-25'0,"-100"50"0,174-75 16,-49 50-16,-26 0 15,1-25 1,-25 50-16,-1 25 31,1-1-31,0 51 16,0 24 0,-25-50-1,25-49 1,24 0-1,-24-50 1,25-25 0,24-49-1,-24-25 1,-1 25 15,1-1-15,24 1-1,-24 74 1,-25 25 0</inkml:trace>
  <inkml:trace contextRef="#ctx0" brushRef="#br0" timeOffset="123732.77">22351 9154 0,'0'0'0,"25"-25"15,0 25-15,-1 0 16,1-25 0,-25-24-1,0-1 1,-25 25-1,1 25 1,-26 50 0,25 24-1,25 26 1,50-51 0,24-24-1,26-25 1,48-50-1,-98-49 1,24-50 0,1-74-1,-26 49 1,-49 100 15,0 49-15,-24 75-1,-26 74 1,50-50-16,-25 100 16,50-25-1,74-50 1,25-49 0,-24-50-1,-26-50 1,-49 25-1,0 0 1,-1 75 15,-24-25-15,50 0 0,-25-25-1,49 24 1,-24-48-1,-1-26 1,26-49 0,-50 74-1,-25 75 17,0 49-17,0 74 1,-25-73-1,-25 148 1,1-149 0,-1 0-16,0-24 15,-49 24 1,-99-74 0,123-25-16</inkml:trace>
  <inkml:trace contextRef="#ctx0" brushRef="#br0" timeOffset="124022.61">22029 8608 0,'-25'-25'15,"25"1"1</inkml:trace>
  <inkml:trace contextRef="#ctx0" brushRef="#br0" timeOffset="125431.77">24484 9303 0,'0'25'125,"0"-1"-125,0 1 15,25 25-15,-25 148 32,-124 26 14,99-224-14</inkml:trace>
  <inkml:trace contextRef="#ctx0" brushRef="#br0" timeOffset="126516.18">26295 9129 0,'0'-25'16,"0"1"15,0-1-15,-49-25 15,-75 0 0,-124 199 1,198-99-32,-24 74 15,74-99 1,0 0-16,49-1 16,26-24-1,24-49 1,0-26-1,-24 1 1,-51 74 0,-24 74 15,-24 50 0,-1-24-15,0-51-16</inkml:trace>
  <inkml:trace contextRef="#ctx0" brushRef="#br0" timeOffset="126864.84">26494 9055 0,'0'0'0,"0"25"32,0-1-32,-50 76 15,25-1 17,25-74-17,0-1 1,0-48-1,0-26 1,50-49 0,49 0-1,-24 24 1,-1 50 0</inkml:trace>
  <inkml:trace contextRef="#ctx0" brushRef="#br0" timeOffset="127163.84">26891 9278 0,'25'-50'31,"-1"26"-31,-24-1 16,25-50-1,-25 26 1,-25 24 0,-49 50-1,-25 24 1,74 51 0,0-26-1,75 25 1,24-74-16,100 0 15</inkml:trace>
  <inkml:trace contextRef="#ctx0" brushRef="#br0" timeOffset="127616.37">28503 9005 0,'0'-25'16,"0"50"-16,0-75 15,-25 50-15,1 0 16,-1-24-16,-50 48 16,1 26-1,24 25 1,26 49-1,24-50 1,49-49 0,26-25 15,-26-25-15,1-25-1,-25-74 1,-1-99-1,-24 124-15,25-25 16,-25 49-16,-25-49 16,25 100-1,-24 73 17,48 75-17</inkml:trace>
  <inkml:trace contextRef="#ctx0" brushRef="#br0" timeOffset="128349.66">28850 9104 0,'25'0'16,"0"0"-16,-199-24 0,298 48 15,-74-48-15,0-26 16,-25 0-1,-25 1 1,0 24 0,-50 50-1,0 24 1,1 75 0,49-24-1,49-26 1,1-49-1,49 0 1,-24-1 0,-1-73-1,-24-50 1,-26-125 0,26 1-1,24 99 1,-49 50-1,-50 123 17,25 1-32,-49 123 15,24 100 1,-25 25 0,26-25-1,-1-75 1,50-74-1,24-74 1,1-50 0,-1-25 15,-24-24-15,-25-75-1,-25-50 1,1-25-1,24 1 1,0 74 0,49 0-1,1 25 1,-25 74 0</inkml:trace>
  <inkml:trace contextRef="#ctx0" brushRef="#br0" timeOffset="128663.77">29694 9129 0,'25'0'16,"-50"0"-16,124 25 15,-24-25-15,-26-25 0,1 25 16,-1-49-1,-24 24-15,0-50 16,-50 26 0,-49 24-1,-1 74 1,1 26 0,49 24-1,25-24 1,50-1-1,74 0 1</inkml:trace>
  <inkml:trace contextRef="#ctx0" brushRef="#br0" timeOffset="128865.19">30438 9104 0,'0'-24'15,"-74"148"-15,173-298 16,-124 248-16,50-173 15,-50 99 1,0 75 0,25 49-1,0-75-15,25 1 16,50 24 0,73-49-1</inkml:trace>
  <inkml:trace contextRef="#ctx0" brushRef="#br0" timeOffset="129080.76">31058 8807 0,'75'-199'32,"-75"174"-17,-174 472-15,323-894 16,-199 671-16,50-348 15,-49 272 1,-1 76 0,25-51-1,25-49 1</inkml:trace>
  <inkml:trace contextRef="#ctx0" brushRef="#br0" timeOffset="129497.7">30959 9030 0,'0'-50'0,"0"25"16,25-49-1,0 49-15,0 25 16,49-25-1,25 25 1,-49 50 0,-1 149-1,-24-75 1,0-50 0,-25-49 30,0-75-46,50-24 16,74-199 31,-100 223-47,-24 25 16,25 1-1</inkml:trace>
  <inkml:trace contextRef="#ctx0" brushRef="#br0" timeOffset="129797.92">31803 9129 0,'24'0'0,"1"0"16,25 0 0,24-49-1,-24-26 1,-50 25-1,25 26-15,-25-51 16,-50 75 0,0 50-1,-24 24 17,49 125-17,75-100 1,49-25-1,25-24 1,-50-50-16</inkml:trace>
  <inkml:trace contextRef="#ctx0" brushRef="#br0" timeOffset="131464.12">2902 11287 0,'0'-24'15,"0"73"1,25-24-1,-25 49-15,0 26 16,-49 197 0,49-73 31,24-224-16,150-224 0,-100 150-15,-49 99 15,-50 24-15,25 1-16,-49 49 15,-26-24 1,-24-1 15,0-24-15,25-50-16,24-25 15,25-50 1</inkml:trace>
  <inkml:trace contextRef="#ctx0" brushRef="#br0" timeOffset="131847.72">3473 11784 0,'0'0'0,"0"24"16,0 1-1,0 0-15,0 0 16,0 0-16,0 24 16,50-24-1,-1 0 17,1-75-17,-25 1 1,-25-1-1,-25-24 1,-25 24 0,-24 25-1,24 0 1,25 25-16</inkml:trace>
  <inkml:trace contextRef="#ctx0" brushRef="#br0" timeOffset="132097.71">3895 11387 0,'0'0'0,"0"-25"31,0 50-16,0 24 1,0 1-16,0 24 16,-25 75-1,25-25 1,0-74-16</inkml:trace>
  <inkml:trace contextRef="#ctx0" brushRef="#br0" timeOffset="132363.81">4267 11362 0,'25'-50'16,"-50"100"-16,50-125 16,-25 100 15,-25 25-16,25 74 1,0 25 0,25 0-1,24-25 1,-49-100 0</inkml:trace>
  <inkml:trace contextRef="#ctx0" brushRef="#br0" timeOffset="132531.85">4192 11808 0,'0'0'16,"-24"-49"0,24 24-1,24 0 1,76-25-1,-51 26-15</inkml:trace>
  <inkml:trace contextRef="#ctx0" brushRef="#br0" timeOffset="132914.38">5036 11461 0,'0'0'0,"-25"0"16,0 0-1,0 0 1,25 25 0,-24 24-1,-1-24-15,50 50 16,49-26-1,25 1 1,0-25 0,-49 0-1,-25 24 1,-25 1 0,-25-1-1,-25 1 1,-24-25-1,24-25 1</inkml:trace>
  <inkml:trace contextRef="#ctx0" brushRef="#br0" timeOffset="133358.44">5954 11734 0,'24'0'16,"-24"-25"125,-24 25-126</inkml:trace>
  <inkml:trace contextRef="#ctx0" brushRef="#br0" timeOffset="135531.85">7020 11411 0,'0'25'16,"-24"-25"0,-1 50-1,-25-1-15,25 26 0,-24-1 16,-1 1 0,0 49-16,26-99 15,-1-25 32,174-373-16,-50 1 1,-25 75-1,-49 321 0,-25 1-31,75 99 16,-26 50-1,-24 24 1,-50 26 15,25-75-15,0-100-16,-25-24 15,25 0 1</inkml:trace>
  <inkml:trace contextRef="#ctx0" brushRef="#br0" timeOffset="135713.85">6896 11659 0,'0'-24'32,"0"-1"-32,25 0 15,25 0-15,24-24 16</inkml:trace>
  <inkml:trace contextRef="#ctx0" brushRef="#br0" timeOffset="136348.95">8881 11064 0,'0'-25'16,"-50"125"15,25-26-31,25 0 16,-24 249 15,24-274-31,24 1 47,150-224-16,-25 100 1,-124 99-17,-25 24 1,-25 26-1,-49-1 1,-125 26 0,149-76-1,-74-24 1,100 0 0</inkml:trace>
  <inkml:trace contextRef="#ctx0" brushRef="#br0" timeOffset="136731.62">9427 11461 0,'24'0'15,"-48"0"1,24 25-16,-25 0 15,25-1 1,-25 26-16,25 24 16,50 1-1,24-75 1,0 0 0,1-50 15,-75 1-31,0-26 31,-25 26-15,-49-1-1,-1 25 1,50 0 0</inkml:trace>
  <inkml:trace contextRef="#ctx0" brushRef="#br0" timeOffset="137031.97">10047 11014 0,'0'0'0,"0"-24"0,-25 24 31,25 24-15,0 76 0,0-51 15,-25 26-31,25 98 16,25-24-1,-25-50 1,0-74-1</inkml:trace>
  <inkml:trace contextRef="#ctx0" brushRef="#br0" timeOffset="137347.32">10518 11014 0,'0'0'15,"25"-49"1,-25 24-16,0 50 31,0 0-15,25-1-16,-25 51 31,49 74-15,-49-50-16,25-25 15,0 75 1,-25-25 0,50-24-1</inkml:trace>
  <inkml:trace contextRef="#ctx0" brushRef="#br0" timeOffset="137532.91">10593 11387 0,'0'0'16,"-25"-25"-16,0 25 0,25-25 31,0-25-15,50 26-1,24 24-15,50-25 16</inkml:trace>
  <inkml:trace contextRef="#ctx0" brushRef="#br0" timeOffset="138753.64">12676 11139 0,'25'0'0,"-25"-25"47,0 50-47,-25 24 16,25 1-16,-24-1 15,24 26 1,0-1-16,24 125 47</inkml:trace>
  <inkml:trace contextRef="#ctx0" brushRef="#br0" timeOffset="139082.57">12652 10692 0,'-50'-25'16,"100"50"-16,-125-50 0,100 50 31,-25 0-31,50 24 16,-26-24-1,51 0 1,-26-50-1,-24 0 1,-25-24 0,-49 24-16,-1 25 15,0 0-15,26 0 16</inkml:trace>
  <inkml:trace contextRef="#ctx0" brushRef="#br0" timeOffset="139414.98">13222 11139 0,'-50'49'31,"26"-24"-16,-1 25-15,0-1 16,25 50 0,50-49-1,-1-25-15,26 24 16,-50-49 0,-25 25-1,-50 25 1,-49-50-1,24 25 1</inkml:trace>
  <inkml:trace contextRef="#ctx0" brushRef="#br0" timeOffset="139883.7">15182 11039 0,'0'-25'16,"0"50"-16,-25-50 0,0 25 0,0-24 16,-74 48-1,74 1-15,-24 124 32,49-99-17,0-1-15,49 75 16,-49-24-1,0-26 1,-24 0 0,-51 1-1,-24-25 1,-25-50 0,49 0-1,51-50 1</inkml:trace>
  <inkml:trace contextRef="#ctx0" brushRef="#br0" timeOffset="140248.85">15107 11436 0,'25'0'0,"-50"0"0,75 0 16,-25 0-16,24-25 15,26 1 1,-1-26 0,-49-24-1,-50 49 1,25 0-16,-74 25 16,-1 50-1,26-1 1,24 50-1,25 1 1,50-26 15,74-49-15,99-75 0,-149 25-1,1-24-15</inkml:trace>
  <inkml:trace contextRef="#ctx0" brushRef="#br0" timeOffset="140434.13">15951 10866 0,'25'-100'31,"-50"125"-15,0 50-1,50-75-15,-75 49 0,50 100 16,0 25-1,25-100 1,-25 75 0,25-124-16</inkml:trace>
  <inkml:trace contextRef="#ctx0" brushRef="#br0" timeOffset="140749.65">16323 11312 0,'0'0'0,"25"-25"16,-25 1-16,49-26 15,-24-24 1,-25 24 0,0 0-1,-25 50-15,1 0 16,-51 50-1,1 24 17,49 26-17,25-26 1,74 25 0,26-99-1,24 0 1</inkml:trace>
  <inkml:trace contextRef="#ctx0" brushRef="#br0" timeOffset="140965.69">16844 11139 0,'25'-50'15,"-75"149"1,75-148-16,-50-26 16,-24 100-1,-1 25 1,25 24-1,0 25 1,75 0 0,24-99 15,1 0-31</inkml:trace>
  <inkml:trace contextRef="#ctx0" brushRef="#br0" timeOffset="141198.98">17266 10890 0,'24'-124'16,"-24"50"-1,-24 74 1,-1 25 0,50 148-16,-75-222 15,50 98-15,0 150 16,0-1-1,25-49 1,24-99 15,-24-25-31</inkml:trace>
  <inkml:trace contextRef="#ctx0" brushRef="#br0" timeOffset="141368.78">17340 11089 0,'-25'0'0,"25"-25"15,50 75-15,-75-75 0,-25-25 0,75 25 16,50-24 15,24-1-31</inkml:trace>
  <inkml:trace contextRef="#ctx0" brushRef="#br0" timeOffset="142116.66">17663 11114 0,'0'25'16,"49"-25"-1,50 0 1,-49-25-16,-224-25 0,422 100 15,-520-50-15,594-25 0,-223-25 16,-74 1 0,-50-1-1,-24 50 1,-51 25 0,26 49-1,49 1 1,25 24-1,75-49 1,73-26 15,51-24-15,49 0 0,0-74-1,-223 24 1,-25 26-1,-75 24 1,1 24 0,24 1-1,50 50 1,0-1 0,50-24-1,24-50 1,-24 0-16,99-124 47,-99-25-32,-26-50 1,-24-24 0,25 74-1,-25 50 1,-25 99-1,-24 50 1,49 49 0,0 149-1,25-99 1,-25-75 0,24 25-1</inkml:trace>
  <inkml:trace contextRef="#ctx0" brushRef="#br0" timeOffset="144465.72">20565 11287 0,'0'0'0,"25"-24"0,-25-1 0,0 0 16,0 0-1,0 0 1,-25 1 0,-25 24-1,26 0 1,-200 148 15,150 26 16,372-397 0,-274 198-47,1-74 31,0 99-15,-25 25-1,0 49 1,25 25 15,24-49-15,26-25 0,-1-50-1,1-50 1,-26-24-1,-24-50 1,-25-49 0,-25 99-16,-24-75 15,-1 100 1,0 49 0,1 50-1,24 99 1,25 49 15,50 1-15,24 74-1,-49-198 1,0 74-16</inkml:trace>
  <inkml:trace contextRef="#ctx0" brushRef="#br0" timeOffset="144698">20763 10965 0,'0'0'15,"25"-25"-15,-25 0 0,0 0 16,0 1-1,50-1 1,24 25 0,-24 0-1</inkml:trace>
  <inkml:trace contextRef="#ctx0" brushRef="#br0" timeOffset="145132.53">21632 11014 0,'49'0'31,"-49"25"-31,25 0 16,25 25-16,-1 49 31,-24 50-15,-50-50-1,25-74 1,-24 0-1,24-75-15,49-49 16,-24 24 0,99-173-1,-74 99 1,-26 125 0,1-1-1</inkml:trace>
  <inkml:trace contextRef="#ctx0" brushRef="#br0" timeOffset="145548.54">22525 11139 0,'0'-50'31,"0"25"-31,0 0 15,-50 0 1,-24 50 0,-26 50-1,51-26-15,-26 75 16,75-24 0,75-76 15,-26-48-16,51-26-15,-1-24 32,-25-1-17,-49 26 1,0 49 0,-25 24-1,0 51 1,-50 74-1,1-50 1,49-50-16</inkml:trace>
  <inkml:trace contextRef="#ctx0" brushRef="#br0" timeOffset="146715.75">22847 11139 0,'0'0'0,"25"-25"15,-25 0-15,0 50 47,0 24-31,-50 100 0,1-50 15,74-123 0,-1-26-15,26 0-16,24-49 15,1 25 1,-50 74 0,-25 25-1,0 49 1,24 25-1,-24-74-15,75 25 16,24-50 0,25-50 15,25-24-15,25-100-1,-150 124 1,1-24-1,-74 49 1,-75 75 0,74-26-1,0 76 1,26 24 0,-1 0-1,74-99 1,26-50-1,24-25 1,-25-49 0,-24-50 15,0-74-15,-26 0-1,1 24 1,0 174 15,-75 125-15,26-26-16,-1 100 15,25-1 1,0 1 0,49-75-1,51-74 1,-1-50-1,0-24 1,-49-1 0,-25 0 15,-1 50-15,-48 50 15,24 0-31,0-1 15,24 1 1,51-25 0,-26-25-1,26 0 1,-26-75 0,-24 50-1,-50-74 1,-49-50-1,0 100 1,49-1 15,25 25-15</inkml:trace>
  <inkml:trace contextRef="#ctx0" brushRef="#br0" timeOffset="147266.94">24733 10866 0,'24'24'0,"-148"-48"0,298 48 16,-248-48-16,173 98 15,-74-24 1,-1 24 0,-48 1-1,-1-1 1,0-49-1,25 0-15,0-50 32,50-25-1,-1 1-15,26-1-1,-51 25 1,26 25-1,-25 75 1,-25-1 0,-25-49-1,25 0 1,25-50 15,0-25-31,74-24 16,0-26-1,0 76 1,-49-1 0,-25 50 15,24 24-15,-24 26-1,0-26 1,-25-24-1</inkml:trace>
  <inkml:trace contextRef="#ctx0" brushRef="#br0" timeOffset="148349.73">27337 11139 0,'-25'0'16,"25"-25"-16,25 0 16,0-74 15,-25 49-31,-174 124 47,50 175 0,199-175-16,-1-99-15,-24-24-1,24-26 1,-49 50-1,0 50 17,-25 0-32,-50 74 15,25-24 1,1-26 0</inkml:trace>
  <inkml:trace contextRef="#ctx0" brushRef="#br0" timeOffset="148751.01">27709 11139 0,'0'0'16,"25"-25"-16,0 25 31,-25-25-15,0 99-1,-25-24-15,0 49 16,1-24 0,48-100 15,1-25-15,50-24-1,-1-1 1,-49 51-1,0 48 17,-25 51-17,0-26 1,0 51 0,49-76-1,75-24 1</inkml:trace>
  <inkml:trace contextRef="#ctx0" brushRef="#br0" timeOffset="149150.88">28454 11213 0,'74'-124'31,"-49"74"-15,-124 224-16,173-348 0,-124 174 31,26 25-31,-76 74 15,51 1 1,49-51-16,0 50 31,25-74-15,24-25 0,50-49-1,-24-26 1,-50-49-1,24-99 1,1 0 0,-25 24-1,-25 174 17,-25 50-32,25 124 15,-50 49 1,50 26-1</inkml:trace>
  <inkml:trace contextRef="#ctx0" brushRef="#br0" timeOffset="149799.84">30413 11039 0,'-24'0'16,"-1"0"-16,25-25 15,0 1 1,0-1 0,25 0-1,-1-25-15,51-49 16,-1-124 15,-49 149 0,-124 272 16,74-124-31,0 26-16,0 73 16,1 26-1,-1-1 1,-25-24-1,-24-25 1,-1-50 0</inkml:trace>
  <inkml:trace contextRef="#ctx0" brushRef="#br0" timeOffset="151516.73">29967 11461 0,'0'-25'15,"0"50"-15,0-75 0,25 26 16,74-26 0,50 0-1,74 1 1,-25-26-1,-49 1 1,-50 24 0,-99 25 31,-24 75-47,-1 25 15,-25-1 1,50 25-1,50-49 1,-1-25 15,1-25-15,0-25 0,-50-50-1,25 1 1,-25 24-16,-25-24 15,-50 49 1,26 25 0,-26 25-1,50 25 1,25-26 0,75-24-1,49 0 16,-25-24-15,-24-1 0,-26 0-1,-24 25 17,-25 25-17,0 0-15,-25 24 16,50 26-1,-25-51-15,50 26 16,-1-50 0,26 0-1,-26-25 1,-24-24 0,0-51 15,-25 76-31,0-26 0,0 25 31,0 0 0,0 50-31,0 25 16,0 49 0,25-25-1,24-74 1,1 0-1,-1-24 1,26-26 0,24-24-1,-24 24 1,-51 25 0,1 25-1,-25 50 1,-25 74-1,1-50 17,48-74-1,1-25-15,74-24-1,-74-1 1,50-24-1,-51 49 1,-24 50 0,25 24-1,0 26 1,49-26 0,-24-24-16,99-25 15,-25-49 16,-74-26-15,-1-24 0,-49 24-1,-25 51 1,1-1 0,-26 74-1,25-24 1,0 75-1,25 24 1,25-25 0,74-50-1,1-49 1,-51-49 0,1-26-1,-25-98 1,-25-75-1,24-25 17,1 149-32,-25 24 15,0 26 1,0 173 15,-25-24-31,-24 173 16,24-124-16</inkml:trace>
  <inkml:trace contextRef="#ctx0" brushRef="#br0" timeOffset="152400.26">2878 13297 0,'0'-25'0,"0"50"0,0-75 47,0 75-32,0 25-15,0 24 16,0 0-16,-25 26 16,25-1-16,-25 99 15,25-123 1</inkml:trace>
  <inkml:trace contextRef="#ctx0" brushRef="#br0" timeOffset="152816.04">2704 13843 0,'0'-25'31,"-25"0"-15,50 75-16,0-150 31,0 100-31,123-49 16,-24-1-1,-74 25-15,-25 25 16,0 25 15,-25 49-15,-25 1-1,50-1 1,24-24 0,1-50 15,-25 0-31,24-50 16,1-24-1,-25-1 1,-50 26-1,-49-26 1,24 51 0,25-1-1</inkml:trace>
  <inkml:trace contextRef="#ctx0" brushRef="#br0" timeOffset="153349.1">4664 13173 0,'0'-25'16,"-25"25"15,25 25-31,0 24 16,0 75-1,0-24-15,0-26 16,-25 25 0,25-24-1,50-150 16,24 1-15,-24 24 15,-25 25-15,-1 25-16,1 50 16,0-25-1,0 0-15,-50 74 16,-25 0-1,-24-24 1,24-51 0,-24 1-16,-1 0 15,26-75 1,49 1 0</inkml:trace>
  <inkml:trace contextRef="#ctx0" brushRef="#br0" timeOffset="153816.54">5408 13520 0,'50'0'15,"-26"0"1,76-25 15,-76 0-31,1 1 16,50-26 0,-26 0-1,-24-24 1,-25 49-1,-50 0 1,1 25 0,-26 50 15,51 0-31,-51 49 16,50 0-1,25 0 1,75-24-1,24-75 1,25 0 0,0-25-1</inkml:trace>
  <inkml:trace contextRef="#ctx0" brushRef="#br0" timeOffset="155115.82">8112 13446 0,'0'-25'47,"-25"25"-31,-49-25 15,49 25-15,-198 248 15,347-25 31,-25-272-46,25-100 0,-99 74-1,-25-73 1,0-150-1,-25 199 1,-50-25 0,26 124-1,24 24 1,0 150 0</inkml:trace>
  <inkml:trace contextRef="#ctx0" brushRef="#br0" timeOffset="155853.21">8385 13470 0,'74'-24'31,"-49"-1"-31,0 25 16,0-50-1,-1 1 1,-24 24-16,-24 50 47,-1 24-47,25 50 16,0 25-1,74 0 1,25-74-1,-24-25 17,24-75-17,-49 1-15,-1-100 16,-24-50 0,0-49-1,-25 75 1,0 123-1,0 75 1,-25 74 0,25 100-1,0 98 1,0 75 0,-25 50-1,-24-75 1,49-123 15,25-249-15,49-99-1,-24 49 1,24-148 0,-49-149-1,-100 124 1,1 74-1,0 75 1,49 49 0,-25 1 15,50 24-31,25-25 16</inkml:trace>
  <inkml:trace contextRef="#ctx0" brushRef="#br0" timeOffset="156417.44">9278 13520 0,'0'0'0,"25"-25"16,49 0-1,25-24 1,0-75-1,-99 99 1,25 0-16,-25 0 16,-49 1-1,-1 73 1,0 26 0,1 24-1,24 0 1,75-25-1,49-49 1,50-25 0,0-25 15,-1-24-15,-48-50-1,-51-1 1,-24 51-1,-50 24 1,-24 0 0,-1 50-1,0 25 1,1 49 0,24 25-1,99-50 16,50-49-31,50-25 16</inkml:trace>
  <inkml:trace contextRef="#ctx0" brushRef="#br0" timeOffset="156665.91">10741 12949 0,'0'-74'15,"25"24"-15,-99 447 0,148-818 16,-99 569-16,25-296 16,0 197-1,-24 50 1,48 75 0,-24 49-1,25 1 1,0-76-1,0-98 1</inkml:trace>
  <inkml:trace contextRef="#ctx0" brushRef="#br0" timeOffset="156883.96">10667 13297 0,'0'0'16,"0"-25"-16,-25-25 16,75-24-1,49 49 1,-49 25-16,74-25 16,-25 25 15,-49 0-31</inkml:trace>
  <inkml:trace contextRef="#ctx0" brushRef="#br0" timeOffset="157116.69">11262 13049 0,'0'-25'16,"0"50"0,25-50-1,-25 50-15,0-1 16,0 1-1,0 50 1,0 49 0,0-75-16,25 75 15,0-49 1,-25-50 0</inkml:trace>
  <inkml:trace contextRef="#ctx0" brushRef="#br0" timeOffset="157465.79">11560 13148 0,'25'0'0,"-75"50"0,75-100 16,-25 50 15,25 25-16,-25 49 1,0-24-16,0 49 16,0-74-1,0 0 1,25-75 0,24-49-1,1-25 16,-1 0-15,-24 24 0,0 125 15,0-25-31</inkml:trace>
  <inkml:trace contextRef="#ctx0" brushRef="#br0" timeOffset="157749.66">11982 13272 0,'25'25'16,"148"-75"15,-98 1-15,-348 123-16,595-198 0,-322 74 16,25 25-16,-25-49 15,-25 74 1,-24 25-1,-1 24 1,50 100 15,25-99-15,0 0-16,-1-26 16,150 76-1,-124-76-15</inkml:trace>
  <inkml:trace contextRef="#ctx0" brushRef="#br0" timeOffset="157965.85">11883 12577 0,'-75'0'0,"150"0"0,-200-24 16,101-1-16,-1 25 15,0-25 1</inkml:trace>
  <inkml:trace contextRef="#ctx0" brushRef="#br0" timeOffset="158383.6">12949 13247 0,'0'0'0,"0"25"94,25 0-94,-25-50 47,0 0-31,0 0-16,25 25 15,-25-24-15,0-1 16</inkml:trace>
  <inkml:trace contextRef="#ctx0" brushRef="#br0" timeOffset="160149.65">13867 12850 0,'25'0'0,"-25"25"78,-50 273-31,-24 123-16,74-346-15,-25-50-1,25-1 1,50-73 0,24-50-1,25-50 1,1 25 0,-26 49-1,-49 51 1,0 24 15,24 49-31,1 50 31,-1 25-15,1-24 0,-25-51-1,0-24 1,-1-50-1,1-74 1,0-50 0,0-49-1,0-1 1,-25 125-16,0-25 16,0 99 15,24 24-16</inkml:trace>
  <inkml:trace contextRef="#ctx0" brushRef="#br0" timeOffset="160566.09">14810 12726 0,'25'-25'16,"-50"50"-16,50-74 16,-50 98-1,25 1-15,-25-1 16,25 26-16,-25 24 16,25-25-16,0 125 15,-25-1 1,1-74-1,48-99 1,1-50 15,25-99-15,49-24 0,-25-1-1,-24 74 1,-25 125-1,0 49 1,-1 25 0,1-74-1</inkml:trace>
  <inkml:trace contextRef="#ctx0" brushRef="#br0" timeOffset="161150.84">15628 13148 0,'0'-99'15,"0"74"1,0 223-16,-74-371 31,148 272-31,-198-149 0,0 174 16,75 25 0,49-74-1,124-100 1,-75 0-1,51-74 1,-26 0 0,-24-26-1,-26 76 1,1 123 15,-25-24-31,25 99 16,25-25-1,49-75 1,25-24 15,-25-74-15,0-75 0,-49-25-1,-25-99 1,-25-25-1,-25 74 1,25 125 0,-25 99-1,-24 99 1,-1 248 0,75-124-1,0-74 1,24-50-1</inkml:trace>
  <inkml:trace contextRef="#ctx0" brushRef="#br0" timeOffset="161337.22">16050 13123 0,'-25'-25'0,"50"50"0,-50-75 16,0 1-16,25-1 16,125-24-1,48-1 1</inkml:trace>
  <inkml:trace contextRef="#ctx0" brushRef="#br0" timeOffset="161784.12">17886 12949 0,'0'-24'0,"0"48"0,-25 1 47,25 0-32,-50 25-15,-24 272 47,74-297-47</inkml:trace>
  <inkml:trace contextRef="#ctx0" brushRef="#br0" timeOffset="162083.88">17712 12528 0,'0'49'0,"0"-98"0,0 123 16,0-49-16,25 0 16,25-25-1,-26-25 1,1 0-1,-25-24 1,-49 24 0,-1 25-1,0 25 1</inkml:trace>
  <inkml:trace contextRef="#ctx0" brushRef="#br0" timeOffset="162399.66">18258 12850 0,'-25'0'32,"25"25"-32,-49 0 15,24 24 1,0 26-1,50-26 1,24-24-16,26 25 16,-1 0-1,-74-1 1,-49 26 0,-51-26-1,-24-24 1,75-25-1</inkml:trace>
  <inkml:trace contextRef="#ctx0" brushRef="#br0" timeOffset="162802.93">19771 12627 0,'-25'0'0,"50"0"16,-74 25-1,24 0-15,0 24 16,0 75-1,25 50 1,25-25 0</inkml:trace>
  <inkml:trace contextRef="#ctx0" brushRef="#br0" timeOffset="163333.65">19573 13123 0,'24'0'15,"-24"-25"1,25 0 0,75-24-1,24-26 1,0 1-1,-50 0 1,-49 49-16,0 0 16,-1 25-1,-24 50 1,0 74 0,-24 0-1,-1 0 1,0-75 15,25-49 0,50-74-15,-26 24-16,1-24 16,74-1-1,-49 75 16,-50 25-31,50 50 16,-25-1 0,49-49-1,-24 25 1</inkml:trace>
  <inkml:trace contextRef="#ctx0" brushRef="#br0" timeOffset="163587.32">20664 13148 0,'99'-124'31,"-24"49"-15,-50 26-16,-224 297 15,447-620 1,-223 322-16,-25 1 16,0-26-1,-124 125 1,50 49-1,24 25 1,50 25 0,50-50-1,98-49 1</inkml:trace>
  <inkml:trace contextRef="#ctx0" brushRef="#br0" timeOffset="164085.6">22599 12652 0,'0'0'0,"25"0"31,-50 0-31,-24 248 47,-1 223-16,-74 149 1,99-496-1</inkml:trace>
  <inkml:trace contextRef="#ctx0" brushRef="#br0" timeOffset="164366.87">22574 13098 0,'0'-99'16,"-49"446"-16,148-744 0,-149 546 16,125-347-1,-26 148 1,1 50-1,0 124 1,-26 0 0,-73 25-1,-26-25 1,1-49 0,49-51-1</inkml:trace>
  <inkml:trace contextRef="#ctx0" brushRef="#br0" timeOffset="164685.07">23170 12974 0,'0'0'0,"0"-25"15,25 25 1,-25 50-1,-25 24 1,-25 26 0,50-26-1,-25-74 1,25-25 0,50-49-1,0-50 1,-26 49-1,26-49 1,-25 75 0</inkml:trace>
  <inkml:trace contextRef="#ctx0" brushRef="#br0" timeOffset="165054.75">23616 12949 0,'0'-24'16,"-124"48"-16,248-24 0,-99-49 15,0 24 1,-75 50 0,50 0-1,-25 74 1,25-50-16,0 51 15,25-51 17,25-24-17,24-50 1,1-49 0,-75-1-1,0 1 1,-50 0-1,0 24 1,-24 50 0</inkml:trace>
  <inkml:trace contextRef="#ctx0" brushRef="#br0" timeOffset="165466.78">24088 12652 0,'24'-25'16,"-222"174"-16,421-323 0,-272 224 0,98-125 16,-49 51 15,0 73-15,-25 75-1,25 25 1,0-99-16,0 49 15,25-74 1,50-25 0,24-25-1,-74 25 1,-25 0 0,-25 49-1,-25 26 16,-24-25-15,24-26 0,1 1-1,24-50 1,25-24-16</inkml:trace>
  <inkml:trace contextRef="#ctx0" brushRef="#br0" timeOffset="166200.64">24708 12825 0,'-50'0'31,"25"0"-15,75 25-16,-124-25 0,173-25 0,-248 100 15,124-1 1,0-49-16,75 0 31,0-50-15,-26 25-1,76-99 1,-76 49 0,-24 25-1,25 1 1,-25 48-1,-25 51 1,50-1 0,-25 1-1,25-51 1,25-24 0,-26-24-16,26-26 31,24-74-31,1-50 15,-1-24 1,-24 74 15,-50 99-15,-25 50 0,-49 74-1,24 50 1,50-25-1,124-50 1,0-74 0,-74 0-1,24 25 1,-74 0 0,-49 25-1,-1 24 1,0-24-1,1-50 17,73-50-17</inkml:trace>
  <inkml:trace contextRef="#ctx0" brushRef="#br0" timeOffset="166383.71">25650 12825 0,'0'0'31,"-24"25"-15,24 0-1,-25 25 1,0 24 0,50 0-1,-25-49 1</inkml:trace>
  <inkml:trace contextRef="#ctx0" brushRef="#br0" timeOffset="166534">25948 12503 0,'-25'-50'16,"50"100"-16,-75-125 15,26 75-15</inkml:trace>
  <inkml:trace contextRef="#ctx0" brushRef="#br0" timeOffset="167667.62">26047 12999 0,'0'0'0,"25"-25"31,0 25-31,0-25 16,49-24 0,-24-50-1,-1-50 1,1-25-1,-25 0 1,0 75 0,-25 74-1,-50 50 1,0 99 0,1 50-1,24-75 1,0 75-1,0-50 1,50-50 0,25-49-1,49-50 1,0-49 0,0-1-1,1 1 1,-76 24-1,-24 100 17,0 0-17,-24 24 1,48-24-16,1-1 16,25-49-1,24 0 1,1-49-1,-26-26 1,1-74 15,0-24-15,24-1 0,-49 75-1,0 74 1,-75 149 15,50-50-31,-50 125 16,26-25-1,-1-75 1,25-74 0,74-25-1,50-50 1,-25 0-1,-24-24 1,-50 74 15,-50 25 1,25 0-17,0-1-15,0 76 16,0-1-1,0-50 1,0 125 0,0 25-1,-25-26 1,25-98 0,-25 49-1,-24-75 1,-26-49-1,26-74 1</inkml:trace>
  <inkml:trace contextRef="#ctx0" brushRef="#br0" timeOffset="167866.56">27536 12528 0,'0'0'16,"25"-25"-16,-25 0 0,24-25 15,51 1 1,49-1 0,-50 25-1</inkml:trace>
  <inkml:trace contextRef="#ctx0" brushRef="#br0" timeOffset="168067.91">26841 12205 0,'-49'0'16,"98"0"-16,-123 0 0,49-25 16</inkml:trace>
  <inkml:trace contextRef="#ctx0" brushRef="#br0" timeOffset="169734.84">28578 12751 0,'0'-25'31,"0"50"32,0 25-48,0-1-15,0 26 16,-25-1-16,25-24 16,0 24-16,0-24 15</inkml:trace>
  <inkml:trace contextRef="#ctx0" brushRef="#br0" timeOffset="170268.04">28404 13098 0,'124'100'0,"-322"-249"16,272 198-16,-148-123 0,123 74 46,-24 0-30,99-25 0,0-49-1,0-1 1,-99 26-16,49-51 16,-49 51-1,-25-26 1,25 75-1,-25 25 1,-25 74 0,25 50-1,0-50 1,0-49 0,25-25-1,49-75 1,-24 1-1,0-26 17,-26 26-17,1 49 1,-25 49 0,0 100-1,25-75 1,25-74-1</inkml:trace>
  <inkml:trace contextRef="#ctx0" brushRef="#br0" timeOffset="170867.94">29644 12801 0,'25'-50'15,"-74"25"16,-1 50-31,25 0 0,124 0 0,-272 24 16,148 50 15,50-49-15,-1-50-16,1 0 16,124-50-1,-74-49 1,-26 0-1,-24 49 1,-25 26 0,0 48-1,0 76 1,25 24 0,24-25-1,26-74 1,-1-25-1,-24-25 17,-1-149-17,-24-49 1,0 24 0,0 51-1,-50 123 1,-25 99 15,50 75-15,-24 50-1,24-1 1,0-49 0,0-75-16</inkml:trace>
  <inkml:trace contextRef="#ctx0" brushRef="#br0" timeOffset="171052.08">29992 12701 0,'49'149'0,"-98"-347"16,49 247-16,-25-123 15,25 49 1,74 25-1,174 25 1</inkml:trace>
  <inkml:trace contextRef="#ctx0" brushRef="#br0" timeOffset="171268.2">31356 12503 0,'25'-25'15,"-25"0"17,-25 75-32,25-75 15,-25 100 1,25 73 0,-25 1-1,1 0 1,24-75-16,-50 26 15</inkml:trace>
  <inkml:trace contextRef="#ctx0" brushRef="#br0" timeOffset="171750.06">31207 12850 0,'0'-25'0,"-25"149"0,100-322 16,-125 297-16,174-248 15,-25 100 1,25-1 15,-49 25-31,-1-24 16,-49 24 0,0 25-1,-25 25 1,0 24-16,-25 75 15,0 0 1,25-24 0,0-76-1,50-48 17,0-76-17,-1 26 1,1 49-1,-25 25 1,-25 25 15,0 25-31,0 49 16,24 0 0,1-49-1,0-26-15</inkml:trace>
  <inkml:trace contextRef="#ctx0" brushRef="#br0" timeOffset="172050.25">32423 12900 0,'25'-25'16,"-25"0"0,24 0-16,-123 125 0,198-224 0,-148 223 0,148-223 15,-74 99-15,49-49 16,-49-1 15,-25 26-15,-74 49-1,-26 24 1,1 76 0,49 24-1,50 0 1,100-50-1,49-24 1,-75-50-16</inkml:trace>
  <inkml:trace contextRef="#ctx0" brushRef="#br0" timeOffset="173851.48">2977 15281 0,'-25'75'15,"50"-150"-15,-25 249 0,25-75 0,-25 25 16,0-49-16,-25-1 16,0 1-1,25-51-15,-25 1 0,50-74 47,25-100-31,49 49 15,-99 76-15,74 123 15,-49 0-15,-25-24-1,-50 24 1,-24 0-1,0-49 1,-1-26 0,-24-48 15,74-1-31,0-50 16</inkml:trace>
  <inkml:trace contextRef="#ctx0" brushRef="#br0" timeOffset="174252.48">3597 15802 0,'0'0'15,"-25"25"17,25 0-32,0 0 15,0 0-15,0-1 16,0 26-16,25 0 16,0-26-1,24-24 1,1-74-1,-25 0 17,0-1-17,-75 25 1,0 1 0,1 49-1,24-25-15</inkml:trace>
  <inkml:trace contextRef="#ctx0" brushRef="#br0" timeOffset="174487.58">3895 15430 0,'0'0'0,"24"-25"15,-24 1-15,0 48 32,0 26-17,0 0-15,0 98 16,0-24 0,0 1-1</inkml:trace>
  <inkml:trace contextRef="#ctx0" brushRef="#br0" timeOffset="174768.11">4242 15381 0,'0'0'0,"0"-25"15,25 25 1,-25-25-1,0 50-15,0 74 32,0 75-17,-25-1 1,50 1 0,24-75-1,1-74 1,-25-25-16</inkml:trace>
  <inkml:trace contextRef="#ctx0" brushRef="#br0" timeOffset="174950.77">4292 15802 0,'24'50'0,"-48"-100"0,24 25 16,-25 1-1,50-1 1,74-25 15,-25 25-31</inkml:trace>
  <inkml:trace contextRef="#ctx0" brushRef="#br0" timeOffset="176652.28">6872 15629 0,'0'-25'15,"49"25"1,-24 0-16,25 0 16,-100-25-1,0 25 32,50-25 0,0 0-47,-74-49 31,-50 24 16,49 50-47,-24 0 31,25 75-15,24 49 0,50 25-1,25 0 1,99 24 0,25-148-1,25-25 1,-26-50-1,1-24 1,-74 24 0,-51 1-1,1-1 1,-50 0 0,-24 50-1,-1-24 1,1 73 15,-51 100-15,76-50-1,73-49 1,26-50 0,24-50-1,-25-49 1,1 0-1,-26-25 1,-24 49 0,0 75-1,-25 50 1,25 24 0,-25 51-1,0 48 16</inkml:trace>
  <inkml:trace contextRef="#ctx0" brushRef="#br0" timeOffset="177200.51">7789 15629 0,'0'24'16,"0"26"-16,0 0 15,0-1-15,0 1 16,0 0-16,0-1 31,25-98 0,25-76-15,24 26 0,-49 25-1,0 74 1,0 25 0,-1 49-1,-24 0 1,-24 1-1,48-100 17,26-74-17,0 0 1,-1 49 0,-24 50-1,0 50 16,-25 24-31,25 50 32,-50-25-17,25-74-15</inkml:trace>
  <inkml:trace contextRef="#ctx0" brushRef="#br0" timeOffset="177567.67">8385 15802 0,'25'0'15,"24"-25"1,1 1 0,-174 73-16,273-123 0,-75 24 15,25-24 1,-24-1 0,-51 1-1,1 0 1,-50 24 15,25 25-15,-24 50-16,-26 25 15,-24 49 1,24 50 0,25 24-1,25-49 1,25-74-1,49-50 1,50-25 0,-49 0-16</inkml:trace>
  <inkml:trace contextRef="#ctx0" brushRef="#br0" timeOffset="178418.76">10915 15554 0,'74'0'31,"-24"-25"-31,0 1 16,-1-26-16,26 0 16,-26 1-1,-24-1-15,25 1 16,-50 24-16,0-124 47,-75 199-16,1 247 0,49 150 1,0-224-17,-24 0 16,-1-74-15,25-74-16</inkml:trace>
  <inkml:trace contextRef="#ctx0" brushRef="#br0" timeOffset="179168.95">10940 15976 0,'0'-25'16,"0"174"-16,0-273 0,49 25 15,26 24 1,49 1 0,0 49-1,25 0 1,-50 25 15,-74 25-31,49 0 16,-49 49-1,-50 1 1,-49-1 0,24-24-1,25-25 1,1-25-1,24-50 1,74-74 0,0-25-1,26 50 1,-51 49 0,1 1-1,-25 73 16,-25 26 1,0 0-17,0 24 1,25 0 0,49 1-1,-24-50 1,24-25-1,-24-25 1,-1-25 0,-49 1-16,0-26 15,-49-24 1,-1 25 0,-24 24-1,-1 50 16,50-25-15</inkml:trace>
  <inkml:trace contextRef="#ctx0" brushRef="#br0" timeOffset="179868.59">12453 15405 0,'0'0'16,"25"0"-16,-25 25 31,0 0-15,0 25-1,0-1 1,-25 100 0,0-50-1,0-99 1,25 25-1,0-75 1,50-49 0,25 0-1,-26 0 1,26 49 0,-51 50-1,1 25 1,-25 49-1,0-24 1,-25 24 0,1-24-1,48-50 17,26-74-17,49-26 1,0 1-1,-24 25 1,-50 74 0,-1 25-1,1 49 1,-50 25 0,1-49-16,-1 24 15</inkml:trace>
  <inkml:trace contextRef="#ctx0" brushRef="#br0" timeOffset="181568.82">14363 15381 0,'-25'-25'15,"50"25"95,0 0 93,0 0-125,-25-25 31,0 50 1,0 0-95,0 24-15,0 1 16,0 24-16,0-24 15,-25 24 1,0 25 0,0-49-1,25-25 1,0-50 0,0 0-16,50-99 15,49-49 1,0 49-1,-24 49 1,-25 50 0,-50 125-1,0 24 1,-25 24 0,0-48-1,25-76 1,0-48 15,50-51-15,24-74-1,50-49 1,-74 173 0,-26 25-1,1 99 1,-25 50-1,25 0 1,0-25 0,-25-99-16</inkml:trace>
  <inkml:trace contextRef="#ctx0" brushRef="#br0" timeOffset="181986.66">15480 15554 0,'24'-99'16,"-24"-25"15,0 99-31,-24 25 16,24 248-16,-50-471 16,0 273-1,1 74 1,-1-25-1,50-25 1,25-49 0,0-25-16,49-74 15,25-50 1,1-25 15,-51 50-15,-49 74-1,25 50 1,-25 49 0,-25 75-1,25 0 1,-25-50 0,50-50-16</inkml:trace>
  <inkml:trace contextRef="#ctx0" brushRef="#br0" timeOffset="182868.06">16224 15405 0,'0'-74'32,"-25"49"-17,0 25 1,0 25-16,100 49 0,-224-74 31,124 50-31,0 0 16,0 49-1,50 25 1,0-124 0,0 0-16,49-25 15,75-124 16,-99 25-15,24-99 0,-24-25-1,-1 74 1,-49 100 15,-24 123 0,-1 26-31,0 98 16,0-73 0,0 123-1,1-49 1,24-125-16,0 1 16,49-50-1,75-99 16,-49 24-31,24-24 16,0 25 0,-74 74-1,0 0 1,-25 74 0,25 25-1,-1 0 1,26-24 15,0-50-15,-1-50-1,50-74 1,-49-25 0,-50 49-1,50 75 1,-50 0 15,-25 50-15,25-1-16,-25-24 15,0 74 1,0-49 0,1-25-1</inkml:trace>
  <inkml:trace contextRef="#ctx0" brushRef="#br0" timeOffset="183034.67">17315 15058 0,'0'50'0,"-25"-125"15,50 100-15,-74-75 16,49 26-1,49-1 1</inkml:trace>
  <inkml:trace contextRef="#ctx0" brushRef="#br0" timeOffset="183685.82">17464 15083 0,'0'99'46,"-25"25"-30,50-347 0,-75 496-16,50-224 15,-24-24 1,48-50 0,1 1-1,25-26 1,-25 0-16,74-49 15,0 25 1,-74 74 0,0 25-1,0 49 1,-25 25 0,24 0-1,26-24 1,24-50 15,26-25-15,24-50-1,49-74 1,-73 50 0,-51-50-1,-24 49 1,-25 50-1,-50 25 1,-24 50 0,-25 0-1,49 49 1,25 25 0,25 25 15,149-100 0,124-74-15,-124 1-1</inkml:trace>
  <inkml:trace contextRef="#ctx0" brushRef="#br0" timeOffset="185318.66">20416 15133 0,'25'0'31,"-25"-25"-15,-25 124 15,-24 223 1,-1-173-1,75-198 0,0-51-15,-1 26-1,1 0 1,50-125 0,-26 25-1,1 50 1,-25 50-1,-1 74 1,-24-25 0,25 50-1,50 149 1,-26-1 0,1-24-1,-25 0 1,-25-50-1,24-24 1,-24-51 0,0 1-1</inkml:trace>
  <inkml:trace contextRef="#ctx0" brushRef="#br0" timeOffset="185501.88">20515 15430 0,'0'-25'16,"-24"1"15,48 73-15,1-123-1,0 49-15</inkml:trace>
  <inkml:trace contextRef="#ctx0" brushRef="#br0" timeOffset="185903.5">21160 15182 0,'0'0'0,"-24"0"15,-1 0-15,25-25 16,0 1 0,25-1-1,49 0 1,-24 0 0,-1 0-1,1 50 1,-1 50-1,-49 24 1,-24 0 0,-1-49-1,0-26 17,25 1-1,-25 0-16,25 0-15</inkml:trace>
  <inkml:trace contextRef="#ctx0" brushRef="#br0" timeOffset="186050.83">21557 15902 0,'0'0'15</inkml:trace>
  <inkml:trace contextRef="#ctx0" brushRef="#br0" timeOffset="187019.63">23021 15182 0,'0'0'15,"0"-25"-15,0 50 47,25 25-31,-25-1-16,0 26 15,0-26-15,0 1 16,0 49 0,0-49-1,0-25 32,0-50-31,0-25-1,-25-49 1,25 49 0,0-24-16,0-50 15,25-25 1,-1 50 0,51 24-1,-25 51 1,-1 73-1,-49 50 1,-25 75 0,1-75-1,48-24 1,51-50 0,49-25-1,-25 0 1,-74 49 15,-25 1-15,-25 49-1,-49-49 1,-1-1 0,-49-24-1,50-25 1,49 0-16</inkml:trace>
  <inkml:trace contextRef="#ctx0" brushRef="#br0" timeOffset="187452.86">23964 15133 0,'0'0'0,"-25"-25"0,25 0 15,-25 25 1,25-25 0,0 0-16,25-24 15,0 24-15,74 0 16,25 25-1,-75 50 1,-24 49 0,-74 0-1,-1-24 1,0-51 0,1 26-1,24 24 32,50-24-31,0-25-1,-25 24-15</inkml:trace>
  <inkml:trace contextRef="#ctx0" brushRef="#br0" timeOffset="187595.95">24311 15951 0,'-50'25'31,"100"-50"-31,-125 50 16</inkml:trace>
  <inkml:trace contextRef="#ctx0" brushRef="#br0" timeOffset="190035.64">25874 14835 0,'0'-25'0,"0"50"0,0-75 16,0 25-16,0 1 0,-25-1 15,0 25-15,0 0 16,0 0-16,1 0 16,-26 25-16,0-1 15,1 26-15,-26 99 31,100 297 16,25-396-47,297 49 47,-297-99-16</inkml:trace>
  <inkml:trace contextRef="#ctx0" brushRef="#br0" timeOffset="190485.56">26494 15033 0,'0'0'16,"-50"-25"-16,25 1 15,1-51 1,24 26 0,24-1-1,26 25-15,49 25 16,-49-25-1,-1 50-15,1 50 16,-25 98 15,-75-73-15,25-51-16,-24 26 16,-1-51-1,25-24 1,1 25 15,24 25-15,0 24-1,0 1 1,0-1 0,0-49-16</inkml:trace>
  <inkml:trace contextRef="#ctx0" brushRef="#br0" timeOffset="190759.77">26643 16100 0,'-25'25'16,"50"-50"-16,-75 50 0,50 0 31,0-1-15,0 1-1,0-50 48</inkml:trace>
  <inkml:trace contextRef="#ctx0" brushRef="#br0" timeOffset="-212531.49">11585 17018 0,'0'0'16</inkml:trace>
  <inkml:trace contextRef="#ctx0" brushRef="#br0" timeOffset="-211175.71">11758 17092 0,'0'25'94,"0"25"-79,0-25-15,0 49 16,0 50 0,0 0-1,25 0 1,-25 0 0,0-74-1,0 49-15,0-25 16,0-24-1,0-25 1,0 0 0,0-50 31,-25 0-32,25 0 1,0-24-16,0-26 15,0-24 1,0 0 0,0-1-1,0 1 1,0-25 0,0 50-1,25-75 1,0 50-1,0-1 17,0 76-17,24-26 1,-24 25 0,0 25-1,25 25 1,-26 25-1,26 24 1,-25 0 0,-25 1-1,-50 24 1,1-24 0,-51-26-1,1 1 1,25-1-1,49-24 17</inkml:trace>
  <inkml:trace contextRef="#ctx0" brushRef="#br0" timeOffset="-210775.99">12751 17018 0,'0'0'0,"0"-25"16,-25 25 31,25 25-47,-25-25 15,25 49-15,-25 1 16,25 0-16,0 99 31,0 24-15,50 26-1,-25-26 1,49-49 0,-24-24-1,-1-26 1,-24-49 0</inkml:trace>
  <inkml:trace contextRef="#ctx0" brushRef="#br0" timeOffset="-210075.43">13297 17365 0,'0'-25'15,"0"50"-15,0-25 47,0 25-47,-25 49 16,0 1 0,25-26-1,0 1-15,-25 0 16,25-75 46,0-25-46,0 1-16,0-75 16,0 0-1,25 24 16,0 1-15,24 0 0,-49 74-16,25 0 15,25-24 1,-1 49 0,-24 0-1,25 49 1,-1 26-1,-24 24 1,0 25 0,0 0-1,-25 0 1,0-25 0,0-24 15,0-26-16,0-24 1</inkml:trace>
  <inkml:trace contextRef="#ctx0" brushRef="#br0" timeOffset="-209758.63">13346 17514 0,'0'0'0,"-25"0"0,25-25 46,25 25-14,25-25-17,-25 25-15,24 0 16,-24-24-16,25 24 16,24-25-1</inkml:trace>
  <inkml:trace contextRef="#ctx0" brushRef="#br0" timeOffset="-208938.75">13842 16943 0,'0'0'0,"0"-24"0,0-1 16,0 0 46,0 50-46,25 148 15,-25-123-15,50 198 15,-1 99 0,-24-98 1,-25-125-17,0-25 1,0 0 0,0-49-1,0-1 1,0-24 15</inkml:trace>
  <inkml:trace contextRef="#ctx0" brushRef="#br0" timeOffset="-207873.73">14388 17464 0,'0'0'16,"50"0"0,-50 25 46,0 0-46,24 25-16,-24-26 15,0 51 1,0 99 15,25-50 0,50-100 1,-26-48-32,-24-1 15,74-25 1,-49 25 15,-50 1-15</inkml:trace>
  <inkml:trace contextRef="#ctx0" brushRef="#br0" timeOffset="-207372.63">14487 17390 0,'-25'0'16,"50"0"46,0 0-62,0-25 16,0 25-1,-1-25 1,1 25 0,25 0-1,-25 0 1,-25-24-16,25 24 16</inkml:trace>
  <inkml:trace contextRef="#ctx0" brushRef="#br0" timeOffset="-193932.81">14562 17638 0,'-25'0'125,"25"25"-94,25-25 94,24-25-110,-24 0 1,0 25-16,0 0 16,0-25-16,-1 25 31</inkml:trace>
  <inkml:trace contextRef="#ctx0" brushRef="#br0" timeOffset="-181643.83">20565 15331 0,'0'25'15,"25"-25"126,0 0-126,-1 0-15,1 25 16,99-1 0,-74-24-1,-25 0 1,24 0-16,50-24 31</inkml:trace>
  <inkml:trace contextRef="#ctx0" brushRef="#br0" timeOffset="-173139.98">15231 17067 0,'0'0'15,"-24"0"16,24-24 63,0 48-78,24 1-16,-24 0 15,0 0-15,75 149 32,-1 49-1,-74-99-15,0 0-1,-24 0 1,-1-25-1,-50 0 1,1 25 15,49-99-15,25 0 0</inkml:trace>
  <inkml:trace contextRef="#ctx0" brushRef="#br0" timeOffset="-172732.52">15901 17564 0,'-25'0'0,"50"0"46,0 0-46,0 0 16,0 0 0,-1 0-16,51-25 15,-1 0 1,-49 25-16,0 0 16,-25-25-1</inkml:trace>
  <inkml:trace contextRef="#ctx0" brushRef="#br0" timeOffset="-172488.75">15926 17812 0,'0'0'15,"-25"0"-15,25 25 32,25-25-17,74 0 1,1-50 15,-51 25-31,1 0 16,24 0-16</inkml:trace>
  <inkml:trace contextRef="#ctx0" brushRef="#br0" timeOffset="-172023.19">16670 17390 0,'-25'0'16,"50"0"-16,-74 0 0,49-25 16,-25 25-16,25-25 15,0-24 1,49-1 0,26 1-1,24-1 1,-24 50-1,-26 0 1,-24 50 0,0 24-1,-25-49 1,-25 49 0,-25 1-1,1-26 1,24-24-1,0 0 1,0 0 0,25 24-1,-24 1 1,48-1 0</inkml:trace>
  <inkml:trace contextRef="#ctx0" brushRef="#br0" timeOffset="-171705.62">16943 18010 0,'-25'25'16,"75"-99"-16,-100 198 15,75-199-15,-50 174 16,50-99 15,0 0 1,-50 0-1,0-24-16,1 24 1</inkml:trace>
  <inkml:trace contextRef="#ctx0" brushRef="#br0" timeOffset="-170539.01">19250 17142 0,'0'25'109,"0"124"-77,0-75-17,25 0-15,0 75 16,24 0-1,-49-74 1,25 49 0,-25-50-1,0-24 1</inkml:trace>
  <inkml:trace contextRef="#ctx0" brushRef="#br0" timeOffset="-170056.21">19250 17067 0,'0'-24'16,"0"48"-16,-25-98 0,50 49 0,0 0 16,0 25-1,-25-49 1,25 49-1,24-25 1,26 50 0,-51-25-16,26 49 31,-25 26-15,0-26-1,-25 26 1,-50 24-1,0-24 1,-24-26 0,24 1-1</inkml:trace>
  <inkml:trace contextRef="#ctx0" brushRef="#br0" timeOffset="-169673.96">20069 17018 0,'0'0'16,"-25"0"15,25 25-15,-25 24-16,0 1 15,1 74 1,-1 74 0,50 125-1,74-125 1,25-24-1,0-50 1,0-50 0,-50-24-1</inkml:trace>
  <inkml:trace contextRef="#ctx0" brushRef="#br0" timeOffset="-167788.52">20664 17266 0,'-25'0'16,"1"0"-16,-1 0 31,25 25-31,-25 74 47,25 75-16,25-125-31,-25 75 32,25-74-32,-25 24 31,0-49-16,0-50 64,0 1-64,0-1-15,-25 0 16,25 0-1,0 0-15,0 0 16,0-49 0,0 49-1,0 0 1,-25-49 0,25 24-1,0 1 1,0-1-1,0-49 32,0 74-31,25-24 0,0-26-1,-1 50 1,1-24-1,0 24 1,0 25 0,-25-25-1,49 50 17,-24 24-17,0 1 1,0-25-1,-25 74 1,0-24 0,-25-26-1,-25 1 1,1-25 0,74-50 30,-1 0-46,1 25 16,0-25 0,49 0-1,-24 25 1,-25 0 0,24 25-1,1 25 1,-25-1-1,-25-24-15,0 25 32,0-1-32,0 26 31,-50-26-15,1 1-1,-1 0 1,-24-25-1,-26-25 1,26 24 0,49-24-1</inkml:trace>
  <inkml:trace contextRef="#ctx0" brushRef="#br0" timeOffset="-164153.75">21309 16943 0,'25'0'47,"-25"25"93,25 25-124,-25-25-16,0 24 15,25 1-15,-25 0 16,0-1 0,24 26-16,-24-26 15,25 75 1,0 0 0,-25-25-1,25 75 1,0-50-1,-1 25 1,1-25 0,0 0-1,0 0 1,0-49 0,-1-51-1,-24 1 1,0 0-1,0 0 32,25-25-31</inkml:trace>
  <inkml:trace contextRef="#ctx0" brushRef="#br0" timeOffset="-162788.11">21731 17737 0,'0'-25'31,"0"50"48,25-25-64,-25 25 1,25 25-16,-25-25 15,49 123 17,1-73 15,-1-50-16,100-75 0,-99 25-15,-1 0-1</inkml:trace>
  <inkml:trace contextRef="#ctx0" brushRef="#br0" timeOffset="-162320.52">21830 17539 0,'-25'0'15,"50"0"48,0 0-63,0 0 15,0-25-15,24 25 16,-24 0 0,0-25-16,0 25 15,-1 0 1,-48 25 31</inkml:trace>
  <inkml:trace contextRef="#ctx0" brushRef="#br0" timeOffset="-161989.14">21781 17886 0,'-25'0'15,"25"-25"-15,0 50 31,25-50-15,24 25 0,-24 0-16,0-24 15,0 24-15,-1 0 16,26-25 0,24 25-1,26-25 1</inkml:trace>
  <inkml:trace contextRef="#ctx0" brushRef="#br0" timeOffset="-161139.48">22599 16819 0,'0'0'15,"-25"0"-15,50 0 79,-25 25-79,0 0 15,25 25-15,0-26 16,0 26-16,-1 24 15,51 26 1,-26-1 0,1 25 15,-25-25-15,0-49-16,-1 49 15,-24 0 1,-24 1-1,24-26 1,-25 0 0,0 1-1,-25-1 1,1 1 0,-1-26-1,1 1 1,-1-25 15,50-1-15,-25-24-1</inkml:trace>
  <inkml:trace contextRef="#ctx0" brushRef="#br0" timeOffset="-159971.41">23641 17588 0,'-25'0'16,"25"25"-1,25-25-15,0 0 16,0 0-16,24 0 16,-24 0-16,99-25 47,-99 25-47,0 0 31</inkml:trace>
  <inkml:trace contextRef="#ctx0" brushRef="#br0" timeOffset="-159772.2">23691 17861 0,'-25'50'31,"50"-100"-31,-25 100 16,49-50-1,-24 0 1,0 0-16,24-25 16</inkml:trace>
  <inkml:trace contextRef="#ctx0" brushRef="#br0" timeOffset="-159388.12">24236 17638 0,'0'-25'15,"0"50"-15,-24-50 0,24 0 16,-25 1-1,25-1 1,49 25-16,-24-25 16,0 50 15,0 0-31,-25 24 16,0 26-1,-25-26 1,25 1-1,-25-25 1,0 24 15,25-24-15,0 0 0,0 0-16</inkml:trace>
  <inkml:trace contextRef="#ctx0" brushRef="#br0" timeOffset="-159211.22">24435 18233 0,'0'25'32,"0"-50"-32,0 75 15,-25-50-15,25 25 31</inkml:trace>
  <inkml:trace contextRef="#ctx0" brushRef="#br0" timeOffset="-158238.83">26395 17340 0,'-25'0'16,"50"0"-16,-50-24 15,0 24-15,0 99 31,50 124 16,25 25-15,-50-198-32,0 74 31,-25-149 16,25 0-32,0-99 1,0 0 0,0-25-1,25 0 1,-25 1-1,24 24 1,1-25 0,25 49 15,-1 26-15,-49 49-16,50 25 15,-25 0 1,24 50-1,-24 49 1,-50 25 0,1-25-1,-26-24 1,-24-26 0,24-24-1,25 0 1</inkml:trace>
  <inkml:trace contextRef="#ctx0" brushRef="#br0" timeOffset="-157887.8">27312 17018 0,'0'-25'16,"0"50"-16,0-75 16,-24 50-16,-1 0 15,0 25-15,-25 25 32,26 99-32,-1-1 15,25 51 16,49-26-15,26-24 0,24-25-1,0-49 1,1-50 0,-76-1-16</inkml:trace>
  <inkml:trace contextRef="#ctx0" brushRef="#br0" timeOffset="-157306.78">28007 17092 0,'0'0'16,"0"-25"-16,25 25 15,-25 25 63,-25-25-46,0-25-17,0 25 1,1 0-16,-1-24 16,0 24-16,-49 24 15,24 1 1,25 50-1,0-1 1,1 50 0,24-25 15,24 25-15,1-99-16,50 25 15,24-25 1,-25-1-1,1-24 1</inkml:trace>
  <inkml:trace contextRef="#ctx0" brushRef="#br0" timeOffset="-156839.81">28454 16943 0,'0'0'15,"0"-24"1,0 48 31,0 1-47,24 25 15,-24-1-15,0 26 16,0-1-16,0 100 16,0 0-1,25-1 1,-25-24-1,25-50 1,-25-24 0,25-50 15,-25-1-15,25-24 30</inkml:trace>
  <inkml:trace contextRef="#ctx0" brushRef="#br0" timeOffset="-156271.7">29148 17440 0,'0'-25'16,"0"0"30,0 75-30,0-26-16,0 175 47,0-150-47,25 125 47,248-248 0,-224-26-16</inkml:trace>
  <inkml:trace contextRef="#ctx0" brushRef="#br0" timeOffset="-155954.59">29123 17266 0,'0'0'16,"0"-25"0,25 25-16,-25-25 15,50 1-15,-25 24 16,123-50 0,-73 25-1,-50 25 1,-1-25-1</inkml:trace>
  <inkml:trace contextRef="#ctx0" brushRef="#br0" timeOffset="-155785.11">29099 17489 0,'-25'0'16,"25"25"-1,25-50 1,-25 50 0,24-25-16,76-25 15,24 0 1</inkml:trace>
  <inkml:trace contextRef="#ctx0" brushRef="#br0" timeOffset="-155104.93">29843 16819 0,'-25'-24'15,"50"48"-15,-75-73 0,75 74 32,25-25-17,-50 24 1,49 26 0,100 372 30,-124-249-30,-25-98-16,-25 98 31,-25-48-15,-24-26 0,0-25-1,49-74 1</inkml:trace>
  <inkml:trace contextRef="#ctx0" brushRef="#br0" timeOffset="-154740.18">30686 17415 0,'0'-25'47,"25"25"-16,0 0-15,0 25-1,24-25-15,26-25 16,-1 25 0</inkml:trace>
  <inkml:trace contextRef="#ctx0" brushRef="#br0" timeOffset="-154539.08">30637 17638 0,'0'0'15,"-25"25"1,0-25-1,75 25 1,-1-25-16,100-25 16,0 0-1,-99 25-15</inkml:trace>
  <inkml:trace contextRef="#ctx0" brushRef="#br0" timeOffset="-154105.47">31480 17316 0,'25'-25'0,"-50"50"0,50-75 16,-25 25-1,25-24 1,24 24-1,1 0 1,24 0 0,-24 50-1,-25 25 1,-25 24 0,0 0-1,-50 1 1,25-26-1,0-24-15,1 25 32,-1-25-17,0 24 1,0 1 0,0-1-1,1 1 1,24-25-16</inkml:trace>
  <inkml:trace contextRef="#ctx0" brushRef="#br0" timeOffset="-153787.08">31554 18060 0,'-24'0'0,"48"0"0,-73 0 15,24 25 1,25-1 15,0 1-15,25-25 0,0 0 15,-1 0-16,1-25 1,-50 1 0,1 24-1,-1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27:26.9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7715 4490 0</inkml:trace>
  <inkml:trace contextRef="#ctx0" brushRef="#br0" timeOffset="11612.65">1612 3622 0,'0'25'16,"25"-25"0,0 0 30,-25-25-30,0 0 0,0 0 15,-25 25-31,0-25 0,-74 25 31,25 50-15,-1 0-1,51 24 1,24-24 0,24 24 15,1-49-31,25 49 16,-25-24-1,-1 24 1,-48 1-1,-26-26 1,0 1 0,-24-50-1,24 0 1,26 0 0,-1-25-1</inkml:trace>
  <inkml:trace contextRef="#ctx0" brushRef="#br0" timeOffset="12048.96">1836 3944 0,'25'0'15,"-50"0"1,25 0 15,-25 25-31,0 0 16,25 25-16,-50 24 15,26 0 1,48-24 0,1-25 15,75-75-15,-51 25-1,-24-24-15,0-26 16,-25 26-1,-50-1 1,1 25 0</inkml:trace>
  <inkml:trace contextRef="#ctx0" brushRef="#br0" timeOffset="12330.47">2133 3597 0,'0'-25'32,"0"50"-32,0-25 15,25 25 1,-25 24-1,0 26-15,0 49 16,-25 25 0,25-50-1,-24-49 1</inkml:trace>
  <inkml:trace contextRef="#ctx0" brushRef="#br0" timeOffset="12797.45">2381 3895 0,'0'0'16,"0"-25"-16,0 50 31,0 24-16,0 51 1,25-26 0,0-24-1,0-50 1,49-50 0,-49 25-16,0-24 15,25-51 1,-50 1-1,24 124 48,-24 49-47,0-24-1,0 24 1,25-49-1,25-25 1,-25 0 0</inkml:trace>
  <inkml:trace contextRef="#ctx0" brushRef="#br0" timeOffset="13062.83">3026 3423 0,'-24'-24'16,"48"48"-16,-24-73 15,-24 98 17,24-24-32,0 50 15,0-1 1,-25 75-1,0 0 1,0-75-16,25-24 16,-25 24-16</inkml:trace>
  <inkml:trace contextRef="#ctx0" brushRef="#br0" timeOffset="13362.74">2853 3796 0,'0'-25'16,"0"50"-16,25-75 16,-1 50-1,1-25-15,0 25 16,0 0-1,74 0 1,-49 25 0,-1 0-1,-24 0 1,-25-1 0,0 1-1</inkml:trace>
  <inkml:trace contextRef="#ctx0" brushRef="#br0" timeOffset="13629.76">3423 3771 0,'0'-25'47,"0"50"-32,0 0 1,-24 49 0,24 0-1,0 1 1,0-1 0,24-49-1</inkml:trace>
  <inkml:trace contextRef="#ctx0" brushRef="#br0" timeOffset="13978.58">3647 3870 0,'0'0'0,"-25"0"31,25 25-16,0 0-15,-25-1 16,50 26 0,0 24-1,-1-24 1,26-50 0,-25-25-1,0 0 1,-1-24-1,-24-26 1,-24 1 0,-1 49 15,25 0-15</inkml:trace>
  <inkml:trace contextRef="#ctx0" brushRef="#br0" timeOffset="14362.77">3969 3895 0,'25'0'15,"-50"0"-15,50 49 0,0-24 16,-50 0-16,0 25 15,25-26 1,0 1 15,0-74-15,25 24 0,-25 0-16,25-25 15,0 1-15,-1-26 16,1 26-1,0 74 17,0-1-17,0 26 1,-25 24 0,24-24-1</inkml:trace>
  <inkml:trace contextRef="#ctx0" brushRef="#br0" timeOffset="14714.38">3647 3448 0,'0'0'15,"24"0"1,-24-25 0,0 1-1,-24 24-15,-1-25 16</inkml:trace>
  <inkml:trace contextRef="#ctx0" brushRef="#br0" timeOffset="15098.68">4267 3771 0,'-25'0'31,"25"25"-15,0-1-16,25 26 31,-25-25-31,25-25 16,-1 0-1,1-25 1,0-25 0,-25 26-1,0-1 1,-25 25 0</inkml:trace>
  <inkml:trace contextRef="#ctx0" brushRef="#br0" timeOffset="15361.44">4465 4267 0,'50'25'16,"-25"-25"15,-1 0-15,-73-25 0,24 25-1</inkml:trace>
  <inkml:trace contextRef="#ctx0" brushRef="#br0" timeOffset="15929.49">1240 4738 0,'0'25'47,"25"-25"-47,0 0 16,0 0-16,471-25 46,-298 0-46,1167-49 47,-795 24 0,-545 50 16</inkml:trace>
  <inkml:trace contextRef="#ctx0" brushRef="#br0" timeOffset="18696.63">6227 3597 0,'0'-50'31,"-25"100"0,25-25-15,-50 49-16,50 1 0,-49-1 16,-100 323 15,99-298 16,50-74-32</inkml:trace>
  <inkml:trace contextRef="#ctx0" brushRef="#br0" timeOffset="19929.64">6599 3622 0,'0'0'0,"0"25"204,-25-1-189,25 1-15,-25 25 16,25 0-16,-25-1 15,-24 100 1,-26-50 0,26 0-1,24-24 1,0-26 0,0 1-1,25-25 16,-25-25-15,25 25 125,0 0-94,-24-25-1,24-25-14,24 0-1,1 0-31,0 0 16,-25-24-16,25 24 15,0 25-15,24-25 16,1 0 15,-25 25-15,-1 0-16,1 25 15,-25 0 1,50 74 0,-50-49-1,-25-1 1,25-24-1</inkml:trace>
  <inkml:trace contextRef="#ctx0" brushRef="#br0" timeOffset="20565.02">6946 4316 0,'25'0'15,"0"25"1,24-25-1,-24 0-15,0-25 16,0 25-16,49-49 31,-74-26 1,-99 75-1,-25 75 16,74-1-32,50 1 1,0-26 0,50 1-1,49-25 1,0 0-1,25-25 1,-49-25 0,-51 0-16</inkml:trace>
  <inkml:trace contextRef="#ctx0" brushRef="#br0" timeOffset="21880.29">6152 3250 0,'0'25'16,"0"-50"62,25 25 281,0 0-343,74 0 0,-25 0-16,199 0 31,199-50 16,-448 50-47,1 0 47</inkml:trace>
  <inkml:trace contextRef="#ctx0" brushRef="#br0" timeOffset="23065.19">9948 4019 0,'-25'-25'15,"0"50"64,25 24-79,0 1 15,-25 24 1,-99 299 15,75-175 0</inkml:trace>
  <inkml:trace contextRef="#ctx0" brushRef="#br0" timeOffset="23414.14">9923 3944 0,'0'0'15,"0"-24"-15,0-26 0,25 25 16,49-24-1,0-1 1,-24 25 0,-25 50-1,0 49 1,-50 75 0,-25 0-1,-24-25 1,49-74-1,-25-1 1,26-49-16</inkml:trace>
  <inkml:trace contextRef="#ctx0" brushRef="#br0" timeOffset="23795.74">10469 3895 0,'24'49'47,"1"-24"-47,0 25 15,-25-1-15,25 51 16,-25-76-1,-25 26 1,50-75 15,-25-24-15,25-1 0,49-99-1,-24 25 1,-1 50-1,-24 74 1</inkml:trace>
  <inkml:trace contextRef="#ctx0" brushRef="#br0" timeOffset="24113.44">11114 3895 0,'0'0'16,"0"-25"-16,24 25 31,-24 25-15,0 24-1,-24-24 1,24 25-16,0 49 16,0-25-1,-25-24 1,25-25 0</inkml:trace>
  <inkml:trace contextRef="#ctx0" brushRef="#br0" timeOffset="24265.45">11138 3721 0,'0'0'15,"-24"-25"-15,-1 0 16,25-24-1</inkml:trace>
  <inkml:trace contextRef="#ctx0" brushRef="#br0" timeOffset="24696.54">11535 3845 0,'0'25'63,"-25"25"-48,-24-1 1,49 50-1,-25-24 1,50-26 0,49-24-1,1 0 1,-1-50 0,-24 0-1,-50 1-15,0-51 16,-25 1-1,-25-1 1,1 26 15</inkml:trace>
  <inkml:trace contextRef="#ctx0" brushRef="#br0" timeOffset="25048.76">11957 3870 0,'0'0'0,"50"-25"31,-26 25-31,1 0 0,0 50 16,-25 24-1,0 25 1,0-24-1,0-50 1,0-1 15,0-48-15,25-1 0,24-50-1,75-98 1,-74 74-1,-25 74 1,0 25 0</inkml:trace>
  <inkml:trace contextRef="#ctx0" brushRef="#br0" timeOffset="25330.8">12701 3870 0,'0'25'78,"25"0"-78,-25 24 15,-25-24 1,25 25-16,-25 49 16,1 0-1,24-74 1</inkml:trace>
  <inkml:trace contextRef="#ctx0" brushRef="#br0" timeOffset="25498">12701 3622 0,'-25'-50'0,"50"100"0,-74-125 16,24 51-1,25-1-15</inkml:trace>
  <inkml:trace contextRef="#ctx0" brushRef="#br0" timeOffset="26149.31">13545 3969 0,'0'0'16,"0"-25"15,0 50 0,0 0-31,0 0 16,-25 124-1,25 24 1,-25-24 0,0 0-1,25 0 1,-25-100-16,1 26 16,-1-50-1,25-1 1,0-48-1,25-76 1,-1-48 15,1-51-15,25 25 0,24 1-1,1-1 1,-26 75-1,50 25 1,-49 74 0,-25 0-1,-25 99 1,-25 50 0,-49-25-1,-1-25 16,50-74-31</inkml:trace>
  <inkml:trace contextRef="#ctx0" brushRef="#br0" timeOffset="26480.76">14115 3994 0,'0'0'16,"25"-25"-16,0 0 15,0 50 17,-25 25-32,24-1 15,-24 51 1,-24-51 0,24-24-1,24-25 16,-24-50-31,25 26 16,50-76 0,24 1-1,-50 25 1,-24 74 0</inkml:trace>
  <inkml:trace contextRef="#ctx0" brushRef="#br0" timeOffset="27197.45">14760 3994 0,'0'0'16,"25"0"0,-50 25-1,-24-25 1,24 49-16,0-24 31,-25 25-31,25 49 16,50-49-1,25-26 1,24-48 0,1-26-1,-75-24 1,-25 24-1,0 50 1,-24 25 15,49 0-15,24-25-16,51 0 16,24-50-1,0 0 1,25-74-1,-25 0 1,-49 0 15,-25 75-15,-50 49 15,0 74-15,-24 50-1,73-25 1,1-49-16,50 24 16,24 1-1,-74-26 1,-25 1 0,-25-25-1,-25 0 1,26-1-1,-26-48 17,50-1-17,0 0-15</inkml:trace>
  <inkml:trace contextRef="#ctx0" brushRef="#br0" timeOffset="27364.79">15703 3969 0,'0'0'0,"25"0"16,-1 25 0,-48 25-1,24 24 1,-25 0 15,25-24-31,-25-25 0</inkml:trace>
  <inkml:trace contextRef="#ctx0" brushRef="#br0" timeOffset="28413.45">16000 4242 0,'100'-25'16,"-75"0"0,-1 1-1,51-76 1,-1-48 0,25-26-1,-49 25 1,-25 75-1,-25 49 1,-50 25-16,25 0 16,-74 124-1,25 25 1,49-25 0,25 0 15,50-25-16,-1-49 1,1-50 0,-1-25-1,26-25 1,-1-49 0,-49 74-1,-25 25 16,0 75-15,0-26-16,0 26 16,50-26-1,-1-49 1,1 0 0,0-74-1,24-50 16,25-75-15,0 1 0,-74 24-1,0 100 1,-25 49 0,-25 75-1,-24 49 1,49-25-1,-25 174 1,0-124 0,25 0-1,25-49 1,-25-26 0,25-24-1,24 0 1,1-25-1,24-25 1</inkml:trace>
  <inkml:trace contextRef="#ctx0" brushRef="#br0" timeOffset="28763.72">17365 3721 0,'25'25'0,"-50"-50"0,74 50 15,-49 0-15,-24 24 16,-1 1 15,0 49-15,0-24 0,0-1-1,25-24 1</inkml:trace>
  <inkml:trace contextRef="#ctx0" brushRef="#br0" timeOffset="29714.49">17687 3820 0,'0'0'0,"0"25"0,0-50 47,25 25-32,0 0 32,-50 25-16,25 0-31,-25 0 16,25 0 0,-24 24-16,24 1 15,24-50 1,51 25-1,-1-50 1,-24-25 0,-25-24-1,-1-25 1,-24 49 0,0 25-1,-24 25 1,-1 25-1,-74 25 1,49 49 0,25 0-1,25 0 1,50-49 0,49-25-1,0-25 1,50-25-1,-25-50 1,25-73 0,-25-1-1,-74 74 1,-26 50 0,-24 25-1,0 75 1,0 24 15,0 25-15,0-49-1,-49-26 1,-50-24-16</inkml:trace>
  <inkml:trace contextRef="#ctx0" brushRef="#br0" timeOffset="30262.71">16670 2952 0,'0'-25'0,"-25"25"31,25 25 32,0 0-16,0-50-32,25 25 17,-50 0-1</inkml:trace>
  <inkml:trace contextRef="#ctx0" brushRef="#br0" timeOffset="34114.66">19870 3547 0,'0'0'15,"0"-24"16,-24 48 32,-1 1-47,0 25-16,-25-1 15,1 26 1,24-1-16,-25 100 15,50-25 1,50 0 0,49-50-1,0-49 1,-24-26 0,-26 1-1</inkml:trace>
  <inkml:trace contextRef="#ctx0" brushRef="#br0" timeOffset="34631.24">20391 3647 0,'0'0'0,"25"-25"16,-25 0-16,0 0 16,-25 50 15,25 25-31,-49 74 31,24 0-15,0-25-1,0-49 1,50-50 15,50-25-15,24 0 0,0-25-1,-49 50 1,-26 0-1,1 25 1,-25 25 0,-25-25-16,-49 24 31,-25-24-15,0-25-16,74-50 15</inkml:trace>
  <inkml:trace contextRef="#ctx0" brushRef="#br0" timeOffset="35002.89">20937 3969 0,'74'0'16,"-148"0"-16,198 25 16,-74-50-16,-1 25 15,1-25 1,-50 1-16,25-1 16,-25 0-1,-50 0-15,1 0 16,-26 50-1,25 25 17,1 24-17,49 25 1,49-24 0,26-1-1,49-49 1</inkml:trace>
  <inkml:trace contextRef="#ctx0" brushRef="#br0" timeOffset="35948.14">21731 3696 0,'0'-25'16,"0"1"-1,-25 24 17,25 24-17,-25 26-15,25 25 16,-25-1-16,1 25 16,-26 174-1,25-124 1,0-25-1,1-25 1,24-49 0,49-25-1,1-50 1,24-25 0,1-49-1,-26-124 16,-98 99-15,-26 24 0,50 51-1,25-1 1,25 1 0,75 24-1,24-25 1,0 25-1,-50 1 1,-49-1 0,-50 50 15,0-25-15,0 24-16,-24 26 15,49 24 1,25 1-1,24-50 17,1-25-17,-25-25 1,74-50 0,-50 51-1,51-26 1,-76 50-1,1 50 1,-50 24 0,1-24-1,24-26 17,0-48-17,49-51 1,26-24-1,24 0 1,0 24 15,25 26-31</inkml:trace>
  <inkml:trace contextRef="#ctx0" brushRef="#br0" timeOffset="36248.58">22847 3969 0,'0'0'0,"25"0"15,0 0-15,49-25 32,-49 25-32,0-24 15,24-51-15,-24 50 31,-99 25-15,24 0 0,-24 75-1,74-1 1,0 100 0,99-100-1,50-49 1</inkml:trace>
  <inkml:trace contextRef="#ctx0" brushRef="#br0" timeOffset="38616.55">24981 3473 0,'24'25'0,"-24"0"62,-24-25-46,24-25 93,-25 25-93,25 25 531,0 24-532,0 1 1,0-1-16,0 26 0,0-25 16,-50 173 31,25-149-32</inkml:trace>
  <inkml:trace contextRef="#ctx0" brushRef="#br0" timeOffset="39397.69">24807 3820 0,'0'0'0,"-25"-24"15,0 24-15,25-25 16,25 0 15,25 25-31,-1 0 16,75-25-1,-49 25-15,-1-50 16,1 1 0,-26 24-1,-49 0 1,25 25 15,-50 75 0,25 49-15,-25-25 0,1-25-1,24-49-15,24-50 47,1 1-47,75-26 16,-1-24-1,-50 24 1,1 25 0,0 50-1,-50 49 1,24 1-1,1-1 1,50-49 15,73 0-15,-98-25 0,-25 0-16,49-50 15,-49-24 1,0-1-1,-50 51 1,-25 24 0,-49 24-1,74 51 1,1-1 0,98 25-1,75-49 1,25 0-1</inkml:trace>
  <inkml:trace contextRef="#ctx0" brushRef="#br0" timeOffset="39666.43">27040 3597 0,'0'0'16,"-25"25"15,25 0-15,0 24-16,-25 1 15,25 24-15,-25 26 16,25-1 15,-25-50-15</inkml:trace>
  <inkml:trace contextRef="#ctx0" brushRef="#br0" timeOffset="39816.26">27040 3498 0,'0'0'16,"0"-25"-16,0 0 0,0 0 16,0 1-1</inkml:trace>
  <inkml:trace contextRef="#ctx0" brushRef="#br0" timeOffset="40165.3">27188 3746 0,'0'0'0,"0"50"0,25-26 15,-25 1 1,25 25 0,-25-25 15,0-75-16,74-24 1,1-1 0,-26 25-1,-24 50 17,0 0-32,-25 75 15,0 24 1,0 0 15,-25-49-31,25-25 0</inkml:trace>
  <inkml:trace contextRef="#ctx0" brushRef="#br0" timeOffset="41148.17">27908 3399 0,'0'0'0,"25"-25"0,-25 0 31,0 50-15,0 24-16,0 1 16,-50 124-1,0 24 1,-24 25 15,24-123-31,26 24 16,-1-50-1,50-24 1,-1-25 0,76-25-1,24-25 1,0-149-1,-100 124 1,-73-173 0,24 174-1,-74-75 1,74 99 0,0 0-1,75-25 16,49 25 1,25 1-17,25-26 1,-50 25 0,-49 0-1,-50 1 1,0-1-1,-25 25 1,-25 49 0,26-24-16,-26 74 15,25-24 1,50-1 0,0-49-1,49 0 1,1-50 15,24 0-15,0-24-1,-74 49 1,0 0 0,-25 49-1,-100 26 1,51-50-1,49-50 32,25-25-31,-1 1-16,1-1 16,25 0-1,24-74 1,-24 75-1,-25 24-15</inkml:trace>
  <inkml:trace contextRef="#ctx0" brushRef="#br0" timeOffset="41748.4">28875 3647 0,'0'24'15,"0"1"1,-25 50 0,25-50-16,0-1 15,0 1 1,25-50 15,25-24-15,24-1 15,-24 0-15,0 50-16,-26-24 15,1 24 1,-25 24 0,-25 51-1,1-25 1,24-26-1,0 1 17,24-74-17,51-1 1,-1-25 0,-49 51-16,0 24 15,-25-25 1,0 50 15,0 49-15,0-24-1,0-1 1,49-24 0,51-25-1,-51 0-15</inkml:trace>
  <inkml:trace contextRef="#ctx0" brushRef="#br0" timeOffset="42383.59">29620 3771 0,'49'-100'15,"-24"51"1,0-26 0,-25 51-16,-50-1 15,1 298-15,49-521 16,-75 297 0,50 26-1,0-1 1,25-24-1,25-50 17,25 25-17,0-50 1,24-50 0,-24 1-1,-26 24-15,1 25 16,-25 50 31,0 0-47,-25 49 15,25-24 1,25 0 0,25-25-1,-1-25 1,26-25 15,24-50-15,25-74-1,-25-74 1,-49 124-16,0-50 16,-50 100-1,24 24 1,-24 0-1,-24 50 1,-26 74 0,0 25-1,-24 99 1,49-74 15,0-99-15,0 74-16</inkml:trace>
  <inkml:trace contextRef="#ctx0" brushRef="#br0" timeOffset="42698.52">30066 3399 0,'0'-75'15,"25"75"1,0-25-16,-1 25 16,51 0-1,-26 0-15,1 50 32,0 24-17,-25 26 1,-50-26-1,0 0 1,0-49 0,0-25-1</inkml:trace>
  <inkml:trace contextRef="#ctx0" brushRef="#br0" timeOffset="43048.56">30711 3547 0,'0'0'0,"25"-24"0,-25-1 16,0 0 15,-25 50-31,0 0 16,-49 49-1,49 0 1,25 1-1,25-1 17,24-49-17,1-25 1,0-25 0,-26 1-16,1-76 15,0-24 1,25 0-1,-26 75 1,1 24 0</inkml:trace>
  <inkml:trace contextRef="#ctx0" brushRef="#br0" timeOffset="43514.48">31306 3547 0,'0'0'0,"25"25"16,-25 0 0,0 0-1,0 0-15,-25 49 16,-24-24 0,-1-1-1,50-24 1,0-50 15,0 1-15,50-51-1,-1-24 1,1 49 0,0 25-1,-50 1 1,24 48 15,-24 1-31,25 50 16,-25-1-1,0 1 1,0-26 0,0-24-1,0 0 1,-25-25-16</inkml:trace>
  <inkml:trace contextRef="#ctx0" brushRef="#br0" timeOffset="45164.76">843 5458 0,'25'0'0,"-25"24"15,-25 1 1,25 25 0,0-1-16,-24 1 15,-1 25-15,0-1 16,0 0-16,0 1 15,1-26-15,24 1 16</inkml:trace>
  <inkml:trace contextRef="#ctx0" brushRef="#br0" timeOffset="45698.82">620 5805 0,'0'0'15,"0"-25"1,0 0 0,75-24-1,49-1 1,-50 25 0,50-49-1,-25-25 1,-49 24-1,-25 50 1,0 25 0,-25 50-1,-50 74 1,25 0 0,0-25-1,25-49 1,25-50 15,25-50-15,24 1-1,-24-26 1,-25 75 0,-1 0-1,1 75 1,25-1-1,24-24 17,50-50-17,-74 0-15</inkml:trace>
  <inkml:trace contextRef="#ctx0" brushRef="#br0" timeOffset="46248.44">1885 5681 0,'0'-25'16,"0"50"-16,0-75 0,-49 25 15,-26 25 1,-24 75 0,74-25-1,50-1 1,25-24 0,24-25-1,1-50 1,-1-24 15,-24-1-15,-50 51-1,24 24 1,1 49 0,25 26-1,99 49 1,-50-99-1,0-25 1,-24-75 0,-1 1-1,-49-100 1,24-24 0,1 49-1,-25 74 1,-25 100 31,-25 99-32,0-49-15,0 73 16,1-48 0,24 73-1,-25-148-15</inkml:trace>
  <inkml:trace contextRef="#ctx0" brushRef="#br0" timeOffset="46415.67">2530 5557 0,'0'0'0,"-24"-25"0,-1 25 15,25-25 1,25 0-16,49 1 31,0 24-31</inkml:trace>
  <inkml:trace contextRef="#ctx0" brushRef="#br0" timeOffset="46950.74">4242 5284 0,'-25'0'31,"25"25"-15,0 0-1,-49 247 17,24-197-32,25 49 15</inkml:trace>
  <inkml:trace contextRef="#ctx0" brushRef="#br0" timeOffset="47450.59">4019 5706 0,'25'-25'47,"49"25"-47,-24-25 15,24 0-15,0 0 16,1 1-16,24-51 31,-49 1-15,-50 49-1,0 50 1,-25 0 0,-25 74-1,25 25 1,1-25-1,24-74 1,0 0 0,24-25-1,26-50 1,24-24 0,1 24-1,-50 50-15,0 0 31,-1 0-15,1 25 0,0 99-1,0-50 1</inkml:trace>
  <inkml:trace contextRef="#ctx0" brushRef="#br0" timeOffset="47748.38">5160 5780 0,'25'0'0,"-50"0"0,74 0 16,-49-49-16,25 49 15,0-25-15,0 0 16,24 0 0,-49 0-1,25 0 16,-99 25-15,-1 50 0,1 25-1,49-1 1,100-24 0,73-1-1,-48-49-15</inkml:trace>
  <inkml:trace contextRef="#ctx0" brushRef="#br0" timeOffset="48365.2">7665 5358 0,'0'-24'15,"0"73"17,-24-24-32,24 25 15,-25 24-15,0 25 16,0-49 15,25-25-15,25 0-1,0-25-15,74-25 16,-49 0 0,-26 25-1,-24 50 1,0-1-1,-49 26 1,-26-26 0,-24 1-1,50-50 1,24-25 0,25-25-1</inkml:trace>
  <inkml:trace contextRef="#ctx0" brushRef="#br0" timeOffset="48731.75">8062 5755 0,'0'0'16,"25"0"-16,-25 25 15,-25 0-15,25 0 16,-25 24 0,50 1-1,0-50 1,25 25 0,49-25-1,-25-25 1,-49-25-1,-25-24 1,-49 0 0,-26 24-1,-24 25 1,74 25 0,0 0-16</inkml:trace>
  <inkml:trace contextRef="#ctx0" brushRef="#br0" timeOffset="48948.42">8682 5582 0,'0'0'16,"25"0"-16,-25-25 0,0 50 47,0-1-32,-25 26 1,25 49 0,-49 1-1,49-51-15</inkml:trace>
  <inkml:trace contextRef="#ctx0" brushRef="#br0" timeOffset="49201.38">9055 5606 0,'49'-148'32,"-74"172"15,25 1-32,0 25-15,0 24 16,0-24-16,0 99 31,0-100-31,50 26 16,24-50-1,1-25 1</inkml:trace>
  <inkml:trace contextRef="#ctx0" brushRef="#br0" timeOffset="49369">9179 5706 0,'0'0'16,"-25"0"-16,-25-25 15,50-25 1,124 25 15,-49 1-31,24 24 16</inkml:trace>
  <inkml:trace contextRef="#ctx0" brushRef="#br0" timeOffset="49798.76">10766 5507 0,'0'-25'16,"0"50"-1,-25 25 17,1-25-32,-51 223 46,50-199-14</inkml:trace>
  <inkml:trace contextRef="#ctx0" brushRef="#br0" timeOffset="50131.4">10741 5234 0,'0'0'0,"0"-24"15,-24 24-15,-1 0 16,25 24 0,0 1-1,0 0 1,25 0 15,-1-50 0,-24 0-15,0 0 0,-24 1-1,-1 24-15</inkml:trace>
  <inkml:trace contextRef="#ctx0" brushRef="#br0" timeOffset="50432.86">11089 5557 0,'25'25'0,"-50"-50"0,25 50 16,-25-1-1,-25 1 1,25 25 0,50 24-1,25 1 1,24-26 0,-74-24-1,0 0 1,-24 25-1,-76-26 1,26-24 0,49-24-16</inkml:trace>
  <inkml:trace contextRef="#ctx0" brushRef="#br0" timeOffset="53731.86">13569 5557 0,'25'0'47,"-25"-25"93,-49 50 2048,24-25-2173,-25 0 1,25 25-16,-24-25 16,-1 24-16,-74 125 46,273-49 1,99-200 0,-198-73-16,-50 24-15,24-25 0,-24 75-1,0 49 1,0 26 0,0 48-1,0 26 1,0 24 15,-24 125-15,48-1-1,26-74 1,24-24 0,-49-76-16</inkml:trace>
  <inkml:trace contextRef="#ctx0" brushRef="#br0" timeOffset="54132.03">14140 5681 0,'0'-25'46,"25"25"-30,0-25-16,-1 0 16,26 25-1,-25-49 1,-25-1 0,-25 50-1,-49 25 1,-26 25-1,51 49 1,49-25 0,0 26-1,99-26 1,0-24 0,0-50-1,-49-25 1</inkml:trace>
  <inkml:trace contextRef="#ctx0" brushRef="#br0" timeOffset="54599.35">14686 5408 0,'0'0'0,"0"-50"16,25 26-16,-25-1 0,0 50 46,-25 24-46,25 1 16,0 123 0,-25 26-1,0 49 1,-25-50 0,26-98-1,-1 73 1,25-98-1,25-50 1,24-50 0,51-25-1,-51-74 1,-24-50 0,-25 26-1,-50 24 1,-24 24-1,24 26 1,50 24 0,25 1-1,25 49-15,24-50 16</inkml:trace>
  <inkml:trace contextRef="#ctx0" brushRef="#br0" timeOffset="54968.95">15157 5681 0,'74'0'31,"-49"0"-15,25 0-16,24-25 15,-49 0 1,0 25-16,0-49 16,-75 24 15,-24 50-15,24-1-1,0 51 16,26-50-31,24 74 16,24-49 0,51-1-1,49-49 1,-25 0 0</inkml:trace>
  <inkml:trace contextRef="#ctx0" brushRef="#br0" timeOffset="55232.58">15901 5606 0,'0'0'0,"0"-24"0,0-1 15,-25 25 1,-24 0 0,-1 49-1,-24 1 1,49 25 15,25-1-15,0-49-16,50 24 15,24-49 1,50 25 0,-74-50-16</inkml:trace>
  <inkml:trace contextRef="#ctx0" brushRef="#br0" timeOffset="55500.01">16472 5334 0,'25'-25'0,"-50"50"0,50-75 0,-25 25 16,-25 25 30,25 75-30,0 49 0,0-25-1,-25 25 1,0-50 0,0-24-1,1 24 1</inkml:trace>
  <inkml:trace contextRef="#ctx0" brushRef="#br0" timeOffset="55853.56">16298 5656 0,'0'-25'15,"0"0"1,0 1-1,25 24 1,49-25 0,50 0-1,-24 0 1,-26 0 0,-49 25-1,0 0 1,-25 25-1,0 0-15,0 0 16,25 24 0,-25-24-1,0 0 1</inkml:trace>
  <inkml:trace contextRef="#ctx0" brushRef="#br0" timeOffset="56232.61">16968 5557 0,'0'0'16,"25"-25"15,-25 50-15,0 0-1,0 24 1,0 26 0,0-1-1,0-49 17,0 0-32,25-25 15,-1-25 1,26-49 15,-25 24-31,74-49 16,0-1-1,-49 26 1,-25 49 0</inkml:trace>
  <inkml:trace contextRef="#ctx0" brushRef="#br0" timeOffset="56566.74">17390 5631 0,'0'0'15,"24"0"-15,26 25 16,49-50 0,-24 0-1,-26 25 1,-24-49-1,-25-1 1,-25 25 0,-49 1-1,-25 48 1,49 51 0,25-1-1,0 1 1,75-26-1,25-24 1,24-25 0,-25 25-16</inkml:trace>
  <inkml:trace contextRef="#ctx0" brushRef="#br0" timeOffset="57048.5">17092 5011 0,'-25'0'0,"50"0"0</inkml:trace>
  <inkml:trace contextRef="#ctx0" brushRef="#br0" timeOffset="60663.52">18308 5259 0,'24'25'47,"-24"0"-47,25 0 15,-25 24 1,25 26-16,25 173 31,-100 74 0,-148-49 1,173-223-32,-25-1 47,50-24-16</inkml:trace>
  <inkml:trace contextRef="#ctx0" brushRef="#br0" timeOffset="62566.47">9972 4738 0,'25'0'47,"-25"25"-16,25-25-31,0 0 15,0 0-15,223 0 32,198-50-1,-198 26-15,50-1 15,-25 25-16,0-25 1,49 25 0,-24-25-1,0 0 1,148 1 0,-198 24-1,0-25 1,-24 0-1,-26 25 1,0-25 0,1 25-1,-1-25 1,1 25 0,-1 0-1,-24-24 16,0-1-15,74 0 0,-50 25-1,1-25 1,-1 25 0,-24-25-1,-1 25 1,1 0-1,0 0 1,24 0 0,-24 0-1,24 0 1,-24 0 0,-25 0-1,24 0 16,-98-25-15,-1 25 0,-49 0-1,25 0 1,-26 0 0,26-24-1,24 24 1,-24 0-1,-25 0 1,0-25 0</inkml:trace>
  <inkml:trace contextRef="#ctx0" brushRef="#br0" timeOffset="65149.5">19449 5731 0,'24'0'32,"1"0"-32,-25-25 62,0 0-46,0 0-16,-25 25 15,1-25 1,-1 25 0,-25 0-1,-24 50 1,-1 24 0,1 50-1,49-24 1,25-51-1,25-49 1,0 0-16,49-25 16,25-74 15,-74 50-15,50-100-1,-51 99-15,-24 75 47,-24 25-31,24-1-1,0-24-15,0 74 16,24-74 0,-24 0-1,50 0 1,24-25-1,-24-50 1,49 0 0,-24-49-1,-1 0 1,-49-25 0,-25 25-1,0 24 16,0 50-15,25 50 15,0 0-15,24 49 0,-24 50-1,-25-74 1,0 99-1,0-25 17,0-99-17,74 0-15,-24-25 16,24 0 0,-24 0-16,99-50 15,-50-24 16,-74 49-31</inkml:trace>
  <inkml:trace contextRef="#ctx0" brushRef="#br0" timeOffset="79657.25">20689 5755 0,'0'25'16,"-25"-25"15,50 0 32,0 0-63,24 0 31,51-74 16,-100-26 0,-25 76-47,-149 98 47,149 1-32,1 24 1,24-25 0,74-49 15,124 0-16,-123 0 1</inkml:trace>
  <inkml:trace contextRef="#ctx0" brushRef="#br0" timeOffset="80632.73">5160 7641 0,'0'0'15,"0"-25"-15,0 0 32,-25 50-1,25 0-15,0 24-16,0 1 15,-25 24-15,25 100 16,-49 74 15,49-149-31,-100 174 31,76-174-15,-1-49 0</inkml:trace>
  <inkml:trace contextRef="#ctx0" brushRef="#br0" timeOffset="81050.78">5011 7765 0,'-25'-50'16,"50"100"-16,-50-125 0,50 50 15,-25 1 1,0-1-16,25 0 16,24 0-1,1-24 1,49 24-1,0 25 1,-24 49 0,-1-24-1,-74 74 1,-24 1 0,-26-1-1,-25-25 1,1 1-1,24-26 1,26 1 0</inkml:trace>
  <inkml:trace contextRef="#ctx0" brushRef="#br0" timeOffset="81417.37">5954 7517 0,'24'-25'16,"-48"50"-16,24-50 15,-25 25 1,-25 74-1,50-49 1,-25 49-16,1 51 16,24 48-1,0 50 17,24-99-17,26-24 1,-25-51-1,24-24 1,-24 0-16</inkml:trace>
  <inkml:trace contextRef="#ctx0" brushRef="#br0" timeOffset="81984.11">6351 7864 0,'0'-25'16,"0"50"31,0 25-47,-25 24 15,-25 50 1,1-25-1,49-74 1,-25-25 0,50-25-1,-25-49 1,24-1-16,26-98 16,0-1-1,24 25 1,0 75-1,-24 24 1,-50 25 0,25 75 15,0 24 0,-1 50-15,1 1-1,-25-26 1,0 0 0,0-74-16,0 24 15,0 1 1,0-25 0</inkml:trace>
  <inkml:trace contextRef="#ctx0" brushRef="#br0" timeOffset="82217.59">6276 7963 0,'0'0'0,"-25"-25"16,50 1 15,25-1-15,-1 25-16,1-25 15,74 25 1,-50-50 0</inkml:trace>
  <inkml:trace contextRef="#ctx0" brushRef="#br0" timeOffset="82649.82">6896 7541 0,'0'0'16,"0"-24"-16,-24 24 31,48 24 1,-24 1-17,0 25-15,25-1 16,0 76-1,-25 48 1,0-74-16,-50 75 16,1-50-1,-1-25 1,50-74 0,-25-25 15</inkml:trace>
  <inkml:trace contextRef="#ctx0" brushRef="#br0" timeOffset="83201.25">7665 7988 0,'-24'0'16,"-1"0"15,50 0 32,-1 0-48,1 0 1,0 0-16,0 0 16,24 0-1,-24 0 1,25 0-16,24-25 15,25 0 1,-49 1 0</inkml:trace>
  <inkml:trace contextRef="#ctx0" brushRef="#br0" timeOffset="83467.75">7665 8211 0,'0'0'0,"-24"0"0,-1 25 16,0-25 0,75 0-1,49 0 16,0-25-15,-25 25 0,-24 0-1,-25 0-15,0 0 16</inkml:trace>
  <inkml:trace contextRef="#ctx0" brushRef="#br0" timeOffset="89968.91">9377 7814 0,'-25'0'156,"25"25"-140,-25-25-16,1 25 15,-26 49 17,0 50-1,50-99-31,-24 50 15,-1-26 1,50 26 0,-1-26 15,1-24-15,50-25-1,-26 25 1,1-50-1,-1 25 1,1-25 0,0 0-1,-1-49 1,-24 24 0,25-24-1,-50 49 1,25-24-1,-25-1 17,-25 0-32,25 1 15,-25 24 1,-25 0 15,25 0-15,-24 1-1,-1 24 1,-49 49 0,25-24-1,49 25 1,25-26 0</inkml:trace>
  <inkml:trace contextRef="#ctx0" brushRef="#br0" timeOffset="90472.5">9997 8236 0,'0'25'94</inkml:trace>
  <inkml:trace contextRef="#ctx0" brushRef="#br0" timeOffset="93888.01">10245 7889 0,'0'-25'15,"25"25"1,-25-25 31,25 25-16,0 0-31,49 75 47,-49-51-47,0 26 15,-25 24 1,0 1 0,-25 24-1,-49-25 1,24-49 0,50 0-1,25-25 32,24 0-47,75-25 16,-24 0-1,-76 25 1,26 0 15</inkml:trace>
  <inkml:trace contextRef="#ctx0" brushRef="#br0" timeOffset="94618.37">11089 7914 0,'0'-50'16,"0"100"-16,25-125 31,-50 75 0,0 0-31,0 0 16,-49 25-1,49-25 1,25 25 0,-25-25-1,25 25 17,0-1-17,0 1-15,0 50 31,0-26-15,-25-24 0,25 0-16,25-50 62,0 25-46,24 0-1,1 0 1,-25-25 0,25 25-1,-26 50 1,1-1 0,0 1-1,-25 0 1,0-26-16,-50 26 15,26 0 1,-26-50 0,25 0-1,-25 0 1,1 0 15,24 0-31</inkml:trace>
  <inkml:trace contextRef="#ctx0" brushRef="#br0" timeOffset="95252.92">13718 8286 0,'-25'0'31,"50"0"-15,0 0-1,0 0 1,0 99 15,-149 25 1,74-124-32</inkml:trace>
  <inkml:trace contextRef="#ctx0" brushRef="#br0" timeOffset="96069.1">14711 7740 0,'0'25'47,"0"24"-32,0-24 1,0 50-16,0-26 16,0 26-16,-25 49 31,25 0-16,-25 0 1,0-50 0,25-49-1,0 0 1,0-75 0,-25-24-1,25-50 1,25-25-1,0 25 1,25 0 0,-26 0 15,100-100 0,-99 200-31,-25-1 16,50-25-1,-1 50 1,26-25 0,-26 75-1,-24 49 1,-50 25 0,1-24-1,-51-26 1,26-24-1,-26-26 1,50-24 0,1 0-1</inkml:trace>
  <inkml:trace contextRef="#ctx0" brushRef="#br0" timeOffset="96436.51">15604 7467 0,'0'0'0,"24"0"16,-24-25-16,-24 50 47,24 0-47,-25 0 15,-25 74 1,1 50 0,49-25-1,-25-75-15,50 75 32,74 50-1,-25-124-16,-24-50 1,-1 0 0,1-50-1</inkml:trace>
  <inkml:trace contextRef="#ctx0" brushRef="#br0" timeOffset="97288.29">16199 7541 0,'0'-49'32,"0"74"14,0-1-46,-25 26 16,25 0-16,0-1 16,-25 1-1,25 24-15,-24 26 16,-1-1 0,25-25-1,-25-49 1,25 0-1,0-50 17,25-25-17,-25-24 17,25 0-17,-1-26 1,-24 51-16,25-51 15,25 1 1,-1 25 0,26 24-1,-26 25 1,1 1 0,-25 48-1,-50 76 1,-25 48-1,-74-23 17,124-101-32,25 1 31,50-25-15,24 0-1,-50 25 1,1 0-1,-50 24 1,0 1 0,-50 0-1,1-1 1,-50 1 0,49-25-1,-24-25 1,-1 0-1,50-25 1</inkml:trace>
  <inkml:trace contextRef="#ctx0" brushRef="#br0" timeOffset="97718.59">16794 7417 0,'0'-24'32,"25"24"-17,0 24 1,0 1-1,-25 25 1,25-1-16,24 51 16,1 24-1,-50 0 1,0-25 15,-75 0-15,1-24-1,24-51 1,26 1 0,24-50-1,0 1 1</inkml:trace>
  <inkml:trace contextRef="#ctx0" brushRef="#br0" timeOffset="98034.51">17588 7765 0,'0'-25'31,"25"25"-15,0 0 0,0 0-1,24-25 1,50 25 0,-24-25-1,-1 0 1,-49 25-1</inkml:trace>
  <inkml:trace contextRef="#ctx0" brushRef="#br0" timeOffset="98554.57">17638 7938 0,'0'0'0,"0"25"16,49-25-1,-24 0 1,50 0 0,-26-25-16,1 25 0,-25 0 15,99-24 1,-100 24 15,1 0 0,-25-25-31,-25 25 125,25-25-62,-24 25-32</inkml:trace>
  <inkml:trace contextRef="#ctx0" brushRef="#br0" timeOffset="100168.39">19374 7442 0,'-25'0'16,"1"0"0,-1 25 15,25 0-31,-25 0 16,0-1-16,-74 175 46,74-125-46,75 174 47,247-223 0,-197-149-16,-76 99-15,-24-24-16,-24-50 16,-1-1-1,-25 26 17,1 49-32,-26-25 15,-24 50 1,49 0-1,26 0 1,-1 50 0</inkml:trace>
  <inkml:trace contextRef="#ctx0" brushRef="#br0" timeOffset="100399.57">19895 7889 0,'0'0'0,"0"25"0,0-1 15,0 1 17,0 0-17,0 0 1</inkml:trace>
  <inkml:trace contextRef="#ctx0" brushRef="#br0" timeOffset="101035.02">20317 7591 0,'-25'0'16,"50"0"-16,-75-25 0,50 0 31,25 1-15,0 24-1,0-25 1,0 25-16,24 0 16,75 25-1,-74-1 1,-25 51 0,-75-1-1,-49 1 1,49-26 15,25-49-31,25 25 16,50-25-1,24-25 1,-24 25 15,24 0-15,-49 25-1,0 25 1,0-1 0,-50 1-1,-25 0 1,-24-26 0,0-24-1,24 25 1,25-50-1,0 25 1</inkml:trace>
  <inkml:trace contextRef="#ctx0" brushRef="#br0" timeOffset="101735.77">21309 7541 0,'0'0'0,"0"-24"15,0-1 17,-25 0-32,-24 25 15,-1-25 1,1 50-1,24-25 1,0 0-16,0 25 16,25 0-1,-25 24 17,50 1-17,-25 24 1,0 26-1,0-26 1,0-49 0,0 0-1,25-25 17,0-25-17,49 0 1,-49 25-16,49-25 15,-24 25 1,-25 0 0,0 25-1,-1 0 1,1 24 15,-25 1-15,0 0-1,-25-26 1,-24 26 0,-50-25-1,-50-25 1,124 0 0,0 0-1</inkml:trace>
  <inkml:trace contextRef="#ctx0" brushRef="#br0" timeOffset="102875.38">23319 7938 0,'0'-24'0,"0"-1"32,0 0-17,0 0-15,0 0 16,0 1 0,-25-1 15,0 25-31,-198 248 47,297-199-16,1-49-15,-1-24-1,0-26 1,-74 25-1,25 25 17,-25 50-17,0 49 1,-25-74 0,25 74-1,-24-74 1</inkml:trace>
  <inkml:trace contextRef="#ctx0" brushRef="#br0" timeOffset="103302.82">23691 7864 0,'0'25'47,"24"0"-31,-24 24-16,0 1 15,-24 24 1,-1-49 0,50-50 15,-25 0-16,74-49 1,0-25 0,1 74-1,-50 25 1,0 0 0,-25 25-16,0 0 15,24 74 1,-48-50-1,24-24 1</inkml:trace>
  <inkml:trace contextRef="#ctx0" brushRef="#br0" timeOffset="103769.44">24484 7740 0,'0'0'0,"0"-25"32,-24 25-17,-1 25-15,0 0 16,-25 0-16,-24 74 16,49-50-1,0 1-15,25-25 16,25 24-1,50-49 1,-1-24 0,-24-1-1,-1-74 1,1-50 15,-25-50-15,0 26-1,-1 49 1,-24 99 0,-24 99 15,-1 50-15,0 50-1,25-25 1,-25-75-1</inkml:trace>
  <inkml:trace contextRef="#ctx0" brushRef="#br0" timeOffset="104573.09">26246 7665 0,'-25'0'47,"25"25"-31,0 25-16,-25-25 15,25 24-15,0 26 16,-25 49 0,1 25-1,-1-1 1,0-48 0,25-51-1,0-24 1,-25-25-1,25-25-15,25-49 16,-25-50 15,50-50-15,-1 1 0,1-1-1,-1 50 1,1 25-1,0 49 1,-26 25 0,1 0-1,0 149 17,-25-74-17,0 24-15,-25 51 16,-49-51-1,-1 0 1,26-24 0,24-25 15</inkml:trace>
  <inkml:trace contextRef="#ctx0" brushRef="#br0" timeOffset="104919.33">26965 7591 0,'0'-25'16,"-25"25"-1,25 25 1,-49 0-16,24 24 16,0 1-16,-24 49 15,24 25 17,0-74-32,25 24 15,50 1 1,24-1-1,0-49 1,-24-25-16</inkml:trace>
  <inkml:trace contextRef="#ctx0" brushRef="#br0" timeOffset="105268.8">27486 7715 0,'0'0'0,"0"-25"16,-25 25 15,-24 0-16,-1 50 1,0 24 0,26 26-1,-1-26 1,74-24 0,1-1-1,0-24 1,24-25-1</inkml:trace>
  <inkml:trace contextRef="#ctx0" brushRef="#br0" timeOffset="105619.42">27709 7541 0,'0'0'0,"25"25"63,0 25-48,0-25-15,-25 24 16,25 1-16,-1 74 15,-24 0 1,-24-25 0,-1-24-1,-25-26 1,50-24 15,-25-25-31</inkml:trace>
  <inkml:trace contextRef="#ctx0" brushRef="#br0" timeOffset="105920.57">28206 7963 0,'0'-25'31,"24"25"-15,1-24 0,0 24-1,49 0 1,1-25-1,-50 25-15,-1 0 16</inkml:trace>
  <inkml:trace contextRef="#ctx0" brushRef="#br0" timeOffset="106151.93">28280 8112 0,'0'0'0,"-25"25"15,50-25 1,0 0 0,24-25-1,1 25-15,24-25 16,1 25-1,-50-25-15</inkml:trace>
  <inkml:trace contextRef="#ctx0" brushRef="#br0" timeOffset="112086.94">29272 7790 0,'0'-25'0,"-25"25"31,25-25-15,0 50 30,-49-25-30,-50 99 0,-25 99 31,99-173-47,25 99 31,49-99-16,26 0 1,-1-50 0,-24 0-1,24-49 1,-49-1 0,-25 1-1,-25 0 1,0 24-1,1 25 1,-1 0 0,0 1 15</inkml:trace>
  <inkml:trace contextRef="#ctx0" brushRef="#br0" timeOffset="112281.21">29669 8038 0,'0'0'16,"0"24"-16,0 1 78</inkml:trace>
  <inkml:trace contextRef="#ctx0" brushRef="#br0" timeOffset="112921.61">29868 7790 0,'0'0'0,"0"-25"15,0 0 17,0 50 14,-25 0-30,25 24-16,0-24 16,0 25-16,-25 24 15,50-24 17,-25-26-17,0 1 1,49-25-1,1-25 1,49-24 0,-74 24-16,49-25 15,-49 1 1,0 24 0,-50 50 30,25 0-30,0-1-16,-25 51 31,1-26-31,24 1 16,-25 0 0,25-1-1,0-24 1,0 0 15</inkml:trace>
  <inkml:trace contextRef="#ctx0" brushRef="#br0" timeOffset="115199.58">30736 8261 0,'25'0'16,"-25"-25"-1,-25 25 126,25-25-47,0 0 62,25 25-125</inkml:trace>
  <inkml:trace contextRef="#ctx0" brushRef="#br0" timeOffset="118738.47">1538 9948 0,'-25'0'0,"0"25"47,25 24-31,0 26-1,0-26 1,-24 26-16,-26 247 31,149-198 16</inkml:trace>
  <inkml:trace contextRef="#ctx0" brushRef="#br0" timeOffset="119386.82">1786 10518 0,'50'-24'15,"-25"24"1,24-50 0,1 25-1,-25 0 1,-25 0 0,-50 1-1,25 48 1,0 1-1,-24 25 1,24 0 0,0-1-1,25 1 1,25-1 0,49-49-1,26 0 1,-1-49-1,25-26 1,-75-24 0,1-50-1,-25-24 1,-25-1 0,0 149-1,0 0 1,-25 25-1,25 100 1,-25 24 0,25 24 15,0 1-15,0-49-1,50-51 1,-50 1-1</inkml:trace>
  <inkml:trace contextRef="#ctx0" brushRef="#br0" timeOffset="119604.57">2233 10295 0,'0'-25'15,"0"50"-15,-25-50 0,0 25 16,75-25 15,-1 25-31,50-24 32,-49-1-32</inkml:trace>
  <inkml:trace contextRef="#ctx0" brushRef="#br0" timeOffset="120219.71">4316 10171 0,'0'-25'15,"0"0"32,0 50-31,-24 25-16,-1 148 31,0 26 16,50-224-31,99 0-1,-75-25-15,26-25 16,24 1 0</inkml:trace>
  <inkml:trace contextRef="#ctx0" brushRef="#br0" timeOffset="120503.7">4341 10097 0,'0'0'0,"-25"-25"31,50 25-15,0-25-16,25 0 15,-1 0-15,75-24 16,-49 24 0,-26 25-1</inkml:trace>
  <inkml:trace contextRef="#ctx0" brushRef="#br0" timeOffset="120644.13">4366 10320 0,'0'0'0,"-25"25"16,75-25-1,49-25 1,50 0-1</inkml:trace>
  <inkml:trace contextRef="#ctx0" brushRef="#br0" timeOffset="121154.85">5631 9898 0,'0'25'47,"0"0"-47,0 24 16,0 1-16,25 24 16,-25 1-1,-25 49 1,25-75-16,-25 1 15,50-25 17,25-100-17,49 1 1,0 0 0,-49 74-1,-25 0 16,-25 24-31,-25 26 16,0 24 0,-49-24-1,24-50 1,-49 25 0,24-25-1,51-25 1,-1-25-1,0 1 1</inkml:trace>
  <inkml:trace contextRef="#ctx0" brushRef="#br0" timeOffset="121537.62">6127 10245 0,'0'0'0,"25"0"0,25 0 32,-25 0-32,24-24 15,26-1 1,-1-25 0,-49-24-1,-25 24 1,-50 50-1,-24 0 1,-50 50 0,74 24-1,50 25 1,0-24 0,50-1-1,24-49 1,50-25-1,-74 0 1</inkml:trace>
  <inkml:trace contextRef="#ctx0" brushRef="#br0" timeOffset="122171.51">8286 9973 0,'0'0'15,"0"-25"-15,0 0 16,0 50 31,-25 0-47,25 24 16,0 1-16,0 24 15,-25 50 1,0 50 15</inkml:trace>
  <inkml:trace contextRef="#ctx0" brushRef="#br0" timeOffset="122870.83">8137 10394 0,'0'-49'47,"49"24"-47,-98 124 16,198-248-16,-298 273 0,422-297 31,-199 98-15,-24 1-1,-50 49 1,24 0-1,-24 50 1,0 49 0,-24-24-16,-1 24 15,25 1-15,-25 24 16,0-24 0,50-100 30,0 0-46,49-50 16,1-24 0,-26 50 15,-24 49-15,0 24-1,0 26 1,-1 0-1,51-26 1,-50-24-16,74 0 16,-25-24-1,1-26 1,-50-49 0,-25 24-1,-25 51 1,0 24-1,0 24 1,0 26 0,25 24-1,75 1 17,123-1-17,-123-74-15</inkml:trace>
  <inkml:trace contextRef="#ctx0" brushRef="#br0" timeOffset="123504.84">11039 10146 0,'0'0'16,"-25"0"15,100 0-16,148-74 17,-149-25 15,-198 74-16,75 25-31,-1 25 15,-49 74 1,74-50-16,-25 26 16,50 74-1,199-75 17,-75-74-17,-50-25 1</inkml:trace>
  <inkml:trace contextRef="#ctx0" brushRef="#br0" timeOffset="123820.34">11560 10022 0,'0'0'0,"25"0"31,-25 25-15,0 0-1,49 99 1,-49 0 0,25-50-1,-25-99 32,25 1-47,25-100 16,-1 0-1,1 24 1,-50 51 0,50 49-1</inkml:trace>
  <inkml:trace contextRef="#ctx0" brushRef="#br0" timeOffset="124720.47">12031 10196 0,'0'0'16,"50"0"0,-25-25-1,24-49 1,-24-1 0,-25 26-1,-25 49 1,1 0-16,-100 74 31,74 25-15,50 0-1,0-24 1,50-26 0,24-24-1,0-25 1,-24-49-1,24-26 1,26-49 0,-26 50-1,-24 49 1,-25 75 15,-25 24-15,-25 25-1,25-74-15,49-25 32,1-25-17,24-74 17,1 0-17,-50 74 1,-25 0-1,24 50 1,1 25 0,25 24-1,24-24 1,25-26 0,-49-24-16,24 0 15,-24-74 1,-25-50-1,0-50 1,-25 1 0,25 49 15,-25 99-15,0 0-1,0 75 1,0 74-1,0 49 1,0 1 0,-25 0-1,0-125 1,25-24-16</inkml:trace>
  <inkml:trace contextRef="#ctx0" brushRef="#br0" timeOffset="124889.48">13048 9948 0,'0'0'16,"-24"0"-16,-1-25 0,25-25 31,0 26-31,149-1 16,-50 0-16</inkml:trace>
  <inkml:trace contextRef="#ctx0" brushRef="#br0" timeOffset="126271.45">15058 9799 0,'0'25'15,"0"-50"-15,-25 25 16,25-25-16,0 50 94,0-50 31,0 0-110,25 25 17,-25-25-1,0 1 250,25 24-218,-25 24-48,0 1 1,0 0-1,0 74 1,-25 125 15,0-125-15,50-25 0,-25-49-1,0 0 16</inkml:trace>
  <inkml:trace contextRef="#ctx0" brushRef="#br0" timeOffset="127120.87">15033 10047 0,'0'0'16,"-25"-25"-1,25 0 32,25 1-31,0 24-16,74-50 16,25 25-1,-25 0 1,-49 1-1,-25-26 1,0 0 31,-1 25-47,26 25 16,0-24-1,-26 24 1,1 0-1,-25-25 17,0 50-17,-25 24 1,25 1 0,-24 24-1,-1 26 16,25-26-31,-25 25 16,25-24 0,0-51 15,25-48 16,0-26-32,-1-24 1,76-50 0,-76 99-1,1 0 1,25 25-16,-25-25 16,-1 25-16,1 0 31,0 75-16,-25-51-15,25 100 16,0-99 0,24 50 15,26-51-15,-1-24-1,-24 0-15</inkml:trace>
  <inkml:trace contextRef="#ctx0" brushRef="#br0" timeOffset="127753.8">16645 9948 0,'0'-25'15,"0"0"-15,-74 149 0,99-273 16,24 224-16,-197-150 16,24 100-1,74 0-15,0 49 16,50-24-1,50-25 1,74-25 15,-25-50-15,0 1 0,-74-26-1,0 50 1,-25 50 15,0 25-15,0 49-1,25-49-15,74-1 32,25 1-32,0-50 15,-74 0 1,74-99-1,-99 49 1,-1-124 0,1 1 15,25-100-15,-50 198-1,-25 75 16,0 50-31,-24 49 16,24 50 0,0 25-1,50-25 1,0-50 0,-1-25-1</inkml:trace>
  <inkml:trace contextRef="#ctx0" brushRef="#br0" timeOffset="127954.58">17092 9849 0,'0'0'0,"-25"-50"0,-24 50 16,49-50-1,-25 50 1,99-25 0,75 1-1,0 48 1</inkml:trace>
  <inkml:trace contextRef="#ctx0" brushRef="#br0" timeOffset="133120.49">18804 9824 0,'0'0'15,"0"-25"-15,24 25 63,1 25-63,99 74 31,-49 149 0,-100-149-15,-49-49 0,24-25-16,25-25 15,-25 0 1,50-75-1,25-49 1,99-124 0,0 99 15,0 50-15,-49 49-1,-26 50 1</inkml:trace>
  <inkml:trace contextRef="#ctx0" brushRef="#br0" timeOffset="133936.85">19399 10022 0,'25'0'16,"-50"0"-16,50 25 31,24-50-31,-24 0 16,25 1-16,-1-26 15,1 0 1,-50 26 0,0-26-1,-50 50 1,-24 50-1,24 24 1,26 25 0,48 0-1,76-49 1,-26-25-16,100-25 16,-25-50-1,-25-24 1,-50-50-1,-49 0 1,0 49 15,-25 26-15,0 24 46,0 50 1,0-1-47,0 1 15,0 0-16,-25 0 1,25 0-16,0 0 16,0 24-16,0 75 15,-50 75 17,25-75-32,-49 124 15,0-25 1,-1-99-1,50-25 1</inkml:trace>
  <inkml:trace contextRef="#ctx0" brushRef="#br0" timeOffset="134272.76">20168 9997 0,'0'0'0,"0"-24"0,0-1 15,0 0 1,50 0-1,-1 0 1,26 25 0,-50 50-1,-1 24 1,-48-24-16,-1 49 31,-50-49-15,-24-1-1,74-49-15</inkml:trace>
  <inkml:trace contextRef="#ctx0" brushRef="#br0" timeOffset="134654.96">20466 9873 0,'25'-24'15,"-50"48"-15,74-48 16,-49-1-16,25 25 16,0 0-1,0 25-15,0 49 16,-25 25 0,-25 0 15,-25-49-16,50-25 1,25-75 15,0-24-15,49-50 0,-24-25-1,24 50 1,-49 49-1,0 25-15</inkml:trace>
  <inkml:trace contextRef="#ctx0" brushRef="#br0" timeOffset="135057.65">20912 9973 0,'0'0'16,"75"-50"15,-26 25-15,-24 0-16,0 1 16,0-51-1,-25 50 1,0 0-16,-50 50 31,-24 0-15,24 50-1,0-1 1,50 0 0,0 1-1,25-26 1,50-24-1,24 0 1,0-25 0,-24-25-1</inkml:trace>
  <inkml:trace contextRef="#ctx0" brushRef="#br0" timeOffset="135371.45">21508 9749 0,'0'0'0,"0"-25"16,0 1 0,-50 48 15,50 1-31,-25 0 16,25 50-1,0-26-15,50 1 16,-25 24-1,-25-24 1,-25-25 0,-50 24 15,26-49-15,24 25-1,0-25-15</inkml:trace>
  <inkml:trace contextRef="#ctx0" brushRef="#br0" timeOffset="136321.46">21781 9873 0,'0'0'0,"24"0"0,1-24 16,0-1-1,0 25-15,0-50 16,-1 50 0,-48-50 15,-26 75-15,-24 0-1,-1 25 1,50 24-1,0-24-15,50 24 16,0-24 0,25-25-1,24-25 1,25-50 0,-24 0-1,24 1 1,-49 24-1,-26 25 32,1 25-47,-50 24 16,25 1 0,0-25-1,0 0 1,25-25-1,50-75 1,-26 1 0,26 24-1,-51 25 1,1 25 0,0 0-1,-25 25 1,50 50 15,-1-26-15,-24-24-1,74 0 1,-74-50 0,0-25-1,0-49 1,24-75-1,-24-24 1,25 49 0,-25 75-1,-25 49 1,-25 99 15,25-24-31,0 24 16,0 174-1,25-123 1,-1-26 15,-24-25-31</inkml:trace>
  <inkml:trace contextRef="#ctx0" brushRef="#br0" timeOffset="136553.94">22847 9724 0,'0'0'15,"-25"0"-15,1 0 0,24-49 16,99 24-1,25 25 1,-75-25 0</inkml:trace>
  <inkml:trace contextRef="#ctx0" brushRef="#br0" timeOffset="137575.57">23691 9700 0,'24'0'31,"-24"-25"-15,0 0 62,0 0-47,-24 25-15,24-25 31,0 1 15,0 48 110,24-24-172,-24 25 375</inkml:trace>
  <inkml:trace contextRef="#ctx0" brushRef="#br0" timeOffset="138825.01">24261 9328 0,'0'-25'31,"-25"0"94,1 25-125,-1 0 16,-50 0 0,51-25 15,48 25 109,1 0-15,-25-25 16,0 50 15,-25 25-140,25-25 0,0-1-16,-24 51 15,24 24 1,0 0-1,-25-49 17,25-25-32,0-1 15,-25 1 1</inkml:trace>
  <inkml:trace contextRef="#ctx0" brushRef="#br0" timeOffset="142256.65">24609 9650 0,'0'-25'78,"24"0"-16,-24 1-46,25-1 0,-25 0-16,0 0 15,0 0-15,0-24 16,0-1-1,-25 25 17,1 25-17,-51 0 1,1 25 0,-26 25-1,26 49 1,0 0-1,24 0 1,0 1 0,50-26-1,50 1 1,0-75 0,74 0 15,-100-25-31,1 0 15,25-49 1,-1-51 0,-24-23-1,0 48 1,0 26 0,-25 49 15,-25 75-16,0 49 1,50 25 0,74-25-1,125-24 1,-76-50 0,-48-50-1,-76 0 1</inkml:trace>
  <inkml:trace contextRef="#ctx0" brushRef="#br0" timeOffset="142739.07">25774 9204 0,'0'-25'0,"-24"25"31,24 25-31,0-1 16,-25 26-16,25 74 15,-25 25 1,0-50-1,25-25 1,25-74 15,0 0-31,24 0 16,100 0 0,-124 0-1,-25 25 1,-25 0-1,-49 25 1,-1-25 0,-24-1-1,25-24 1,74-49 15</inkml:trace>
  <inkml:trace contextRef="#ctx0" brushRef="#br0" timeOffset="143105.26">26221 9600 0,'25'-24'31,"-25"48"0,-25 1-15,25 0-16,-25 25 16,25 24-1,25-24 1,25-25 0,-1-1-1,1-48 1,-50-26-1,25 25-15,-50-74 32,-25 24-17,25 26 1,25 24 0,-24 25-16</inkml:trace>
  <inkml:trace contextRef="#ctx0" brushRef="#br0" timeOffset="143672.29">26667 9377 0,'0'0'0,"25"-25"0,-25 1 31,0-1-31,25 25 32,-25-25 15,0 75 156,-25-26-203,50 1 15,-50 25-15,25-1 16,0 1-16,0 0 16,25 24-1,-25-24 1,50-1-1,-25-49 1,-1 0-16</inkml:trace>
  <inkml:trace contextRef="#ctx0" brushRef="#br0" timeOffset="144005.4">27213 9303 0,'0'-25'15,"0"50"-15,0-75 32,0 100-17,0-25-15,0 24 16,0 50-1,-25 25 1,25-24 0,0-51-16,0 1 15,50-25 1,0 0 0,24-1-1</inkml:trace>
  <inkml:trace contextRef="#ctx0" brushRef="#br0" timeOffset="144171.49">27337 9600 0,'0'0'0,"0"-24"15,-25-1 1,25 0-1,100 0 1,-26 0-16</inkml:trace>
  <inkml:trace contextRef="#ctx0" brushRef="#br0" timeOffset="144505.44">28627 9501 0,'-25'0'15,"25"-25"-15,0 1 31,0 48-15,0 1 0,0 25-16,0-25 15,0 24-15,-24 26 16,-1-1 0,25-24-1,-25-25 1</inkml:trace>
  <inkml:trace contextRef="#ctx0" brushRef="#br0" timeOffset="144841.79">28528 9228 0,'0'-24'0,"0"48"0,-25-73 16,25 24 15,0 50-15,-25 0 0,25 24-1,0-24 16,0-50 16,0 0-31,0 1 0</inkml:trace>
  <inkml:trace contextRef="#ctx0" brushRef="#br0" timeOffset="145171.6">28925 9402 0,'25'0'15,"-50"0"-15,75 0 31,-50 25-31,0 0 16,-25 24 0,25 26-1,0-1 1,-25-24 0,25-26-1,-25 1 1,-25-25-1,1 0 1,-1 0 0</inkml:trace>
  <inkml:trace contextRef="#ctx0" brushRef="#br0" timeOffset="145955.12">30264 9600 0,'25'0'15,"-25"-24"1,-25-1 15,1 25-15,-175 173 31,199-148-32,-25 25-15,100 0 31,24-26-15,-25-24 0,26-74-1,-51-25 1,1-50 0,-50 0-1,-25 0 1,0 50-1,-24 49 1,24 75 15,0 0-15</inkml:trace>
  <inkml:trace contextRef="#ctx0" brushRef="#br0" timeOffset="146322.46">30661 9600 0,'25'0'16,"0"0"0,25 0-1,-26 0-15,1-24 16,25-1-1,-25 0-15,-25 0 16,-25 25 15,0 25-15,-25 99 15,50-25-15,25-24-1,74-1-15,1-24 32,-1-50-17,-49 0-15</inkml:trace>
  <inkml:trace contextRef="#ctx0" brushRef="#br0" timeOffset="146721.41">31381 9402 0,'0'-74'15,"-25"222"-15,50-222 0,0-25 16,-50 99 0,0 74-1,-25 50 1,26 50 15,-26 49-15,0-24-1,50-100-15,-24-25 16,24 25 0,24-49-1,26-50 1,49 0 0,-49-25-16,24-49 15,-49-75 1,-25-25-1,-50 26 1,-24 48 0,49 26-1,25 49 1</inkml:trace>
  <inkml:trace contextRef="#ctx0" brushRef="#br0" timeOffset="147122.89">31654 9650 0,'24'0'16,"1"0"-1,25 0-15,0 0 0,-1 0 16,1-25 0,-25-24-1,-1-1 1,-73 25 15,24 25-15,-25 0-1,-24 50 1,24 24-16,25 25 31,25-24-15,50-1 0,25-24-1,49-50 1</inkml:trace>
  <inkml:trace contextRef="#ctx0" brushRef="#br0" timeOffset="147389.35">32373 9625 0,'0'0'16,"0"-25"-16,-25 1 31,-24 24-16,49 24-15,-75 26 16,50 24 0,25 1 15,25-25-15,-25-26-16,99 1 15,-49 0 1,49-25-1</inkml:trace>
  <inkml:trace contextRef="#ctx0" brushRef="#br0" timeOffset="147639.94">32745 9303 0,'0'0'15,"0"-25"-15,0 0 0,0 0 16,0 1 15,0 48-15,-25 26-1,1 49 1,24-24-16,-25 73 16,0 1-1,25-49 1,0-51-1</inkml:trace>
  <inkml:trace contextRef="#ctx0" brushRef="#br0" timeOffset="148088.04">32572 9675 0,'0'-25'0,"0"50"0,24-75 16,1 25-16,0 25 16,0-24-1,74-1 1,-74 25-16,0 0 16,-1 0-1,1 49 1,0 51-1,-25-1 1,25-25 0,-25-49 15,0-50-15,49-24-1,-24-1 1,25-74-1,24 25 1,-49 24 0,25 51 15</inkml:trace>
  <inkml:trace contextRef="#ctx0" brushRef="#br0" timeOffset="148439.47">33266 9675 0,'25'0'31,"0"0"-31,0 0 16,-1-25-16,1 0 16,50-74-1,-51 74 1,-24 0-1,-49 25 17,-26 25-17,1 50 1,24 24 0,50 0-1,50 25 1,74-74-1,50-1 1,-100-49 0</inkml:trace>
  <inkml:trace contextRef="#ctx0" brushRef="#br0" timeOffset="149807.42">31654 10692 0,'0'0'16,"24"0"-1,-48 0 17,-1 0-32,0 0 15,0 25-15,-49 49 16,24 174 15,149-74 0,-49-149-15,24 24 0</inkml:trace>
  <inkml:trace contextRef="#ctx0" brushRef="#br0" timeOffset="150039.45">32299 10890 0,'-25'-24'16,"50"48"-16,-75-73 0,0 49 15,26 0-15,-1 0 16,0 25 0,0 74-1,25 0 1,-25-24-1,25-26-15,0-24 16</inkml:trace>
  <inkml:trace contextRef="#ctx0" brushRef="#br0" timeOffset="150389.43">32224 10816 0,'0'0'0,"0"-50"0,0 26 16,0-1 0,0 0-1,25 25-15,25 0 32,49 50-32,-25 49 15,1 0 16,-50-25-15,-25 1 0,-50-1-1,-49-49 1,-1 0 0,26 0-1,24-25 1</inkml:trace>
  <inkml:trace contextRef="#ctx0" brushRef="#br0" timeOffset="150674.6">32944 10791 0,'0'0'15,"24"-25"1,1 25-16,0 50 16,0-25-1,0 24 1,-1 75 0,-48 1-1,-1-76-15,-50 50 16,-49-49-1,25-50 1,-25 25 0</inkml:trace>
  <inkml:trace contextRef="#ctx0" brushRef="#br0" timeOffset="157423.43">1141 12577 0,'25'-24'31,"-50"24"0,25 49-31,-25-24 16,25 0 0,-74 148 15,-1-24 0</inkml:trace>
  <inkml:trace contextRef="#ctx0" brushRef="#br0" timeOffset="158124.89">1464 12453 0,'24'-25'0,"-48"50"0,73-50 31,-49 50-15,-25 50-1,25-26 1,-24 75-1,-1-74-15,-25 49 16,25-49 0,1-25-1,24-50 32,24 0-47,51-74 16,-1 24 15,-24 75-31,-25-24 16,-1 24-1,-24 49 1,25 50 0,0-24-1,25-26 1,-1-24-1,26-50 1,-1-24 0,1-26-1,-51 1 1,-24 0 0,-24 49-1,-1 0 1,0 75-1,0 24 17,50 25-17,25-49 1,24-1 0,-24-49-1,-26 25-15</inkml:trace>
  <inkml:trace contextRef="#ctx0" brushRef="#br0" timeOffset="158406.46">1092 12280 0,'0'0'0,"0"-25"47,24 25-47,26-25 15,0 0 1,74-24-1,-50 49-15,-24-25 16</inkml:trace>
  <inkml:trace contextRef="#ctx0" brushRef="#br0" timeOffset="159241.99">4192 12553 0,'0'0'15,"-24"0"32,-1 0-31,0 0 0,0 24-16,-99 51 31,0 123 0,99-123-15,25 24-1,25-74-15,25-1 16,49 1 15,0 0-31</inkml:trace>
  <inkml:trace contextRef="#ctx0" brushRef="#br0" timeOffset="160024.74">4490 12776 0,'0'0'15,"25"-50"1,-50 50-1,0 0-15,0 0 16,25 25-16,-49 0 16,-1 49 15,25 1-15,50-1-1,0-49 1,0 0-1,24-25-15,1-25 32,-25-25-17,24-49 1,1 0 0,49 24-1,-49 51 1,-25 98 15,-25 25-15,-25 0-1,25-74 17,25-50-17,-25 1 1,25-26-16,-1 0 15,51-24 1,-50 49 0,49-24-1,-24 49 1,-26 74 0,1-24-1,-25-26 1,0 1-1,25-25 1,25-49 0,24-26-1,-49 75 1,-25-25 0,0 50 15,49 0 0</inkml:trace>
  <inkml:trace contextRef="#ctx0" brushRef="#br0" timeOffset="160790.67">5706 12701 0,'0'0'0,"0"-24"0,0-1 15,0 0 1,-25 25 0,0-25-16,0 25 15,-24 0-15,-75 99 32,74 50-1,75-99-16,24-25 17,51-1-17,-26-73 1,-24 24-16,-26 0 16,26-24-16,-25-100 15,0-50 1,-25 50-1,-25 75 1,0 74 15,0 50-15,25-1-16,0 100 16,0 50 15,25 24-16,0-174-15,-25-24 16</inkml:trace>
  <inkml:trace contextRef="#ctx0" brushRef="#br0" timeOffset="161007.63">6251 12627 0,'0'-25'16,"0"50"-1,0-75-15,0 75 32,25 25-17,-25 74 17,25-75-32,-25 1 15,0-25 1</inkml:trace>
  <inkml:trace contextRef="#ctx0" brushRef="#br0" timeOffset="161272.6">6648 12255 0,'0'-25'16,"0"50"-16,25-75 0,-25 25 15,0 1 1,0 48 0,25 26-16,-25 0 15,25-1-15,-1 100 16,-24 0 0,-24-50-1,-1-24 1</inkml:trace>
  <inkml:trace contextRef="#ctx0" brushRef="#br0" timeOffset="161523.5">6723 12577 0,'24'-74'15,"-48"223"-15,24-224 0,24-24 16,1 49-1,25 26 1,49-1 0,-49 50-1,-25 74 1,-50 25 0,25-50-1,25-49 1,74-50-1</inkml:trace>
  <inkml:trace contextRef="#ctx0" brushRef="#br0" timeOffset="162156.63">7368 12478 0,'0'-25'16,"24"-24"0,-48 49-1,24 74-15,-25-148 16,0 74-16,-25 49 15,26 1 1,-1 24 0,25 1-1,0-50 1,25-1 15,-1-24-15,1-24-1,25-26 1,49-99 0,-24 50-1,-1 74 1,-49 25 0,0 25-1,-1 74 1,-24 25-1,-24-25 1,-1-24 0,50-100 15,-1-25-15,1 1-1,0-1-15,74-99 16,-49 100 15,-25 49-15,-1 24-1,-24 76 1,0-26 0,25 1-1,50-26 1,24-49-1,0-25 1</inkml:trace>
  <inkml:trace contextRef="#ctx0" brushRef="#br0" timeOffset="162706.41">8509 12453 0,'-50'-99'47,"-49"149"-31,74-1-1,199-49-15,-373 50 0,175 49 16,-1-49 15,50-50-15,-1-25 0,26-25-1,-25 26-15,49-51 16,-74 50-1,25 50 17,0 50-17,-25 24 1,25-25 0,49-49-1,25-25 1,0-25-1,1-74 1,-51-50 15,1-99-15,-50 124 0,25 25-16,-25 0 15,25-1 1,-75 200-1,25 123 1,-24 50 0,-51 24-1,51-173 1</inkml:trace>
  <inkml:trace contextRef="#ctx0" brushRef="#br0" timeOffset="162983.79">6549 12007 0,'-25'-25'0,"50"50"0,-75-75 16,26 50-16,-1 0 15</inkml:trace>
  <inkml:trace contextRef="#ctx0" brushRef="#br0" timeOffset="163873.82">11486 12577 0,'0'0'0,"-25"-24"15,0 24-15,0 0 16,0 24 31,25 51-32,-49 222 32,49-222-47,0-1 16,-25 125 0,25-150-1,0-24 1,0-50-1,0-49 1,0-75 0,0-49-1,50-75 1,-1 0 0,-24 99-1,25 50 1,-1 75-1,1 24 17,-25 50-32,-1 74 15,1 99 1,-74 1 0,-26-1-1,26-123-15</inkml:trace>
  <inkml:trace contextRef="#ctx0" brushRef="#br0" timeOffset="164223.78">11982 12280 0,'0'0'0,"25"0"0,-25 24 32,49 76-17,-49 49 1,-25-50 0,1-74-1,48-50 1,1 0-1,25-99 1,-1-25 0,1 75-16,-25 24 15,-25 25-15,0 0 16</inkml:trace>
  <inkml:trace contextRef="#ctx0" brushRef="#br0" timeOffset="164556.46">12478 12379 0,'-50'0'15,"100"0"1,-100 0 0,1 25-1,24 49 1,0 1-1,50-26-15,24-24 16,1-25 0,25-25-1,-26-24 1,-49-51 0,-25 26-1,1 24 1,-1 50 15,0 0-15,25 25-16</inkml:trace>
  <inkml:trace contextRef="#ctx0" brushRef="#br0" timeOffset="164906.63">12800 12156 0,'50'-149'15,"-25"99"1,0 25-16,-149 298 0,148-322 0,76-199 16,-76 248-1,-73 74 1,24 75 0,50 0-1,49-50 1,50-50 15,-49 1-15,-51-25-16,-24 25 15,-49 24 1,-50-24 0,-1-26-1,51-24 1,49-49-1,25-1 1</inkml:trace>
  <inkml:trace contextRef="#ctx0" brushRef="#br0" timeOffset="165772.68">13693 12329 0,'0'0'0,"0"-25"15,-49 25-15,-1 0 16,1 0 0,-51 50-1,51 0 1,49 24 0,25-49-1,49-25 1,-24-25-1,-1 0-15,-24-24 16,-25 24 0,0 0 15,25 99-15,0 26-1,24-51 1,26-24-1,-1-25 17,1-25-17,-26-74 1,-24-75 0,0 1-1,0 74-15,-25 49 16,-25 0-1,-25 75 1,25 74 0,1 1-1,98-1 1,0-25 15,26-24-15,-26-1-1,-74 1-15,0 0 32,0-25-17,50-25 1,49-25 0,25-25-1,-25-24 1,-49 49-1,-25 25 1,-25-25 0,-25 50-1,-25 49 1,-24 1 0,-1-26-1,50-24 1</inkml:trace>
  <inkml:trace contextRef="#ctx0" brushRef="#br0" timeOffset="165957.39">14760 12304 0,'0'-24'0,"-25"24"16,25 24-1,0 26 1,25 24 0,-25-24-1,0 0-15,-25-25 0</inkml:trace>
  <inkml:trace contextRef="#ctx0" brushRef="#br0" timeOffset="166265.47">14810 11932 0,'0'-24'15,"0"48"-15,0-73 0,-25 49 16,0 0 15</inkml:trace>
  <inkml:trace contextRef="#ctx0" brushRef="#br0" timeOffset="166957.03">15182 12553 0,'0'0'0,"25"0"16,24 0-16,-49-25 15,50 25-15,24-75 16,1 1 15,-50-50-15,-25 49-16,24-98 16,-24 24-1,-74 25 1,0 99-1,-1 100 1,-24 73 0,74 100-1,50-24 1,74-51 0,25-73-1,25-76 1,0-48 15,0-100-15,-75 49-1,-49 1 1,-25 98 15,0 1-15,-25 50-1,50-1 1,-25-24 0,25-50-1</inkml:trace>
  <inkml:trace contextRef="#ctx0" brushRef="#br0" timeOffset="167223.6">16422 12007 0,'0'-50'16,"0"100"-16,-25-125 0,25 51 16,-24 24-1,-1 49 1,0 50-1,25 75 1,-25-25 0,25-50-16,-25-24 15,-24 73 1,49-123 0</inkml:trace>
  <inkml:trace contextRef="#ctx0" brushRef="#br0" timeOffset="167539.35">16224 12478 0,'0'-50'15,"25"26"1,-1 24 0,26-50-1,49 0 1,50 1-1,-124 49 1,0 0-16,-1 0 31,-24 49-15,0 51 0,-24-1 15,24 0-31,-50-49 15,50-25 1</inkml:trace>
  <inkml:trace contextRef="#ctx0" brushRef="#br0" timeOffset="168007.62">16819 12528 0,'25'-50'0,"-50"100"0,100-125 16,-75 50-1,49-24 1,-24-1 0,25 1-1,-50 24 1,0 0 0,-25 75-1,-25 24 1,50-24-1,-25-1 1,75 1 0,0-50-1,49-25 1,0-25 0,75-24-1,-25 0 1,-25 49-1,-50 25 1,-49 49 0,-25 26-1,-25-1 1,-74 26 0,-75-1-1,124-99 1</inkml:trace>
  <inkml:trace contextRef="#ctx0" brushRef="#br0" timeOffset="168279.52">16050 11659 0,'-25'25'16,"50"-50"-16</inkml:trace>
  <inkml:trace contextRef="#ctx0" brushRef="#br0" timeOffset="172975.1">19622 12007 0,'0'0'16,"0"-25"0,-49 50-1,24 0 1,0-1-16,-25 26 16,26 24-1,-26-24-15,0 148 31,224-272 16,-50-174 16,-99 248-48,-25-25 1,0 100 0,-25 24-1,50 25 1,-25-50 0,50-24-1,-1-25 1,26-50-1,-1-25 1,-24-49 0,24-99-1,-24 49 1,-26 74 0,26 26-1,-25 24 16,49 50-15,-24 24 0,-25 75-1,0 0 1,-25 25 0,0-99-1,49-25 1,50-50-1,-24 0 1,-1-25 0,-24 1-1,-25-26 1,-25 51 0,24-1-1,-24 0 32,25 25-16,-50 0-15,25 25 15,0-50 47,25 0-62,0 0 0,-25 1-1,50-26 1,-50 25-1,-25 25 1,-25-25 0,25 50-1,-74 0 1,25 49 0,49-49-1,25 50 1,25-26-1,24 1 1,199-1 0,25-24-1,-49-25 1,-125-25-16</inkml:trace>
  <inkml:trace contextRef="#ctx0" brushRef="#br0" timeOffset="202343.4">6475 14314 0,'0'-50'16,"0"1"15,24 49 0,-48 0 79,24 24-79,0 1-16,0 0-15,0 74 16,0 1 0,0 24-1,-25 24 1,25-24 15,-25 25-15,25-74-1,0-50 1,-25-1 0,25 1-16,0 0 15,0-50 1</inkml:trace>
  <inkml:trace contextRef="#ctx0" brushRef="#br0" timeOffset="203112.74">6499 14239 0,'0'-49'16,"0"24"78,25 25-94,-25-25 15,25 25-15,0-25 16,0 25 0,-1 0-1,26 0 1,0 0 0,-1 25-1,-24 0 1,25 25-1,-50-26 1,25 51 0,-1-50-16,-24 24 15,0 1 1,0 0 0,-24-1 15,-26 1-16,0-1 1,1-24 0,-26 25-1,26-25 1,24-25 0,0 0-1</inkml:trace>
  <inkml:trace contextRef="#ctx0" brushRef="#br0" timeOffset="203708.76">7417 14140 0,'0'0'0,"0"-25"15,-25 50 16,1 0-15,-1 0-16,0 24 16,0 51-1,-24 272 17,148 0-1,75-149 0,-100-173-15,-24-50-1,-26-25 1</inkml:trace>
  <inkml:trace contextRef="#ctx0" brushRef="#br0" timeOffset="204160.51">7814 14512 0,'0'-24'15,"0"48"17,0 1-17,-25 25-15,25 49 32,-24 0-32,24-24 15,-25-26 16,25-24-15,25 0 0,24-25-1,26-25 1,-1 25 0,0-25-1,-49 0-15,0 25 16,0-24-1</inkml:trace>
  <inkml:trace contextRef="#ctx0" brushRef="#br0" timeOffset="204542.5">7740 14363 0,'0'-24'31,"25"24"-15,-1-25 0,1 25-16,50-50 15,-1 25 1,0 1 0,-49 24-1,0 0 32</inkml:trace>
  <inkml:trace contextRef="#ctx0" brushRef="#br0" timeOffset="204810.43">7789 14661 0,'0'0'16,"-24"0"-16,24 25 16,24-25-1,51-50 1,-1 26-1,1-26 1,-1 25 0</inkml:trace>
  <inkml:trace contextRef="#ctx0" brushRef="#br0" timeOffset="205688.41">8881 14239 0,'0'0'16,"0"-24"-16,0-1 47,0 50-16,0 148 0,25-24-15,-25 25 0,25-1-1,-1 1 1,-24-25 0,0-25 15,0-25-16,-24-24 1,24-51-16,-25 26 16,25-25-1,0 0 17,0-50 61</inkml:trace>
  <inkml:trace contextRef="#ctx0" brushRef="#br0" timeOffset="207001.6">9402 14909 0,'0'-25'31,"0"50"32,-25 0-47,25 0-16,0 24 15,0 1-15,-25 149 47,25-175 0,25-98-16,0-125 0,-25 100-15,25 0 0,-1 0-1,26 0 1,0 24 15,-26 50-15,1 25-1,0 0 17,0 50-17,25 24 1,-26-24-16,-24 0 16,25 49-1,0 25 1,0 0-1,0-25 1,-25-49 15,0-25-15,0-1 31</inkml:trace>
  <inkml:trace contextRef="#ctx0" brushRef="#br0" timeOffset="207626.57">9476 15108 0,'-25'0'15,"50"0"-15,-50-25 63,75 25-48,-25 0-15,0 0 0,24-25 16,26 25 0,-1-25-1,-24 25 1,-25 0-1,-1 0 32,-73 0-31,-26 50 0,26-25-1,-1-25-15,25 25 16,-49-1-1,49-24 1,50-24 15,49 24-15,-24-25 0,-25 25-1,0 0 1</inkml:trace>
  <inkml:trace contextRef="#ctx0" brushRef="#br0" timeOffset="208647.57">10096 14140 0,'0'-25'47,"0"50"16,0 0-48,25 0 1,0 0-16,0 24 15,24 26 1,1 49 0,0 0-1,-1 25 1,-49-75 0,25 75-1,-25-75 1,-25 125-1,-24-100 1,-1 25 0,0-50-1,26-49 1,24 0 0,-25-25-1</inkml:trace>
  <inkml:trace contextRef="#ctx0" brushRef="#br0" timeOffset="209246.32">11287 14860 0,'25'0'62,"0"0"-46,24 0-16,1-25 16,0 25-16,148-50 31,-99 25 0</inkml:trace>
  <inkml:trace contextRef="#ctx0" brushRef="#br0" timeOffset="209409.46">11213 15182 0,'-50'0'31,"100"0"-31,-50 25 16,49-25-1,51-50-15,98-24 16</inkml:trace>
  <inkml:trace contextRef="#ctx0" brushRef="#br0" timeOffset="-211186.24">12726 14661 0,'0'0'16,"-25"0"109,25 25-125,-25-25 15,1 25-15,-1-25 16,0 25-16,-25 24 15,26 26 17,-1-1-17,0 0 1,25 1 0,25-1-1,24 1 1,26-50-1,-1-1 1,1-48 0,-26-1-1,26-25 1,-51 1 0,1-76-1,0 51 1,-25 0-1,-25-1 17,25 50-17,-49 1 1,-26-1 0,1 25-1,-25 25 16,74-25-15,25 24-16,-25-24 16,25 25-16</inkml:trace>
  <inkml:trace contextRef="#ctx0" brushRef="#br0" timeOffset="-210842.33">13272 15108 0,'0'0'16,"0"25"15,25-1 0,-25 1 1</inkml:trace>
  <inkml:trace contextRef="#ctx0" brushRef="#br0" timeOffset="-210087.07">13743 14760 0,'-25'0'15,"50"0"-15,-25-24 31,-25 24 1,25 24-17,-25 1-15,25 25 16,-24-25-16,-1 24 16,25 1-16,0 49 15,0-24 1,25-1-1,-1-24 1,26-26 0,24-24-1,1 0 17,-25-49-17,-1-1 1,-24 1-1,0-26 1,-25 1 0,-25-1-1,-49 1 1,24 49 0,0 0-1,1 50 1,24-25-1,0 0 1</inkml:trace>
  <inkml:trace contextRef="#ctx0" brushRef="#br0" timeOffset="-209419.96">14735 14438 0,'0'0'16,"-24"-25"-16,-1 0 16,0 25-16,0 0 0,-25 0 15,-24 0 1,24 25-1,1-25 17,49 25-17,0 25 1,-25 49 15,25 0-15,-25-25-1,25-49 1,0 0 0,0 0-1,0-75 1,75 25 0,-26 1-1,1 24 1,-25 24-1,24 26 1,-24-25-16,0 49 16,0 1-1,0-1 17,-50 1-17,-25-1 1,-24-24-1,-1-1 1,1-24 0,-1 0-1,51-25-15</inkml:trace>
  <inkml:trace contextRef="#ctx0" brushRef="#br0" timeOffset="-208769.23">16323 15207 0,'0'-25'15,"-25"25"17,50 25-1,-25 0-31,25 24 15,-25 51 1,-124 148 15,74-199-15,25 26-16</inkml:trace>
  <inkml:trace contextRef="#ctx0" brushRef="#br0" timeOffset="-207669.91">17687 14413 0,'0'0'0,"-24"0"16,24-25-16,-25 50 78,25 25-78,25-1 15,-25 175 17,0-150-32,0 298 46,0-198 1,0-199 16,0 0-63,0-49 15,0-50 1,24 0 0,-24 0-1,25 0 1,0 24 15,0 1-15,-25-50-1,25 50 1,-25 49 0,24 1-1,-24-1 1,25 1 0,0 24-1,0-25 1,24 50-1,1-25 1,-25 25 0,24 25-1,-24 50 1,0-26 0,0 50-1,-50-24 1,-25-1-1,1 1 1,-50-26 0,-1 1-1,26-25 1</inkml:trace>
  <inkml:trace contextRef="#ctx0" brushRef="#br0" timeOffset="-207134.39">18903 13991 0,'0'0'0,"0"-24"0,-25-1 15,0 25 16,25 25-31,-25-1 16,1 1-16,-51 223 31,50 124 16,75-198-31,49 0-1,25-75 1,-49-25 0,-26-49-16,1 25 15,-25-50 1,-25 25 15</inkml:trace>
  <inkml:trace contextRef="#ctx0" brushRef="#br0" timeOffset="-206368.41">19498 14215 0,'0'-25'15,"0"50"-15,25-50 0,-25 50 78,0-1-78,0 26 16,0 0-16,-25 247 47,25-123 0,25-174-47,149-25 31,-75-24 0,-74 24-15</inkml:trace>
  <inkml:trace contextRef="#ctx0" brushRef="#br0" timeOffset="-205882.81">19573 14190 0,'-25'-25'16,"50"25"31,148-50-1,-24 1 1,-149 24-15</inkml:trace>
  <inkml:trace contextRef="#ctx0" brushRef="#br0" timeOffset="-205669.14">19473 14512 0,'0'25'15,"50"-74"-15,-100 73 16,50 26-1,25-75 1,50 0 0,49-24-1,-50 49-15</inkml:trace>
  <inkml:trace contextRef="#ctx0" brushRef="#br0" timeOffset="-204854.35">20441 14016 0,'0'0'0,"0"-25"16,0 1 31,0 48-32,0 1 1,0 0-16,-25 0 15,25 24-15,0 26 16,0-26-16,0 51 16,50 197-1,-1 175 32,-49-26-16,-24-247 1,24-175-17,0 1 32,0-50-16</inkml:trace>
  <inkml:trace contextRef="#ctx0" brushRef="#br0" timeOffset="-203668.59">21111 14711 0,'0'-25'15,"0"50"-15,-25-75 16,0 50 15,25 50-15,0 173 15,-25 50 16,0-199-32,25-24 1,0-75 15,0-49-15,-24-25 0,24-1-1,0 1 1,0 0-1,24 0 1,1-1 0,50 1-1,-1 25 1,1 49 15,-51 0-31,26 124 31,-100 50-15,26 0 0,-1-75-1,25-49 1,25-25 0,24 0-1,26 0 1,-1 25-1,-24-25 1,-26 50 0,-24-26-16,25 51 15,-25-1 17,-25 26-17,-24-26 1,-26-24-1,1-50 1,0 0 0,24 0-1,25-50 1</inkml:trace>
  <inkml:trace contextRef="#ctx0" brushRef="#br0" timeOffset="-202519.32">21756 13967 0,'0'0'0,"-25"0"0,25-25 16,25 25 265,0 25-281,-1-25 16,26 24-16,-25 1 15,24 0-15,26 49 16,-50-24-1,-1 0-15,26 123 32,24 224 15,-123-174-16,-26-74-16,26-99 1,24-25 0,-25 0 15</inkml:trace>
  <inkml:trace contextRef="#ctx0" brushRef="#br0" timeOffset="-200851.72">23070 14760 0,'-24'-24'15,"48"24"48,225-25-16,-76 0 0,-148 25-16</inkml:trace>
  <inkml:trace contextRef="#ctx0" brushRef="#br0" timeOffset="-200585.09">23070 15083 0,'0'25'31,"25"-25"-31,25 0 16,49 0 0,0-25-1,-24 25 1,-26 0-1,-24 0-15,25 0 16</inkml:trace>
  <inkml:trace contextRef="#ctx0" brushRef="#br0" timeOffset="-198618.21">24410 14388 0,'0'-25'15,"-25"25"32,0 0-31,25 25-16,-49 0 15,-26 50 1,26 49 0,-1 0-1,25 0 1,25-25-1,50-25 1,-25-74 0,49 0-1,25-25 1,-24-49 0,-1 0-1,-74-26 1,0-24-1,-49 50 1,-1 24 0,0 26-1,-24 24 1,0 24 0,49-24-1,25 25-15</inkml:trace>
  <inkml:trace contextRef="#ctx0" brushRef="#br0" timeOffset="-198337.14">24956 15033 0,'0'0'16,"0"25"-16,-25-25 0,25 25 15,0 0-15,0 0 16,0-1 0,0 1-1</inkml:trace>
  <inkml:trace contextRef="#ctx0" brushRef="#br0" timeOffset="-197851.36">25427 14587 0,'-25'0'16,"50"0"-16,-74 0 15,24 0-15,0 25 16,0 24-1,25-24 1,-25 25-16,0 74 16,25-75-1,0 1 1,50 74 0,-25-99-1,49 0 1,50-50-1,-49-25 1,24-74 0,-74-50-1,-50 125 1,-25-26 0,-24 26-1,-25 24 16</inkml:trace>
  <inkml:trace contextRef="#ctx0" brushRef="#br0" timeOffset="-197335.31">25849 14463 0,'-25'25'0,"50"-50"0,0 0 0,-1 25 16,-24-25 0,0 0 15,0 75-31,0 24 16,0-24-1,0 24-15,25 26 16,0-51-1,49-24 1,26-75 15,-1 1-15,-25-50-16,-24 24 31,-25 50-15,-25 1 15,25 73-15,-25 26-1,0 49 1,-25-75-16,25 75 16,0-49-1,0-26 1,0-24 15</inkml:trace>
  <inkml:trace contextRef="#ctx0" brushRef="#br0" timeOffset="-194217.79">26891 15058 0,'-25'25'78,"25"0"-78,0 0 15,0-1-15,-25 51 32,-49 49-1,49-75-16</inkml:trace>
  <inkml:trace contextRef="#ctx0" brushRef="#br0" timeOffset="-192818.11">10493 16795 0,'0'0'0,"0"-25"62,0 50-62,0 24 16,-24 1-16,24 297 47,49 50-16,-49-372-15,0 24-1,0-24 1,0-74 0,0-1-1,-25-99 1,25-49-1,0 24 1,0 0 0,25 26-1,25 24 17,-1 0-17,-24 74-15,0 25 16,25-25-1,-1 100 1,-49-25 0,50 74-1,-50 25 1,0-74-16,-25 24 16,-25 1-1,-24-1 1,-25-49-1,0 0 1,74-1-16</inkml:trace>
  <inkml:trace contextRef="#ctx0" brushRef="#br0" timeOffset="-192468.11">11411 16571 0,'0'0'15,"-25"0"-15,1 25 0,-26 25 16,25-25-1,0 24 1,1 26 0,-1 197-16,25-73 31,74 24-15,50-74-1,0-99 1,25-26-1,-99-24-15</inkml:trace>
  <inkml:trace contextRef="#ctx0" brushRef="#br0" timeOffset="-191918.2">12106 16795 0,'0'0'0,"0"-25"31,0 50 0,0-1-31,0 26 16,-50 397 31,174-373-1,-25-99-30,-24 0 0,-50 25-1,-25-24-15</inkml:trace>
  <inkml:trace contextRef="#ctx0" brushRef="#br0" timeOffset="-191615.28">11982 16745 0,'0'0'0,"0"-25"16,25 0 0,24 1-1,-24 24-15,74-25 16,-24 0 0,-51 0-1,1 25 1</inkml:trace>
  <inkml:trace contextRef="#ctx0" brushRef="#br0" timeOffset="-191401.37">11982 17067 0,'0'0'0,"25"25"31,-1-25-15,1 0-16,25 0 15,-1-25-15,125 1 16,-100-1 0</inkml:trace>
  <inkml:trace contextRef="#ctx0" brushRef="#br0" timeOffset="-189968.93">13172 16472 0,'0'-25'16,"0"0"15,0 50 94,0 25-109,25 24-16,25 472 31,-50-372-15,25 173-1,0-74 1,-50-50 0,0-49-1,25-125 1,25 1-1</inkml:trace>
  <inkml:trace contextRef="#ctx0" brushRef="#br0" timeOffset="-183016.93">14239 16993 0,'0'-25'16,"50"0"-1,-25 25 1,-25-24-16,-25 24 94,-25 24-79,25 1 1,-74 0-1,50 0 1,24 0-16,0-1 16,-25 26-1,50 173 17,273-24 14,-149-174 1,-99-25-15</inkml:trace>
  <inkml:trace contextRef="#ctx0" brushRef="#br0" timeOffset="-182551.19">14611 16646 0,'0'-25'15,"0"-25"1,0 26 15,25 48-31,25 1 16,-25 0-1,99 124 1,-25 49 0,-25 26-1,-74-100-15,25 198 32,-75-223-17,-24 50 1,-25 0-16,24-50 15,26-24 1,24-75 15</inkml:trace>
  <inkml:trace contextRef="#ctx0" brushRef="#br0" timeOffset="-182085.4">16447 17365 0,'-25'0'32,"0"0"-17,75 0 32,0 0-47,-1-25 16,75 25-1,25-24 1,-74-1 0,-1 0-1,-49 25 1</inkml:trace>
  <inkml:trace contextRef="#ctx0" brushRef="#br0" timeOffset="-181793.07">16497 17564 0,'0'0'16,"-25"0"-16,-25 24 0,50 1 16,50 0-1,-1-25 1,75-25 0,25-24-1,-49 24 1,-51 0-1,-24 0 1,0 25 15</inkml:trace>
  <inkml:trace contextRef="#ctx0" brushRef="#br0" timeOffset="-180200.81">18357 16968 0,'0'-25'16,"0"50"-16,0-74 63,-25 73-63,25 1 15,-24 0-15,-1 25 16,0-1-1,-49 175 17,74-175-32,124 100 31,0-149-15,-25-25-1,0-24 1,-74-75 15,-25 74-15,-50-49-1,-99-25 1,100 124 0,-26-25-1,-49 50 1,100-1 15</inkml:trace>
  <inkml:trace contextRef="#ctx0" brushRef="#br0" timeOffset="-180041.09">19002 17316 0,'0'0'0,"25"0"32,-50 49-32</inkml:trace>
  <inkml:trace contextRef="#ctx0" brushRef="#br0" timeOffset="-179583.3">19523 17092 0,'25'-49'15,"0"49"1,-25-25 15,-25 25-31,0 49 31,0 26-15,0 24 0,25 0-1,75-24 1,-1-26-1,1-49 1,-1-49 0,1-1-1,-75 25-15,0-24 16,-50-125 0,-24 100-1,-26 49 1,1 25-1,74 0 1</inkml:trace>
  <inkml:trace contextRef="#ctx0" brushRef="#br0" timeOffset="-179167.36">19994 16919 0,'25'-25'16,"-50"50"-16,75-75 16,-25 50-16,24 0 15,-24 25-15,50 24 16,-26 51 0,-24 24-1,-50 0 1,-24-25-1,-1-49 1,25-1 15,0-49-31,50 0 32,0 25-17,74-50 1,25 0-1,0-24 1,-49 24 0,-26 25-1,-49-25 1</inkml:trace>
  <inkml:trace contextRef="#ctx0" brushRef="#br0" timeOffset="-179023.54">21061 17340 0,'0'0'0,"-25"0"31,0 0-15,25-24-16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32:56.4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3101 3820 0,'0'-24'15,"0"48"-15,-25-48 0,0-1 0,50 74 94,-25-24-94,0 50 16,0-26-16,25 26 15,-25-26-15,0 26 16,0 24-16,-25-25 16,25 1-1,0 49 1,-50 74 15,50-123 0,0-100 16</inkml:trace>
  <inkml:trace contextRef="#ctx0" brushRef="#br0" timeOffset="650.35">3026 3920 0,'0'0'0,"-24"0"0,24-25 15,0 0 1,0 0-16,0 0 31,0 1-31,124-26 47,223-25 0,-322 75-31,0 199 15,-249 123 16,125-247-16,25-50-15,24-1-1,25-24 1,-24 25-1</inkml:trace>
  <inkml:trace contextRef="#ctx0" brushRef="#br0" timeOffset="1068.31">3919 3771 0,'0'0'0,"25"-25"15,-25 0 16,-25 25-15,1 25-16,-1 25 16,-50 49-1,51-25-15,-51 100 16,50-25 0,25-50-1,75 99 1,-26-173-1,75 50 1,25-51 0</inkml:trace>
  <inkml:trace contextRef="#ctx0" brushRef="#br0" timeOffset="1801.28">4192 4068 0,'0'-24'15,"0"48"32,0 26-47,0 0 16,-24-1-16,24 1 16,-25-1-1,25 1 1,0-25-1,0 0 1,0-50 0,0 0-1,25-99 1,-1 0 0,26 0-1,0 25 1,-1 0-1,1-1 1,-1 51 0,-49 24-1,25 25 17,-25-25-32,50 99 31,-25 1-16,-1 49 1,-24 0 0,0 25-1,-24-50 1,24-25 0,-25-24-1,25-25 1,0 0 31</inkml:trace>
  <inkml:trace contextRef="#ctx0" brushRef="#br0" timeOffset="2546.23">4217 4168 0,'-25'0'31,"75"-25"32,-25 25-47,0 0-16,24-25 15,1 25 1,-1 0-1,26-25 1,-50 25-16,-1 0 16,1 0-1,0 0 1,0 0 0,0 0 62,-50 0-63,50 0 48,-25-25-32</inkml:trace>
  <inkml:trace contextRef="#ctx0" brushRef="#br0" timeOffset="3883.32">5185 3622 0,'0'-25'62,"0"50"-46,0 0-1,-25 74 1,-25 174 15,25 74 16,1-272-47,-1 197 31,25-148-15,0-24 0,0-1-1,0-25 1,-25 1 0,25-50-1,0-1 16,0 1-15,0-50 62,25 25-78,-25-24 16</inkml:trace>
  <inkml:trace contextRef="#ctx0" brushRef="#br0" timeOffset="19234.14">5557 4292 0,'0'-25'593,"0"50"-421,0-1-156,0 1-16,-25 0 16,25 0-16,0 25 15,0-26-15,-25 1 16,25 25-16,-49-1 31,24 51 0,0-26 1,25-49-32,-25 24 62,25-24-46,25-25 31,0 0-47,24 0 15,1-25 1,49 1-1,-24 24 1,-1-25 0,-49 25-1,-25-25 1</inkml:trace>
  <inkml:trace contextRef="#ctx0" brushRef="#br0" timeOffset="19889.75">5656 4217 0,'-25'0'94,"0"25"-79,1-25 16,24 25 32,24-25-47,26-25-1,-25 25 1,24 0-16,1 0 15,0 0-15,-1-25 16,-24 25-16,0 0 16,0 0 15,-1 0 0,1 0-15</inkml:trace>
  <inkml:trace contextRef="#ctx0" brushRef="#br0" timeOffset="20393.4">5631 4540 0,'0'25'0,"25"-25"156,25-25-140,-1 25-16,1 0 15,-25 0 1,24 0-16,-24 0 0,0-25 16,0 25-1</inkml:trace>
  <inkml:trace contextRef="#ctx0" brushRef="#br0" timeOffset="30154.66">6301 3547 0,'25'0'0,"-25"-24"78,0-1-47,25 0-15,-25 50 124,0 0-124,0-1 0,0 1-16,0 0 15,0 0-15,24 0 16,-24 24 0,25 1-1,-25 24 1,25-24-1,-25 0 1,25-1 0,-25 1-1,0-1 1,0 26 0,25-26-1,-25 1 1,0 24-1,0-49 1,-25 25 0,0 0 15,25-26-15,0 26-1,-25-25 1,0 0-1,25-1 1,-24 26 0,-1-25-1,0-25 1,0 25 0,-24 49-1,24-49 1,25 0-1,0-1 1,-25-24 0,25 25 31,-25-25-32</inkml:trace>
  <inkml:trace contextRef="#ctx0" brushRef="#br0" timeOffset="33336.73">7566 4316 0,'0'25'47,"25"-25"62,25-25-93,-26 25-16,26 0 16,0 0-1,-1-24-15,50-1 16,1 25-1,-26-25 1,-49 25 0,-25-25 15</inkml:trace>
  <inkml:trace contextRef="#ctx0" brushRef="#br0" timeOffset="33689.72">7665 4515 0,'0'0'16,"0"25"-16,0 0 47,25-25-47,25 0 15,-1 0 1,51-25 0,-26 25-1,0-25 1,-49 25-16,0 0 15</inkml:trace>
  <inkml:trace contextRef="#ctx0" brushRef="#br0" timeOffset="35286.16">11188 3721 0,'25'0'47,"-50"0"-47,25-25 141,0 0-16,0 50-78,0 0-47,0 25 15,0-25-15,-25 24 16,25 1 0,-25 74-1,25-25 1,-24-25-16,-1 1 15,25-26 1,0 26 0,0-50 46,0-50-46,0 0-1,25 0-15,-25 0 16</inkml:trace>
  <inkml:trace contextRef="#ctx0" brushRef="#br0" timeOffset="36034.44">11262 3721 0,'0'0'16,"0"-25"15,0 0-16,0 1 1,25 24 0,-25-25-1,0 0 1,25 0 15,-25 0 0,25 25-15,-25-24-16,25 24 16,-1-25-1,1 0 1,0 0 0,25 25-1,-26 0-15,26 0 16,24 0-1,-24 25 1,24 0 15,-49 24-15,0 26 0,-25-26-1,-25 1 1,-24 25-1,-75-26 1,24 1 0,1-25-1,50 24 1,-26-49 0,26 25-1</inkml:trace>
  <inkml:trace contextRef="#ctx0" brushRef="#br0" timeOffset="38319.47">12528 3547 0,'0'-24'16,"0"48"171,-50 1-171,25 0-1,0 0-15,25 0 16,-25 24-16,-24 26 31,-1 98 1,50-123-32,0 124 31,50-26 0,-25-73-15,49-1-1,-24-49 1,-25 25 0,24-25-1,1-25 1,-1 0-1,1-25 1,24 0 0,-49 0-1</inkml:trace>
  <inkml:trace contextRef="#ctx0" brushRef="#br0" timeOffset="39320.23">13148 3647 0,'0'24'79,"0"1"-79,-25 25 15,0 0-15,-25 74 31,-74 124 1,75-149-1,49-198 16,49-50-32,1 25 17,0 0-17,24 24 1,-49 51-16,24-1 16,-24 25 15,0 25-16,0 25 1,-25 0 0,50 49-1,-26 26 1,1 24 0,0 0-1,-25-25 1,0-49-1,0 24 17,25-74-32,-25 25 15,0 0-15</inkml:trace>
  <inkml:trace contextRef="#ctx0" brushRef="#br0" timeOffset="39553.46">12999 4044 0,'0'-25'0,"0"50"0,0-75 16,0 25 0,25 0-1,-1 25-15,26-24 16,74 24-1,0-25 1,-49 25 0</inkml:trace>
  <inkml:trace contextRef="#ctx0" brushRef="#br0" timeOffset="39919.11">13768 3771 0,'0'0'16,"0"-25"0,0 50 46,25 24-62,-1 1 16,1 0-16,25 98 15,0-24 1,-26 0 0,-24 1 15,0-51-15,-49 0-1,-26-24 1,26-25-1,-1 0 1,25-25 0</inkml:trace>
  <inkml:trace contextRef="#ctx0" brushRef="#br0" timeOffset="40874.08">15058 3820 0,'-25'0'16,"25"-24"-16,0-1 16,0 0 30,0 50 1,-25 0-31,25-1-16,-49 224 31,49-173-15,-50 148-1,25-99 1,0-25 15,1-49-31,24-25 32,24-50-1</inkml:trace>
  <inkml:trace contextRef="#ctx0" brushRef="#br0" timeOffset="41337.15">15107 3820 0,'0'0'0,"25"-24"0,-25-1 16,0 0-1,0 0 1,25 0-1,0 0-15,-25 1 16,49 24 0,-24-25-1,25 0 1,49 75 15,-49 24-15,-25 25 15,-50-24-15,-50-1-1,-98 1 1</inkml:trace>
  <inkml:trace contextRef="#ctx0" brushRef="#br0" timeOffset="45714.36">16149 3671 0,'0'-24'32,"0"48"46,-24 1-78,-1 0 15,-75 149 17,-24 272 14,124-198-14,199-74 15,-75-149-32,-25 0 1,-24-1-1,-51-24 1,1 0 15</inkml:trace>
  <inkml:trace contextRef="#ctx0" brushRef="#br0" timeOffset="48453.52">16596 3746 0,'25'0'47,"-25"25"47,0 24-78,-25 1-1,25 0-15,-25 148 31,25-74 16,0-99-47,25 0 63,24-25-48,26-25 1,-1 0 0,26 25-1,-51-25 1</inkml:trace>
  <inkml:trace contextRef="#ctx0" brushRef="#br0" timeOffset="48904.33">16621 3671 0,'24'0'31,"1"0"-31,0-24 15,99-1 32,-49 0 0,-26 25-16</inkml:trace>
  <inkml:trace contextRef="#ctx0" brushRef="#br0" timeOffset="49253.38">16621 3994 0,'0'25'16,"24"-25"-16,1 0 15,0 0 1,50-25 0,-51 25-1,26 0-15,49 0 16,-49-25 0,-25 25-16,-1 0 15</inkml:trace>
  <inkml:trace contextRef="#ctx0" brushRef="#br0" timeOffset="49921.16">17539 3671 0,'0'-24'0,"24"48"94,-24 1-94,0 0 15,0 25-15,0-25 16,0 24-16,0 75 15,0-49 1,-24 49 0,-1 24-1,25 1 1,-25-49 0,25 48-1,0-73 1,0-26-1,0 1 1,0 0 15,0-26-15,0 1 0</inkml:trace>
  <inkml:trace contextRef="#ctx0" brushRef="#br0" timeOffset="50690.2">18059 4267 0,'0'-25'16,"0"50"-16,0-25 46,-24 25-46,24-1 16,0 1-16,-25 25 16,25 49-1,-25 0 1,25-49 0,-25 0-1,25-26 16,0 1 1,0-74-17,25-51 1,25-24 0,-26 0-1,26 25 1,-25 25-1,0-1 1,0 1 0,-1 49-1,1 0 1,-25 0 0,25 75 15,-25-25-16,74 99 17,-74-75-32,50 125 31,-25-75-15,0-24-1,-25-1 1,0-49-1,0 0 1,24 0 0</inkml:trace>
  <inkml:trace contextRef="#ctx0" brushRef="#br0" timeOffset="50970.89">18084 4391 0,'-25'0'31,"25"-25"0,25 25-31,0 0 16,50-25-1,-26 25-15,50 0 16,-49 0 0</inkml:trace>
  <inkml:trace contextRef="#ctx0" brushRef="#br0" timeOffset="51766.28">18630 3572 0,'0'-25'16,"0"1"15,0 48 47,50 100-31,74 100 0,-50-26-16,-49-148-31,-25-1 16,0 51-1,0 49 17,-25-50-17,0-25 1,0-24 0,1 24-1,-1-24 1,0-25-1,0 24 1,-24-24 0,49 0-1,-25 0 17</inkml:trace>
  <inkml:trace contextRef="#ctx0" brushRef="#br0" timeOffset="54571.28">9005 5606 0,'0'-24'31,"0"48"-31,0-73 0,25 49 15,0 25 1,-1-25 0,26 0-1,-25 0-15,24 24 16,1-24-16,74 0 16,99 25 15,75-25 0,124-25 16,-323 25-47,124 0 16,0 0-1,-24-24 1,24 24-1,-24 0 1,24-25 0,0 25-1,100-25 17,-125 25-17,-24-25 1,-1 25-1,-73-25 1,148 25 0,-99 0-1,-1-24 1,1 24 0,0 0-1,0 0 1,25-25-1,-26 25 1,125-25 0,-99 25-1,-75-25 1,100 25 0,123-25-1,-123 25 1,-1 0-1,0-24 1,1 24 15,-25-25-15,-1 25 0,-24 0-1,25 0 1,-1-25-1,1 25 1,-100 0-16,100 25 16,124-25 15,-199 0-31,99 0 16,1 0 15,24 0-16,-24 0-15,-26 0 16,26 0 15,-26-25-15,1 25 0,0 0-1,-1-25 1,100 25-1,-50-25 1,-24 25 0,-1 0-1,-24 0 1,24 25 0,-24-25-1,49 0 16,-148 0-15,148 0 0,-74 0-1,0 25 1,-25-25 0,25 0-1,-25 0 1,-25 0-1,25 0 1,-25 0 0,-24 0-1,-1 0 1,0 0 0,1 0-1,-1 0 1,-24 0-1,24 0 1</inkml:trace>
  <inkml:trace contextRef="#ctx0" brushRef="#br0" timeOffset="56355.36">9005 6351 0,'-25'24'125,"25"1"-125,0 0 16,0 0-16,0 74 15,-25 199 17,1-75-1,24-148 0,0-51 0,0 1-15,0-50 0,0 1-16</inkml:trace>
  <inkml:trace contextRef="#ctx0" brushRef="#br0" timeOffset="56837.32">9104 6351 0,'-25'-25'16,"25"0"-1,0 0 1,25 25-1,0-25 1,0 25 0,0 0-1,24 0 1,-24 25 0,-25 25-1,0-25 1,0-1-16,0 26 15,-50 0 17,1-1-17,-1-24 1,25 0-16</inkml:trace>
  <inkml:trace contextRef="#ctx0" brushRef="#br0" timeOffset="57237.56">9551 6326 0,'0'0'0,"24"0"16,-24 25-16,-24-1 15,-1 1 1,25 25 0,-50 24-1,25 26 1,25-51-16,-24 75 15,24 0 1,49 0 0,-24-49-1,25-26 1,-1-24 0,-24-25-1</inkml:trace>
  <inkml:trace contextRef="#ctx0" brushRef="#br0" timeOffset="57871.52">9774 6797 0,'0'25'15,"0"-50"-15,0 75 0,-25-25 0,25-1 16,0 1-1,0-50 32,25-24-31,0-50 0,24-25-1,26 0 1,-26 49-1,-24 25 1,0 50 0,-25-24-1,25 48 1,-25 1 0,25 0-16,-1 50 15,-24 24 1,25-25-1,-25 25 17,0-24-17,0-26 1,0-24 0,0 0-1</inkml:trace>
  <inkml:trace contextRef="#ctx0" brushRef="#br0" timeOffset="58071.23">9848 6772 0,'0'0'0,"-24"0"15,24-24-15,-25 24 31,50-25-15,49-25 0,0 25-1,26 25-15</inkml:trace>
  <inkml:trace contextRef="#ctx0" brushRef="#br0" timeOffset="58470.65">10270 6450 0,'0'-25'31,"0"50"32,0 0-63,25 24 15,-25 1-15,25 0 16,0 24 0,-1 50-1,1-25 1,-50-24-1,25 24 1,-24-49 0,24-26-1,-25-24 1</inkml:trace>
  <inkml:trace contextRef="#ctx0" brushRef="#br0" timeOffset="58970.28">10841 6872 0,'24'0'16,"-24"24"46,0 1-46,0 25 15,25-75 47,-25 0-78,25 25 47</inkml:trace>
  <inkml:trace contextRef="#ctx0" brushRef="#br0" timeOffset="59938.34">11758 6475 0,'0'0'0,"-24"0"16,24 25-16,0-1 16,0 1-1,0 25-15,0-25 0,-25 173 47,0 125 16,0-299-32,25-48 0,25-26-31,-25 0 16,74-223 15,-74 224-31,25-26 16,0-98-1,0 98 1,-25 1 0,50 24-1,-50 25 1,74-24-1,-24 49 17,-1 0-17,1 49 1,-25 1 0,-25 49-1,0-24 1,-50-26-1,-24 1 1,-1 0 0,26-26-16,-1-24 15</inkml:trace>
  <inkml:trace contextRef="#ctx0" brushRef="#br0" timeOffset="60323.02">12503 6375 0,'25'-24'15,"-25"-1"16,-25 50 1,25-1-17,-25 26-15,0 49 16,0 25 0,25 25-1,-25 25 1,50-75-1,0-24 17,0-51-32,74-24 15,25-24 1</inkml:trace>
  <inkml:trace contextRef="#ctx0" brushRef="#br0" timeOffset="60755.12">12949 6400 0,'0'-25'0,"0"50"0,0-74 15,25 24-15,-25 50 63,-25-1-47,25 26-16,0 25 15,-25 24 1,25 0-1,0-49 1,0-1 0,25-49-1,0 25-15,49-25 32,-24-25-32,0-24 15,-26 24 1</inkml:trace>
  <inkml:trace contextRef="#ctx0" brushRef="#br0" timeOffset="61037.23">13024 6227 0,'-25'-75'16,"50"75"-1,-1-25 1,1 1 0,25 24-1,-1-25 1,-24 25-1,0 0 1</inkml:trace>
  <inkml:trace contextRef="#ctx0" brushRef="#br0" timeOffset="61221.2">12949 6450 0,'0'0'16,"0"25"0,25-25-1,0 0-15,49 25 16,25-50 0</inkml:trace>
  <inkml:trace contextRef="#ctx0" brushRef="#br0" timeOffset="61688.63">13693 6326 0,'0'-25'16,"0"50"-16,0-75 31,0 75-15,-24-25 0,24 25-16,-25 0 0,25 24 15,0 51 1,-25 98 15,25-99-15,-25-49-16,25 24 15,-25 1 1,1 24 0,-1-25-1,25 1 1,0-26-1,0-24 1,0 0 0</inkml:trace>
  <inkml:trace contextRef="#ctx0" brushRef="#br0" timeOffset="62299.37">14140 6822 0,'0'-25'0,"0"50"0,0-25 47,0 50-47,-25-26 15,25 26-15,-25 49 16,25-74 0,-24 25-16,-1-25 15,25-1 1,0-48 31,0-1-47,49-50 31,1-49-15,-25 50-16,24 24 15,1-148 1,0 99 0,-26 74-1,1 0 1,0 75 15,0 74-15,-25-25-1,25 74 17,-25-123-32,0 24 15,0 1 1,0-50 15</inkml:trace>
  <inkml:trace contextRef="#ctx0" brushRef="#br0" timeOffset="62521.12">14289 6847 0,'-25'-25'31,"25"0"-15,25 25-16,0 0 15,74-25 1,-50 25-16</inkml:trace>
  <inkml:trace contextRef="#ctx0" brushRef="#br0" timeOffset="62914.03">14711 6251 0,'0'0'16,"0"-24"-1,24 24 1,1 24 0,0 1-1,25 25 1,-1 49-1,-24 75 1,0-1 0,-25 1-1,-50-25 1,1-25 0,-1-50-1,25-49 1,0 0-1</inkml:trace>
  <inkml:trace contextRef="#ctx0" brushRef="#br0" timeOffset="63290.2">15430 6822 0,'0'0'16,"-25"0"-1,50 0 32,0 0-47,0 0 16,24 0-1,1 0-15,49 0 16,0 0 0,-24 0-1,-51 0 1,1 0-1</inkml:trace>
  <inkml:trace contextRef="#ctx0" brushRef="#br0" timeOffset="63671.21">15579 6624 0,'0'24'47,"0"26"-32,0 0-15,0-1 16,0 1 0,-25-1-16,25 75 15,0-49 1,-25-1 0,25-49-1,0 0 1</inkml:trace>
  <inkml:trace contextRef="#ctx0" brushRef="#br0" timeOffset="65071.44">16770 6351 0,'0'0'0,"24"0"0,-48 0 78,24 24-47,0 1-31,-25 25 0,0 198 47,-25 0-15,50-99-1,0-124 0,25-25-15,-25-25-1,0 0 1,0 0-16,25-49 16,-25 49-1,0-25 1,25 26-1,0-125 1,-1 50 0,1-1-1,0 1 1,0 25 0,24-1-1,1 1 1,24-1-1,1 51 1,-1-1 0,-49 74 15,-25 51-15,-25 24-1,-49-25 1,49-74-1,-49 24 1,24 1 15,25-50-31</inkml:trace>
  <inkml:trace contextRef="#ctx0" brushRef="#br0" timeOffset="65388.14">17563 6177 0,'25'-25'32,"-74"50"-17,24-25 1,0 50-16,-25 49 15,1 50 1,24 24 15,25-98-31,49 98 16,26-49 0,-1-74-1,1-25 1,-50-25-16</inkml:trace>
  <inkml:trace contextRef="#ctx0" brushRef="#br0" timeOffset="66139.46">17985 6375 0,'-25'-24'0,"50"48"0,-50-24 63,25 25-63,0 25 16,0-25-16,0 24 15,0 51 1,0-1-1,0-50 1,0-24 0,0 0 15,25-75-15,-25-49-1,50 0 1,-26 0-1,1-1 1,25 26 15,0 24-15,-1 26 0,1-1-1,-25 25 1,-1 49-1,-48 51 1,-1-51-16,0 75 16,0-74-1,25-25 1,25 0 0,49-25-1,-49 24 1,0 26-1,-25 0 17,-50-1-17,26 1 1,-51-25 0,1-1-1,49-24 1,0 0-1</inkml:trace>
  <inkml:trace contextRef="#ctx0" brushRef="#br0" timeOffset="66555.25">18630 6227 0,'0'0'16,"0"-25"-1,0 50 32,0 24-47,50-24 16,-26 99-1,26 0 1,-50 25 0,25-99-16,-25 24 15,-25 25 1,-25 0 0,-24 1-1,24-51 16,1-24-15,24-25 0,0 0-16</inkml:trace>
  <inkml:trace contextRef="#ctx0" brushRef="#br0" timeOffset="66764.13">19002 6996 0</inkml:trace>
  <inkml:trace contextRef="#ctx0" brushRef="#br0" timeOffset="67837.53">19647 6351 0,'0'0'0,"0"-25"31,25 0-16,-25 50 32,-25 0-31,25 24-16,0 26 16,0-26-16,-25 26 15,25 74 1,0 74 15,0-124 0,0-124 16,0 0-47,25-49 16,-25-75-1,25 0 17,0 1-17,0 48 1,-1 1 0,1 0-1,0 24 1,0 26-1,24 24 1,-24 0 0,25 25-1,-25 0 1,-25 25-16,49 49 16,-49 26-1,0-1 1,-74 0-1,24-49 17,1-25-17,-26 24 1,26-49-16</inkml:trace>
  <inkml:trace contextRef="#ctx0" brushRef="#br0" timeOffset="68205.22">20416 6202 0,'25'0'16,"0"-25"-1,-50 50 17,0 24-17,0 1 1,-24 74 0,24-49-16,0 24 15,25-25-15,-25 100 16,75-1-1,24-48 1,50-51 0,-24-24-1,-76-50 1</inkml:trace>
  <inkml:trace contextRef="#ctx0" brushRef="#br0" timeOffset="69941.09">20962 6400 0,'25'0'15,"-25"-25"63,-25 50 63,25 25-141,0 0 16,-50 123-1,1 50 32,49-198-47,0 0 0,0 0 31,74-25 1,-24 0-32,198-75 46,-223 75-30</inkml:trace>
  <inkml:trace contextRef="#ctx0" brushRef="#br0" timeOffset="70281.61">21061 6351 0,'0'-25'31,"25"0"-15,0 0-16,24 25 15,1-25 1,24 25 0,-49-24-1,0 24 1</inkml:trace>
  <inkml:trace contextRef="#ctx0" brushRef="#br0" timeOffset="70505.33">20962 6624 0,'0'24'31,"49"-24"-31,1 0 0,0 0 16,24 0-1,-24 0-15,-25 0 16</inkml:trace>
  <inkml:trace contextRef="#ctx0" brushRef="#br0" timeOffset="71070.46">21781 6227 0,'0'0'0,"0"24"62,0 26-46,0-25-16,0 49 15,0-24 1,0 124 0,-25-1-1,25 1 1,-25-25-1,25-75-15,0 25 16,0 1 0,0-51-1,0 1 1,0-1 0,0-24 30</inkml:trace>
  <inkml:trace contextRef="#ctx0" brushRef="#br0" timeOffset="72989.05">22153 6748 0,'0'0'0,"0"-25"15,-25 25 16,0 99 1,0 174 30,25-223-46,0-75 31,0 0-32,0-50 1,0-24 0,25 0-1,0 49-15,24-49 31,-24 74-31,0 1 16,49-26 0,-24 50-1,-25 0 1,0 0-16,-25 50 16,-25 49-1,0-25 1,25-49 15,-25 25-15,75-50 15,24 24-15,-24 1-1,-25 0 1,0 25-1,-50-1-15,0 26 16,-50-26 0,-24-24-1,25 0 1,49-25 0,25-25-1</inkml:trace>
  <inkml:trace contextRef="#ctx0" brushRef="#br0" timeOffset="73422.69">22723 6251 0,'0'-24'16,"0"48"-16,0-73 47,0 74-31,25-1-16,-25 26 15,25 0-15,24 99 16,51-1-1,-26 26 1,-49-100 0,0 75-1,-50-25 1,-74 0 0,49-74-1,0 0 1,26-50-1,-1 0 1</inkml:trace>
  <inkml:trace contextRef="#ctx0" brushRef="#br0" timeOffset="73741.47">23467 6921 0,'-24'-25'31,"73"1"0,1 24-15,-1-25-16,1 25 16,124 0-1,-100-25 1,-24 25 0,-50-25-1</inkml:trace>
  <inkml:trace contextRef="#ctx0" brushRef="#br0" timeOffset="74039.06">23715 6599 0,'0'0'16,"-24"0"-16,24-25 15,0 50 32,0 49-31,-25 50-1,25 0 1,0 0 0,0 0-1,-25-74 1,25-25-1,0 0 1</inkml:trace>
  <inkml:trace contextRef="#ctx0" brushRef="#br0" timeOffset="74723.14">24286 6549 0,'0'0'16,"0"-25"-16,0 50 16,0 25-1,0-1-15,25 1 16,-50 24-1,25 125 1,-25-50 0,25-50-1,-25-25 1,1-49 0,24 0-1,0-50 16,0-24-15,24-51 0,1 26-16,0-100 15,0 75 1,49-149 0,-49 99-1,0 25 1,24 74-1,-24 1 17,25-1-17,-25 50 1,24-25 0,-24 25-1,25 124 1,-25-74-1,-50 24-15,25 1 16,-50 49 0,-24-50-1,-26 1 1,76-75 0</inkml:trace>
  <inkml:trace contextRef="#ctx0" brushRef="#br0" timeOffset="75105.22">25303 6276 0,'0'-25'15,"-25"25"17,0 25-17,1 0-15,-26 25 16,0 24-16,-24 75 16,24 0-1,26 0 1,-1-25-1,50-25 17,-1-25-17,26-49 1,24 0 0,-49-25-16</inkml:trace>
  <inkml:trace contextRef="#ctx0" brushRef="#br0" timeOffset="75606.45">25849 6475 0,'25'0'15,"-50"0"-15,50-25 16,-50 25 125,0 0-141,0 0 15,-24 0 1,24 25-16,-74 49 16,74-24-1,-25 24 1,25 25-1,25 1 1,50-26 0,49-24-1,25-50 1,-25 0 0,-74 0-16</inkml:trace>
  <inkml:trace contextRef="#ctx0" brushRef="#br0" timeOffset="75988.59">26171 6276 0,'0'-25'31,"25"25"-31,0 25 31,0 25-15,0-25 0,24 99-1,1 0 1,-25 0-1,-25-50-15,-25 25 16,-25 1 0,-24-26-1,-1-24 1,1-50 0</inkml:trace>
  <inkml:trace contextRef="#ctx0" brushRef="#br0" timeOffset="76238.03">26841 6872 0,'0'24'47,"0"1"-31,0 0-1,-25-25 17,1 0-17</inkml:trace>
  <inkml:trace contextRef="#ctx0" brushRef="#br0" timeOffset="77089.33">27164 6301 0,'0'0'0,"24"0"16,-24-25-16,-24 25 140,24 25-124,0 0-16,24 49 15,-24 50 1,25 25 0,-25 0-1,0-25 1,-25 0 0,25-49-1,-24-51 1,24 1-1,0 0 32,24-25-31,1-25-16</inkml:trace>
  <inkml:trace contextRef="#ctx0" brushRef="#br0" timeOffset="77489.59">27412 6251 0,'0'-24'15,"0"48"-15,0-73 0,0 24 16,24 0 0,26 0-1,-25 25 1,25-24 0,-1-1-1,1 25 1,-25 25-1,-25 49 1,-25 25 0,-50 0-1,-24-24 1,0-1 0,74-49-16</inkml:trace>
  <inkml:trace contextRef="#ctx0" brushRef="#br0" timeOffset="77838.13">28230 6177 0,'0'0'0,"0"-25"31,0 50-15,-49 0-16,24 24 15,-25 1-15,-24 99 16,-1 25 0,51-1-1,24 1 1,24-50-1,26 0 17,24-74-17,1-1 1,-25-49-16</inkml:trace>
  <inkml:trace contextRef="#ctx0" brushRef="#br0" timeOffset="78422.25">28503 6425 0,'-25'0'16,"25"-25"-1,0 50 48,0 0-47,0 0-16,0 24 15,0 1-15,0 49 16,0-24-1,0 24 1,-24 0 0,24-49-1,24-1 1,1-24 0,50-25-1,24-25 1,0 0-1,-25-24 1,-49-1 0</inkml:trace>
  <inkml:trace contextRef="#ctx0" brushRef="#br0" timeOffset="78756.28">28627 6375 0,'0'0'0,"0"-24"31,25 24-31,-25-25 16,25 25-16,24-25 16,1 25-1,0-25 1,-26 25 0,1 0-1</inkml:trace>
  <inkml:trace contextRef="#ctx0" brushRef="#br0" timeOffset="78956.49">28429 6723 0,'0'0'0,"49"0"31,1 0-31,0 0 0,-1 0 16,50-25-1,-74 25 1</inkml:trace>
  <inkml:trace contextRef="#ctx0" brushRef="#br0" timeOffset="79500.71">29347 6351 0,'0'0'0,"0"-25"15,0 50 48,0 24-47,24 1-16,-24 24 0,0 1 15,0 24 1,-24 0-16,24 100 15,-25-26 17,25-73-32,-25 48 15,0-48 1,0-26 0,1 0-1,24-49 1,0 0 31,0-50 15</inkml:trace>
  <inkml:trace contextRef="#ctx0" brushRef="#br0" timeOffset="80105.07">30190 6946 0,'0'0'0,"0"-25"47,0 0-16,-25 25-16,0 0 1,-99 50 15,75-25-31,-1 24 16,1 51-16,24-26 16,25 1 15,74-1-16,25-24 1,-24-26 0,-26-24-1,1 0 1,-25-49 0</inkml:trace>
  <inkml:trace contextRef="#ctx0" brushRef="#br0" timeOffset="80730.46">30537 6227 0,'25'0'0,"-50"0"0,50-25 16,-25 0 0,0 50 62,25 0-78,-25 24 15,50 1-15,-26 24 16,26 1 0,24-1-16,50 273 31,-99-272-16,-50 99 1,-24-26 0,-50-24-1,-1-24 1,-24-26 0,50-24-1,24-1 1,26-49-1,-1 0-15,25-25 79,25 1-64</inkml:trace>
  <inkml:trace contextRef="#ctx0" brushRef="#br0" timeOffset="82556">22822 5259 0,'25'0'32,"0"0"-1,-25 25-16,25-25 1,99 25 15,149-25 16,-50 0-16,-173 0-31,198 0 32,-149 0-17,25 0 1,25 0 0,-25 0-1,49 0 1,-24 25 15,0-25-15,0 0-1,0 24 1,24-24 0,26 25-1,99 0 1,-100-25-1,-24 0 1,-1 25 0,1-25-1,-25 25 1,25-25 0,-1 0-1,-24 24 1,0-24 15,0 0-15,24 0-1,51 25 1,-76-25 0,-24 0-1,25 0 1,25 25-1,-25-25 1,49 0 0,-99 0-1,100 25 1,24 0 0,-124-1-1,75-24 1,-75 0 15,50 25-15,0-25-1,-25 25 1,-25-25 0,-24 25-1,-1-25 1,25 0-1,1 25 1,-26-25 0,0 25-1,-24-25 1,-25 0 0,24 0-1,-73 0 48</inkml:trace>
  <inkml:trace contextRef="#ctx0" brushRef="#br0" timeOffset="130285.31">7492 9452 0,'0'24'15,"0"-48"1,0-1 156,49 25-157,-24 0-15,25 0 16,-25-25-16,24 25 16,50-25-1,-49 25 1,-25 0 0,0 0-1,-1-25 1</inkml:trace>
  <inkml:trace contextRef="#ctx0" brushRef="#br0" timeOffset="130721.95">7492 9700 0,'-25'0'31,"25"24"-31,25-24 31,0 0-15,-1 0-1,1 0 1,0 0-16,25 0 16,74-24-1,-50-1 1,-24 0-1,-26 25 1</inkml:trace>
  <inkml:trace contextRef="#ctx0" brushRef="#br0" timeOffset="134492.79">9675 9055 0,'-25'0'0,"25"-25"32,-25 25-1,50 0 0,-50 0 204,0 25-220,0 0 1,1-1-1,-1 26-15,0-25 16,0 49 0,0 1-1,25 49 17,50-75-17,-25-49-15,0 25 16,49-25-1,1 0 1,-1-50 0,25 1-1,-74-26 1,-25 51 0,25-1-16,-25 0 15,0 0-15,-25-24 16,0-1-1,-99-24 1,50 49 15,-1 25-15,26 0 0,24 0-1,0 0-15</inkml:trace>
  <inkml:trace contextRef="#ctx0" brushRef="#br0" timeOffset="134836.53">10146 9303 0,'0'0'16,"25"0"31,-25 25-32,0-1-15,0 1 16,25 0-1,-25 0 1,0-50 31</inkml:trace>
  <inkml:trace contextRef="#ctx0" brushRef="#br0" timeOffset="137170.24">10493 9080 0,'0'-25'109,"25"0"-77,0 0-17,0 25 1,49-25-1,-74 0-15,50 25 16,-25 25 0,-1 25-1,1 24 1,-25 1 15,-25-1-15,1 1-1,-26-1 1,25 0 0,0-49-1,1-25 1,24 25 0,74-25-1,0-25 1,1 0-1,-1 1 1,-24 24 0,-25 0 15,-1 0 31,-24-25 63</inkml:trace>
  <inkml:trace contextRef="#ctx0" brushRef="#br0" timeOffset="138792.49">11535 8856 0,'25'-25'31,"0"25"47,-50 0-47,0 0-15,0 0 0,75 0 46,-50-24-31</inkml:trace>
  <inkml:trace contextRef="#ctx0" brushRef="#br0" timeOffset="144360.43">11808 8906 0,'25'0'47,"-25"-25"-16,-25 25 1,0 0-17,-24 0-15,-150 0 31,125 0 1,49 0-17,25 25 17,0 0-17,0 24 1,0 26-1,0 24 1,-25 0 0,25-49-1,0-25 1,25-25 0,25-25 15,-26 0-31,1 0 0,25 0 15,-1 1 1,1 24 0,-25 0-1,0 24 17,-1 100-17,-48-49 1,24-50-1,-25 49 1,-25-24 0,-24-26-1,24 1 1,-24 0 0,49-50-1</inkml:trace>
  <inkml:trace contextRef="#ctx0" brushRef="#br0" timeOffset="144844.04">12056 8732 0,'0'0'0,"0"-25"16,25 25 0,25 25 30,-26 0-46,1 0 16,0 0-16,49 74 16,-24 25-1,-25 0 1,0 0 15,-25 25-15,-25-25-1,0-75-15,0 1 16,0 0-16,-49 24 16,49-74-1,0 25 1,1-25 0</inkml:trace>
  <inkml:trace contextRef="#ctx0" brushRef="#br0" timeOffset="145610.82">9501 8757 0,'0'0'0,"0"-25"15,25 0-15,-25 1 0,0-1 47,-50 74-31,1 1-16,-1 0 15,-223 347 17,224-50 15,197-99-16,76-99 16,-200-149-16,-24 25-15</inkml:trace>
  <inkml:trace contextRef="#ctx0" brushRef="#br0" timeOffset="146359.34">13842 8683 0,'0'-25'15,"0"50"-15,0-75 16,-25 50-16,1 0 47,-26 25-32,25 24-15,-24 1 16,-1 24-16,0 1 16,1-1-16,-26 274 47,249-51-16,124-123 0,-199-149-15,-74 0-1,0-25 1</inkml:trace>
  <inkml:trace contextRef="#ctx0" brushRef="#br0" timeOffset="148411.39">14686 9104 0,'0'-24'15,"-25"24"1,0 0 15,25-25 1,0 50-1,-50-1-16,-98 200 32,197-100 0,26-100-31,-1-48-1,1-26 1,-26 0 0,-24-49-1,-25 0 1,-50 25 0,-24-1-1,49 50-15,-49 25 16,24 0-1,25 0 1</inkml:trace>
  <inkml:trace contextRef="#ctx0" brushRef="#br0" timeOffset="148628.24">15182 9377 0,'25'0'16,"-50"0"-16,50 25 0,-1-25 16,1 0 62,-25 25-78</inkml:trace>
  <inkml:trace contextRef="#ctx0" brushRef="#br0" timeOffset="149094.49">15628 9080 0,'0'0'0,"0"-25"31,-24 25 0,24 25-15,-25-1-16,0 1 16,0 25-16,25-1 15,0 26 1,25-1-1,25-24 1,49-1 0,0-49 15,-49 0-31,-1-49 16,-49-1-1,-49-49 1,-1 25 15,0 24-15,-24 0-16,0 1 15,49 49 1</inkml:trace>
  <inkml:trace contextRef="#ctx0" brushRef="#br0" timeOffset="149894.1">16571 8831 0,'25'-49'31,"-50"98"-31,50-123 0,-50 49 16,0 25-1,-49 0 1,24 0-1,25 0 1,1 50-16,-1-50 16,25 49-1,0 1 1,0 0-16,25-26 16,-25 76-1,-25-51 1,25-24 15,49-50-15,26 1-1,-26 24 1,26 0 15,-50 24-15,-1 26-1,1-25 1,-25 0-16,0 49 16,-49 0 15,24-74-15,0 25-16,-25-25 15,-24 0 1,49 0-1</inkml:trace>
  <inkml:trace contextRef="#ctx0" brushRef="#br0" timeOffset="150331.37">16968 8534 0,'0'-25'0,"-25"25"16,25-25-1,25 25 1,25 50-1,49 49 1,-50-25-16,51 75 16,-51 0 15,-49 25-15,-25-1-1,-49-49 1,0-24-1,-1-51 1,50-24 0,1-25-1,-1 0 1</inkml:trace>
  <inkml:trace contextRef="#ctx0" brushRef="#br0" timeOffset="152478.28">8459 10245 0,'0'0'16,"25"0"47,25-24-32,24 24-16,-24-25-15,322 0 47,-298 25-47,100-25 16,-1 25 0,1-25-1,0 25 1,24-24-1,1-1 1,-1 25 0,1-25 15,-1 25-15,0-25-1,-24 25 1,124-25-1,-125 1 1,-73 24 0,98 0-1,-99-25-15,50 25 16,0 25 0,25-25-1,-1-25 1,1 25-1,-25 0 1,0-25 0,24 25 15,1 0-15,0-25-1,49 25 1,-49-25-1,-1 25 1,-24 0 0,25-24-1,24 24 1,1 0 0,-1-25-1,-24 0 1,-25 25-1,24-25 1,1 25 0,-1 0 15,76 0-15,-51 0-1,-24 0 1,-1-25-1,1 25 1,-25 0 0,0 0-1,24 0 1,1 0 0,-25 0-1,74-25 16,-49 25-15,-25 0 0,-25 0-1,24 0 1,-98 0 0,74 25-1,25-25 1,-25 0-1,0 0 1,0 0 0,-25 0-1,75 0 1,-100 0 0,50 0-1,-49 0 1,49-25-1,25 25 1,-50 0 15,-50 0-15,-24 0 0,0-24-16</inkml:trace>
  <inkml:trace contextRef="#ctx0" brushRef="#br0" timeOffset="155113.26">9055 10766 0,'-25'25'62,"0"-25"-62,0 25 16,25 25-16,-25-26 16,-24 125 15,24-99-16,75 49 17,74-74-1,-50-99 0,-49-1-15,-25 25-1,-25-24 1,0 49 0,0-24-1,1 49 1,-1-25 15,-25 50-31</inkml:trace>
  <inkml:trace contextRef="#ctx0" brushRef="#br0" timeOffset="155338.23">9451 11014 0,'0'0'0,"0"25"16,0 0 62,0 0-62</inkml:trace>
  <inkml:trace contextRef="#ctx0" brushRef="#br0" timeOffset="155794.41">9575 10816 0,'0'-25'0,"0"0"16,25 25-1,0 0-15,0 0 16,0 25-16,0 25 16,-1-1-1,-24 26 1,0-1 0,0-24-1,-24 0 1,-1-50-1,50 0 32,-1 0-31,1 0 0,50-25-1,-1 0 1,0 0-1,-24 0 1,-50 0-16</inkml:trace>
  <inkml:trace contextRef="#ctx0" brushRef="#br0" timeOffset="156443.59">10245 10717 0,'0'-25'15,"0"50"-15,0-75 0,25 50 16,-25-25 0,0 1-1,-25 24 1,0 0-16,1 49 15,-1-49 1,-25 25 0,50 0-1,0 24 17,0-24-17,0 25 1,0-25-1,0-1 1,50-24 31,-25-24-31,-1-1-1,1 25 1,0 0-1,0 0 1,0 0 0,0 49-1,24-24 1,-49 25 0,0 24-1,0-49-15,-25 25 16,-24-1-1,-1-24 1,0 0 0,26-25-1</inkml:trace>
  <inkml:trace contextRef="#ctx0" brushRef="#br0" timeOffset="156878.16">10667 10518 0,'0'0'0,"0"-24"47,0 48-31,25 1-1,-25 0-15,49 25 16,-49-26-16,25 26 15,25 49 1,-25 0 0,24 1-1,-49-1 1,-25 0 0,-49 0-1,-100 1 1</inkml:trace>
  <inkml:trace contextRef="#ctx0" brushRef="#br0" timeOffset="157445.29">8509 10618 0,'0'-25'0,"25"25"31,-50 25-15,25 24-1,0 1-15,-75 272 32,150 1-1,74-125 0,-75-123 0,-24-75-31</inkml:trace>
  <inkml:trace contextRef="#ctx0" brushRef="#br0" timeOffset="158311.1">11486 10469 0,'-25'0'16,"50"0"-16,-50 25 47,0-1-32,0 26-15,0 0 16,25-1-16,-74 274 47,124-1-16,148-99 0,-24-123 0,-150-100-15,1 0 0</inkml:trace>
  <inkml:trace contextRef="#ctx0" brushRef="#br0" timeOffset="159228.04">12205 10766 0,'-25'-24'31,"0"24"16,1 24-31,-1 1-16,-74 248 46,198-124-14,-50-149-17,1 0 1,24-25 0,-49-74-1,0 24 1,-25-24-1,-25 50-15,0-26 16,-24 50 15,-26 1-15,51 24 0,-1 24-16</inkml:trace>
  <inkml:trace contextRef="#ctx0" brushRef="#br0" timeOffset="159413.31">12776 11014 0,'0'0'16,"24"0"-16,1-24 31</inkml:trace>
  <inkml:trace contextRef="#ctx0" brushRef="#br0" timeOffset="159861.29">13197 10890 0,'0'-24'0,"-25"-1"16,1 50 31,24-1-47,-25 26 15,0 49 1,50-49 0,24 0 15,1-26-15,0-24-1,-25 0-15,-1-49 16,1-26-1,-50 1 1,1-25 0,-26 24-1,0 50 1,25 1 0</inkml:trace>
  <inkml:trace contextRef="#ctx0" brushRef="#br0" timeOffset="160460.57">13718 10518 0,'25'-24'0,"-50"48"0,75-73 15,-50 24 1,-50 0-1,1 25 1,-26 25 0,26 0-1,24 0 1,25-1 0,0 1 30,-25 0-46,0 0 16,25 0 15,0-1 1,25-24-17,0 0 1,24-24-1,-24 24 1,0 24 0,0 1-1,0 25 1,-1-25-16,1 24 16,-25 26-1,0-51 1,0 1-1,0 0 1,-49-25 15,24 0-15,0-25-16</inkml:trace>
  <inkml:trace contextRef="#ctx0" brushRef="#br0" timeOffset="160978.21">14066 10295 0,'0'-25'0,"0"0"16,24 75 30,-24-25-46,0 0 16,25 24 0,-25 1-16,50 49 15,-25 25 1,24 25 0,-24-25-1,-25 0 1,0-49-1,-25-1 1,-24 0 0,-26-49-1,75 0 1,-25-25 0,1 0-16</inkml:trace>
  <inkml:trace contextRef="#ctx0" brushRef="#br0" timeOffset="161274.07">14835 10890 0,'0'0'31,"24"0"1,1 0-32,25-24 15,74 24 1,0 0 0,0-25-1,-50 25 1</inkml:trace>
  <inkml:trace contextRef="#ctx0" brushRef="#br0" timeOffset="161578.14">15107 10692 0,'0'-25'15,"0"50"-15,-24-50 16,-1 25 0,25 25 15,-25 0-15,25 0-16,0 24 15,25 50 1,0 100-1,-25-75 1,0-74 0,-25 74-1</inkml:trace>
  <inkml:trace contextRef="#ctx0" brushRef="#br0" timeOffset="162677.65">16149 10444 0,'-49'25'47,"49"0"-32,-25 24-15,-25 1 16,25-1-1,-49 299 17,148-1 15,100-273-1</inkml:trace>
  <inkml:trace contextRef="#ctx0" brushRef="#br0" timeOffset="164029.01">16770 10717 0,'0'-25'0,"-25"25"31,0 0-31,-25 25 47,25 0-47,-49 99 31,24 24 0,125-23 1,-1-125-17,26 0 1,-26-50-1,0-49 17,-49 24-17,-50-24 1,1 25 0,-51 49-1,26 0 1,24 25-1,0-25 1</inkml:trace>
  <inkml:trace contextRef="#ctx0" brushRef="#br0" timeOffset="164234.31">17142 11089 0,'0'25'16,"0"24"15,-25-49-15</inkml:trace>
  <inkml:trace contextRef="#ctx0" brushRef="#br0" timeOffset="164810.68">17414 10791 0,'-49'-49'31,"49"24"-31,25 0 16,-1 25 0,-24-25-1,25 25 1,0 25-1,0 25 1,-25-1-16,-25 26 16,0-1-1,25-49 1,0 0 15,75-50-15,-1 0-1,1 0 1,-51 50 0,1 0 15,0 24-15,0 1-1,-50 0 1,0-50-16,-24 49 15,-26 1 1,26-50 0,-1 25-1</inkml:trace>
  <inkml:trace contextRef="#ctx0" brushRef="#br0" timeOffset="165461.01">18308 10568 0,'0'0'0,"-25"-25"16,0 0 15,0 25-31,0 0 15,-24 0 1,-1 0 0,0 25-1,50 0 1,0 0 0,-24 0-1,24 49 1,0-49-16,0 24 15,0 1 1,0-25 15,24-25 16,1 0-31,0 0-1,0 0-15,0 0 16,24 0 0,1 25-1,-25-1 1,0 26 0,-1 0-1,-48 24 1,-1-24-1,-25-25 1,-24 24 15,-1-24-15,1-25-16</inkml:trace>
  <inkml:trace contextRef="#ctx0" brushRef="#br0" timeOffset="165944.14">18481 10345 0,'0'0'16,"-25"0"-16,1 0 31,73 24-15,-49 1-1,25 0 1,0 25-16,49 49 15,1 0 1,-51 25 0,1 0-1,-50 50 17,-49 0-1,49-150-31,0 1 15,25 0-15,-24-25 16,24-25 15</inkml:trace>
  <inkml:trace contextRef="#ctx0" brushRef="#br0" timeOffset="166515.32">19424 10345 0,'0'-25'16,"-25"25"31,25 25-32,-25-25 1,0 24-16,25 26 15,-49 25 1,-1 49 0,25-25-1,1 0 1,-1 25 0,25-74-16,0 24 15,25 25 1,24-49-1,26 0 1,-1-26 15,25 1-15,-74-25 0,0 0-1,-25-25 16</inkml:trace>
  <inkml:trace contextRef="#ctx0" brushRef="#br0" timeOffset="167629.41">19771 10717 0,'-25'0'31,"1"0"16,-1 25-31,25-1-16,-25-24 15,0 25-15,25 50 16,0 49 15,99-50 16,25-74-16,-74-25-15,-25-49-1,-25 49-15,0-49 16,-25-1 0,-25 26-1,-24-1 1,49 50 0,-49 0-1,74 25 1</inkml:trace>
  <inkml:trace contextRef="#ctx0" brushRef="#br0" timeOffset="167841.1">20218 10990 0,'0'0'0,"24"0"31,-24 24-31,0 1 16</inkml:trace>
  <inkml:trace contextRef="#ctx0" brushRef="#br0" timeOffset="168329.7">20565 10866 0,'0'-25'16,"0"50"31,-25-1-31,25 1-1,0 0-15,-25 25 0,25-26 16,0 1-16,50 25 15,0-25 1,24 0 15,-49-25-15,49-50 0,-49 0-1,-25-24 1,-25-1-1,0 1 1,-24 49 0,24 0-1,0 1-15</inkml:trace>
  <inkml:trace contextRef="#ctx0" brushRef="#br0" timeOffset="168761.69">20912 10568 0,'0'0'0,"0"-25"16,0 50 31,0 0-47,0 0 15,0-1-15,25 1 16,0 0 0,-25 0-16,49-25 15,1 0 1,-25-50 0,25 25-1,-50 1 1,0-1 15,0 50-15,24-1 15,-24 76-15,25-76-16,-25 26 15,25 24 1</inkml:trace>
  <inkml:trace contextRef="#ctx0" brushRef="#br0" timeOffset="169144.36">21508 10270 0,'0'0'0,"-25"-25"16,25 1 0,0 48 15,25 1-15,24 74-1,1 1 1,24 49-1,-74-75-15,25 0 16,-50 125 0,-24-125-1,-1 26 1,-49-26 0,74-49 15</inkml:trace>
  <inkml:trace contextRef="#ctx0" brushRef="#br0" timeOffset="169913.05">21954 10692 0,'25'0'63,"0"-25"-63,0 25 15,-1 0 1,175-49 15,-1 24 16,-173 25-31</inkml:trace>
  <inkml:trace contextRef="#ctx0" brushRef="#br0" timeOffset="170196.23">22277 10469 0,'-50'-25'32,"50"0"-17,0 50 17,0 0-32,0 0 15,0-1-15,0 26 16,25 49-1,-25-49-15,25 74 16,-25-25 15,0 0-15</inkml:trace>
  <inkml:trace contextRef="#ctx0" brushRef="#br0" timeOffset="171732.03">23492 10171 0,'0'-25'63,"-25"25"-1,1 25-46,-1 25-16,-74 198 31,74-75-15,25 1 0,0-25-1,74-25 16,-49-74-31,49-26 32,1-24-17,-50 0 1,-1 0 0,-24-24-1</inkml:trace>
  <inkml:trace contextRef="#ctx0" brushRef="#br0" timeOffset="173029.27">24013 10419 0,'-25'0'78,"1"0"-63,-26 50 1,-74 123 15,99-73-15,25-26 0,50-24-1,49-26 1,25-24-1,-50-49 1,-49 24 15,-25 0-31,0-49 16,-25-25 0,-49 24-1,-25 26 1,24 24-1</inkml:trace>
  <inkml:trace contextRef="#ctx0" brushRef="#br0" timeOffset="173346.04">24509 10841 0,'0'0'0,"0"25"46,0-1-14</inkml:trace>
  <inkml:trace contextRef="#ctx0" brushRef="#br0" timeOffset="173895.54">24832 10369 0,'0'-49'32,"0"74"15,0-1-47,-25 26 15,25 0-15,-25 49 16,25-25-1,50-24 1,-1-50 0,26-25 15,-1-24-15,-49-26-1,0 50-15,0-24 16,-25 24 15,0 50-15,-25 49-1,25 1 1,0 24 0,25 0-1,-25-49 1</inkml:trace>
  <inkml:trace contextRef="#ctx0" brushRef="#br0" timeOffset="174264.15">25303 10245 0,'-25'-24'32,"50"48"-32,-50-73 0,50 74 47,0 24-47,0-24 15,24 99 1,1-74-16,0 99 31,-26-75-15,-24 149-1,-49-99 1,-26-49 0,26-26-1,24-24 1,0 0-16</inkml:trace>
  <inkml:trace contextRef="#ctx0" brushRef="#br0" timeOffset="175182.07">26494 10146 0,'0'-25'0,"-25"25"16,0 0 0,0 0 15,-272 373 16,272 23-16,50-296-31,223 148 31,-174-199-15,-24-24 15,-50-50 0</inkml:trace>
  <inkml:trace contextRef="#ctx0" brushRef="#br0" timeOffset="176763.18">19672 9774 0,'25'0'0,"0"0"15,-1 0 1,26 0-16,-25 0 16,24 0-16,-24 0 15,25 0-15,123 0 32,100 25-1,25-25 0,24-25 0,-247 25-31,99 0 16,-100 0 0,199-25-1,-99 25 16,-1 0-15,26 0 0,-1 0-1,1 0 1,-51-25 0,26 1-1,-25-1 1,0 25-1,99-25 1,-50 25 0,-24 0-1,24 0 1,-49 0 0,50 0-1,-26 0 1,26 0 15,-1 25-15,1-25-1,-26 0 1,26 0 0,24 0-1,0 0 1,125 0-1,-125 0 1,50 0 0,-25 25-1,25-25 1,0 24 0,-50-24-1,0 25 16,-24-25-15,-26 25 0,-49-50-1,-25 25 1,-74 0-16,0 0 16,0 0 15,-25 25-31</inkml:trace>
  <inkml:trace contextRef="#ctx0" brushRef="#br0" timeOffset="179296.4">26965 10518 0,'0'-24'15,"-25"24"1,1-25-16,-1 25 15,0 0 1,0 0 0,-24 25-1,-76 247 32,274-123-16,-49-149-15,-26-25 15,-24-24-15,-50-50 0,-50-1-1,-24 26 1,49 49-16,-50 0 15,51 25 1</inkml:trace>
  <inkml:trace contextRef="#ctx0" brushRef="#br0" timeOffset="179483.17">27213 10915 0,'0'0'0,"25"0"15</inkml:trace>
  <inkml:trace contextRef="#ctx0" brushRef="#br0" timeOffset="179913.11">27784 10642 0,'0'-24'15,"0"48"-15,-25-48 32,0 24-17,0 49 1,1 1-16,24 24 16,0 25-1,24-24 1,1-50-1,74 24 1,-24-74 0,-26 1-1,-49-51 1,0-24 0,-49 0-1,-26 24 16,51 51-31,-1-1 16,25 0-16</inkml:trace>
  <inkml:trace contextRef="#ctx0" brushRef="#br0" timeOffset="180262.04">28081 10593 0,'0'0'0,"75"-50"31,-50 50-15,0 0-16,-1 25 16,1 0-16,0 74 15,-25 25 1,0-74-16,-50 74 15,26-75 1,48-49 31,1 0-31,99-25-1,-25 1 1,-49-1-1</inkml:trace>
  <inkml:trace contextRef="#ctx0" brushRef="#br0" timeOffset="180766.2">28726 10270 0,'0'0'16,"-49"0"-16,49-25 15,0 50 17,25 25-17,24 49 1,26 25-1,-1 0 1,-49 25 0,-25-25-1,-25 0 1,-49-49 0,-26-1-1,51-49 1,49 0 15,-25-25-15,25-25 62,25 25-63</inkml:trace>
  <inkml:trace contextRef="#ctx0" brushRef="#br0" timeOffset="184849.87">7641 13793 0,'0'25'47,"24"-50"156,1 25-187,25 0-16,99-50 31,-50 25-15,0-24-1,25-26 1,0 26 0,-25-1-1,-74 25 1,0 1 0</inkml:trace>
  <inkml:trace contextRef="#ctx0" brushRef="#br0" timeOffset="185178.47">7988 13942 0,'0'0'0,"-25"0"15,25 25-15,-25-25 31,50 0-15,0 0 0,24 24-1,51-48 1,-1-1 0,-25 25-1,-49-25-15,25 25 16</inkml:trace>
  <inkml:trace contextRef="#ctx0" brushRef="#br0" timeOffset="190681.17">9898 12850 0,'0'-25'156,"-50"25"-47,50 25-109,-24 0 16,-1 0-16,0 24 16,0-24-16,-24 50 15,24-26 1,0 26 0,25-1-1,50 1 16,-1-26-15,26-24 0,49 0-1,-50-50 1,0 0 0,1-24-1,-26-1 1,-49-24-1,0 24 1,0-25 0,-74 1-1,24 24 1,-24 1 0,24 24-1,-24 0 1,24 25 15,26 25-15,24 0-16</inkml:trace>
  <inkml:trace contextRef="#ctx0" brushRef="#br0" timeOffset="190978.24">10890 13148 0,'0'25'47,"0"0"-32,0-1 1,0 1 0,0 0-1,0-50 17</inkml:trace>
  <inkml:trace contextRef="#ctx0" brushRef="#br0" timeOffset="191546.61">11436 12925 0,'0'-25'16,"-25"50"46,0-1-62,1 26 16,24 0-16,0-1 16,-25 1-16,50 74 15,-1-25 1,26-24 0,24-75-1,26 24 1,-51-48-1,26-51 17,-51-24-17,-24 0 1,-24 24 0,-76 1-1,76 49-15,-26 25 16,0-25-16,1 25 15,-26 0 1,75 25-16</inkml:trace>
  <inkml:trace contextRef="#ctx0" brushRef="#br0" timeOffset="191849.07">11957 12900 0,'0'-25'31,"0"50"-15,0 0-1,25-1-15,-25 1 16,25 74-1,-25 26 1,24-26 0,-24-25-1,0-49 1</inkml:trace>
  <inkml:trace contextRef="#ctx0" brushRef="#br0" timeOffset="192246.09">12403 13049 0,'25'-50'31,"0"50"-15,0-25-16,0 25 15,0 25 1,-25 49 0,0 26-1,-50-1 1,25-49 0,0-26-16,0 1 15,50-25 16,25 0-15,24 0 15,1 0-15,-1 0 0,1-25-1,-51 1 1</inkml:trace>
  <inkml:trace contextRef="#ctx0" brushRef="#br0" timeOffset="192879.51">13297 12776 0,'0'0'0,"24"-75"31,-24 51-31,0-1 0,-74 25 31,-1-25-15,1 25-16,0 25 16,74 0 15,-25-25-31,25 24 15,-25 51 1,25-26 0,0 26-1,0-1 1,0 1 0,0-51 15,0 1-16,25-25 1,24-25 0,26 1-1,-50-1-15,-1 25 16,76 0 0,-51 25-1,1 24 1,-25 1-1,0 24 1,-50-24 0,-25 0-1,1-1 1,-26-24 0,-24-25-1,49 0-15</inkml:trace>
  <inkml:trace contextRef="#ctx0" brushRef="#br0" timeOffset="193879.6">9427 14115 0,'24'0'0,"-48"0"16,98 25-16,-49-50 16,0 25-16,-1 0 15,1 0-15,0 25 16,0-25-16,25 0 16,346 0 30,-272 0-46,720-99 47,-398 49-15,-49 26 14,-173-1-30,-1 0 0,124 0-1,-173 0 1,24 1 0,-24-1-1,0 25 1,-26-25-1,-24 25 1,-24-25 0,-1 25-1,-74 0 1,0-25 0</inkml:trace>
  <inkml:trace contextRef="#ctx0" brushRef="#br0" timeOffset="196281.67">10171 14711 0,'-25'0'15,"0"0"32,0 0-31,1 25-16,-51 24 31,-24 100 0,173 50 1,26-175-17,24-48 16,-75-26-31,26 25 16,-1-74 0,-24 0-1,-25-1 1,-50 51 0,-25-1-1,-49 25 1,0 25-1,-1 0 1</inkml:trace>
  <inkml:trace contextRef="#ctx0" brushRef="#br0" timeOffset="196532.43">11089 14785 0,'0'0'15,"0"25"1,0 0 0,0 0-1,25-1 1,-1-24-1,-24 25 1</inkml:trace>
  <inkml:trace contextRef="#ctx0" brushRef="#br0" timeOffset="197080.54">11510 14612 0,'0'0'0,"0"-25"16,-24 50 46,24-1-46,0 1-16,0 0 16,0 0-16,0 24 15,24 51 17,-24-76-32,25 1 15,25 25 1,24-25-1,1-25 1,-26-50 0,1 25-1,-25-49 1,0-1 0,-25-24-1,-50 0 1,-25 49-1,-24 26 1,-25 24 0,50 24-1,74 1-15</inkml:trace>
  <inkml:trace contextRef="#ctx0" brushRef="#br0" timeOffset="197646.13">12304 14413 0,'-25'0'15,"25"-25"17,0 0-17,25 25-15,0-24 16,49 24 0,-24 0-1,-25 24 1,-25 26-1,0 25 17,-25-26-17,25-24 1,0 0 0,50-25-1,-1 25 1,-24-25-16,25 24 31,-25 1-15,-50 25-1,-25-1 1,1 1 0,-1 0-1,25-50 1</inkml:trace>
  <inkml:trace contextRef="#ctx0" brushRef="#br0" timeOffset="198146.72">12900 14488 0,'0'0'0,"0"-50"31,0 75 0,0 0-31,0-1 16,0 51 0,0-26-1,0-24-15,49-25 31,-24 0-15,0 0 0,24-49-1,-24-1 1,0 0 0,0 50-1,-25-24 1,0 48 15,0 51-15,0 74-1,-25-1 1,0-98-16,25 49 16,0-74-1</inkml:trace>
  <inkml:trace contextRef="#ctx0" brushRef="#br0" timeOffset="198830.31">13768 14463 0,'0'-75'16,"0"50"-1,0 1-15,-25-1 16,-25 25 0,1 0-1,-1 25 1,25-25-1,1 0 17,24 24-17,0 1 1,0 0 0,0 25-1,0-25-15,24 24 16,-24 1-1,0-25 1,0-1 0,50-24-1,0-24 1,-1-1 15,1 0-15,-1 25-1,-24 0 1,0 0-16,0 25 16,0 0-1,0 24 1,-1 1 0,-48-1-1,-26 26 1,-25-26-1,-24-24 1,25 0 0,-1-25-1,51 0-15</inkml:trace>
  <inkml:trace contextRef="#ctx0" brushRef="#br0" timeOffset="199797.35">15628 13495 0,'0'25'31,"-24"-25"-15,48 0 15,1 0-15,99 25 15,75-75 0,-175 50-31</inkml:trace>
  <inkml:trace contextRef="#ctx0" brushRef="#br0" timeOffset="199964.09">15653 13793 0,'25'25'47,"0"-50"-47,49 25 16,75-25 0</inkml:trace>
  <inkml:trace contextRef="#ctx0" brushRef="#br0" timeOffset="200565.29">17166 13297 0,'0'-25'0,"-24"25"15,-1-25 1,0 50 0,-25 0 15,26-25-31,-26 74 15,0 1 1,26-1 0,24 0-1,49-24 1,-24 0 0,0-26-1,24-24 1,1-24 15,0-26-15,-50-24-1,24-1 1,-24-49 0,-24 75-1,-51 24 1,1 0-1,-25 50 1,-1 0 0,76-1-16</inkml:trace>
  <inkml:trace contextRef="#ctx0" brushRef="#br0" timeOffset="200788.07">17563 13545 0,'0'25'32,"0"-1"-17,25-24 1,0 0 15</inkml:trace>
  <inkml:trace contextRef="#ctx0" brushRef="#br0" timeOffset="201498.85">18233 13173 0,'-25'-25'31,"1"0"-31,24-25 32,148 50-1,-48 75 0,-100-25-31,-174 123 31,124-123-31,1-1 16,-1-49-16,50 25 16,50-25-1,74 0 1,-25 0 0,-49 0-1,-1 25 16,-49 25-15,0-26 0,0 26-1,-49 0 1,-26-26 0,1 1-1,49-25 1</inkml:trace>
  <inkml:trace contextRef="#ctx0" brushRef="#br0" timeOffset="201947.4">19176 13173 0,'-50'-25'16,"25"0"0,-24 50-16,24-25 15,-25 50 1,1 49 0,-1 25-1,50 0 1,0-50-1,25 1 1,25-51 0,-1 1-1,26-50 1,-75 1 0,24-1-1,-24-50 1,-24 26-1,-1 24 1,0 0 0,-99 0-1,74 25-15</inkml:trace>
  <inkml:trace contextRef="#ctx0" brushRef="#br0" timeOffset="202398.34">19523 13272 0,'0'0'0,"0"-25"16,25 25-16,24 0 31,1 25-31,-25 0 31,0 24-15,-50 1-1,-25 49 1,-24-24 0,24-26-1,25 1 1,1-50-1,73 0 1,-24-25 0,25 25-16,74-25 15,-25 0 1,-25 25 0,-24-24-1,0 24 1,-50-25-1</inkml:trace>
  <inkml:trace contextRef="#ctx0" brushRef="#br0" timeOffset="202997.02">22078 13148 0,'50'0'78,"-25"0"-78,24 0 16,75-25-1,-25 25 1,1-25 0,-75 25-1</inkml:trace>
  <inkml:trace contextRef="#ctx0" brushRef="#br0" timeOffset="203197.72">22103 13446 0,'-25'0'15,"50"0"16,25 0-31,98 0 32,1-25-17,0 25-15</inkml:trace>
  <inkml:trace contextRef="#ctx0" brushRef="#br0" timeOffset="204049.02">24112 12875 0,'0'0'16,"-24"0"-16,24-25 15,24-24 17,1 49-32,25-25 15,-1 25-15,1 0 0,-25 0 16,-50 149 15,-173 49 0,198-148 1,198-25 14,-148-25-30,-26 24 0,-24 26-1,-24 0 1,-26-1 0,-74 1-1,0-25 1,50-1-1,24-24 1</inkml:trace>
  <inkml:trace contextRef="#ctx0" brushRef="#br0" timeOffset="204530.23">25154 12776 0,'0'0'0,"-25"0"15,1 0 1,-26 0-1,25 0-15,0 25 16,-24 49 0,-1 25-1,25 25 1,50-24 0,25-51 15,24 1-16,1-25 1,-1-50 0,-49 25-1,-25-50 1,-75 25 0,-49 1-1,-49 24 1,98 0-1</inkml:trace>
  <inkml:trace contextRef="#ctx0" brushRef="#br0" timeOffset="204929.48">26246 12925 0,'0'0'0,"25"0"15,-25-25 1,0 0 0,-25 25-1,0 74 1,-49 1-1,-1 74 1,-24 0 0,24-1-1,1 1 1,24-99 0,1 49-1,-1-24 1,25-26-1,1-49 1</inkml:trace>
  <inkml:trace contextRef="#ctx0" brushRef="#br0" timeOffset="205280.43">25898 12801 0,'-49'0'15,"98"0"-15,-123 0 16,49 24-1,25 26 1,25-25 0,-25 0-1,0-50 1,-25 0 15,25 0-31,-25 25 16,25-25-1</inkml:trace>
  <inkml:trace contextRef="#ctx0" brushRef="#br0" timeOffset="205630.33">26370 13446 0,'-25'24'32,"0"1"-17,25 0 1,0 0-1,25-25-15,0 0 16,0 25-16,-1-25 16,26-25-1,-25 0 1,-50-25 0,-49 26-1,-1-1 1</inkml:trace>
  <inkml:trace contextRef="#ctx0" brushRef="#br0" timeOffset="-210550.54">3225 16224 0,'25'0'16,"-25"-25"-16,25 25 16,-25-25-1,0 1 1,0-1-1,0 50 95,-25 74-79,25 25-15,25-25-1,-25 25 1,0-25 0,0-24-1,0-26-15,0 1 16,0-25 31</inkml:trace>
  <inkml:trace contextRef="#ctx0" brushRef="#br0" timeOffset="-209863.71">3250 16100 0,'-25'-25'0,"0"0"16,50 1 15,-25-1-15,0-25 46,124 25-15,-99 1-47,74 73 47,-25 100 0,-98-99-32,24-1 1,-50 26 0,0-26-1,-24-24 1,24-25 0,26 25 15</inkml:trace>
  <inkml:trace contextRef="#ctx0" brushRef="#br0" timeOffset="-209280.79">4217 15852 0,'-25'0'15,"-24"0"32,49 25-47,-25 0 16,0 24-16,25-24 15,-49 99 1,49 0 0,0-74-16,0 98 15,49-23 1,50-1 0,1-25-1,24-25 1,-50-24 15,-49-50-15,-25 25-1,25-25 1</inkml:trace>
  <inkml:trace contextRef="#ctx0" brushRef="#br0" timeOffset="-207876.23">4639 16100 0,'-25'0'15,"50"0"-15,-50-25 16,25 50 62,0 0-78,0 0 16,0 24-16,0 1 15,25-1 1,0 100 15,-25-74 0,0-100 47,0 0-62,0 0-16,-25-74 16,25-25 15,0 74-15,0 1-1,0 24-15,0 0 16,25-24-1,-25-1 1,49-49 0,-24 74-1,50 0 1,-51 0 0,26 50-1,0 124 1,-50 0-1,0-75 1,-25-24 0,0-25 15,50-25 0,0 0-15,-1-25-1,51 0 1,-50 50-16,-1-25 16,76 49-1,-76 1 1,1 24 15,-25-24-15,-25 0-1,1-25-15,-51 24 16,1-24 0,-1 0-1,-49-25 17,75-25-17,24 0 1</inkml:trace>
  <inkml:trace contextRef="#ctx0" brushRef="#br0" timeOffset="-207030.12">5582 15728 0,'0'0'0,"0"25"47,0-1-47,0 26 15,0 0-15,0 24 16,24 1-16,26 272 31,49 248 16,-49-223 15,-50-347-62,0 25 47,0-75-31</inkml:trace>
  <inkml:trace contextRef="#ctx0" brushRef="#br0" timeOffset="-206548.56">6227 16323 0,'0'-25'31,"24"50"-15,-24 0-1,0 25-15,0-26 16,0 51-16,-24-25 15,-1 49 1,25-25 0,0-49-1,0 25 1,49-50 0,1 0-1,49 0 1,0-25-1,1-25 1,-26 25 0,-49 25-1</inkml:trace>
  <inkml:trace contextRef="#ctx0" brushRef="#br0" timeOffset="-206175.69">6202 16100 0,'25'-25'31,"-1"0"-31,26 25 16,24-24-1,26-1 1,-76 0-16,26 25 15,-25 0 1,0 0 0</inkml:trace>
  <inkml:trace contextRef="#ctx0" brushRef="#br0" timeOffset="-205929.08">6276 16422 0,'0'25'47,"0"-50"-47,25 25 16,0 0-16,0-24 15,74 24 1,0-25 0,-49 25-1</inkml:trace>
  <inkml:trace contextRef="#ctx0" brushRef="#br0" timeOffset="-205323.55">7095 15703 0,'-25'-25'0,"0"25"15,50 0 48,0 25-48,24 0 1,-24 0-16,25 24 16,-1 1-16,-24 0 15,74 74 1,-24 24 0,-1 26-1,-49-100-15,0 1 16,-25-1-16,0 75 15,0-74 1,-25 49 0,-49 49-1,-1-98 17,26-26-17,24-24 1,0 0-1,0-25 17</inkml:trace>
  <inkml:trace contextRef="#ctx0" brushRef="#br0" timeOffset="-204578.41">8459 16522 0,'0'25'31,"25"-25"-15,0 0 0,24 0-1,-24 24 1,174-24 0,-50-24 30</inkml:trace>
  <inkml:trace contextRef="#ctx0" brushRef="#br0" timeOffset="-204330.56">8583 16819 0,'0'25'16,"25"-25"0,0 0-16,99-25 15,25 1 1,-25-1 15,-25 0-31</inkml:trace>
  <inkml:trace contextRef="#ctx0" brushRef="#br0" timeOffset="-203514.03">7864 14066 0,'0'-25'16,"25"25"-16,-1 0 31,1 0-15,0 0-16,0 0 16,24 0-16,51-25 15,197-24 32,-98-1-16,-174 25 1,-25 50-32</inkml:trace>
  <inkml:trace contextRef="#ctx0" brushRef="#br0" timeOffset="-197181.08">11436 15877 0,'0'0'15,"0"-25"-15,0 0 16,25 25 15,-25 25 78,0 0-93,25 49 0,-1 50-1,-24-25 1,25 1 0,-25-26-1,0-49-15,0 24 16,0-24 31,25-50-32</inkml:trace>
  <inkml:trace contextRef="#ctx0" brushRef="#br0" timeOffset="-196713.42">11486 15827 0,'0'0'16,"-25"-25"-1,25 0 17,25 1-17,-1 24-15,-24-25 16,50 0-1,-25 0 1,0 25-16,24 0 16,-24 25-1,0 49 1,0 1 0,-25-1-1,-50 1 1,-24-1-1,24-24-15</inkml:trace>
  <inkml:trace contextRef="#ctx0" brushRef="#br0" timeOffset="-194563.35">12652 15579 0,'0'-25'0,"-25"25"46,25 25 33,-25 0-64,25 0 1,-25 123-1,0-98 1,25 99-16,0-25 31,75 0-15,24-25 0,0-24-1,25-26 1,0 1-1,-74-25 1,-25-25 0,24 0-1</inkml:trace>
  <inkml:trace contextRef="#ctx0" brushRef="#br0" timeOffset="-193679.6">13297 15777 0,'-25'0'0,"0"0"15,0 0 1,25 25-1,0 0 1,0 0 0,25 49-1,-25 26 1,25-26 0,-25-49-16,0 0 15,0 24 1,0-74 31,-25-24-32,25-1-15,0-49 16,-25-25 0,25 25 15,0 24-16,0 1 1,25 24 0,0 1-16,0 24 15,-1 0 1,1 25 0,-25 74-1,0 50 1,-25 0-1,1-24 1,-1-26 0,74-74 31,-24-25-47,74 1 31,-24 24-16,-50 0-15,49 24 16,-24 1 0,-26 25-1,1 24 1,-25-24 15,-25 24-15,-24-24-1,-26-1 1,26-24-16,-26 0 16,51-25-16</inkml:trace>
  <inkml:trace contextRef="#ctx0" brushRef="#br0" timeOffset="-193163.35">13817 15529 0,'0'0'16,"0"-24"-16,50 73 47,-25-24-47,25 0 15,-26 24 1,1 26 0,25 24-1,-25 0 1,-1 1 0,-24-51-16,-24 26 15,-1-1 1,-25 0-1,-24 1 1,-1-50 0,50-1 15</inkml:trace>
  <inkml:trace contextRef="#ctx0" brushRef="#br0" timeOffset="-192844.44">14438 16150 0,'0'24'16,"24"-24"31</inkml:trace>
  <inkml:trace contextRef="#ctx0" brushRef="#br0" timeOffset="-192097.34">14983 15604 0,'0'0'16,"0"-25"-16,25 25 31,-25 25-16,25 24 1,-25-24-16,0 74 16,25-49-1,-25 99 1,25-99-16,-25 74 16,24-75-1,1 50 1,-25-49-1,0-25 32,0-50-31,0-25-16,-25-49 16,-24-25 15,24-25-16,25 25 1,-25 0 0,25 25-1,50 0 1,-1 0 0,-24 74-16,25-25 15,-1 50 1,26 0-1,-25 50 17,-50 99-17,0-100 1,-50 50 0,-25 1-1,1-26 1,0-49-1</inkml:trace>
  <inkml:trace contextRef="#ctx0" brushRef="#br0" timeOffset="-191746.65">15951 15529 0,'-25'0'0,"50"0"0,-75 0 16,25 50 0,1-25-1,24 0 1,0 99-1,0-50-15,0 100 16,49-1 0,1-49-1,49-24 1,0-51 0,1-49-1,-1 0 1</inkml:trace>
  <inkml:trace contextRef="#ctx0" brushRef="#br0" timeOffset="-191330.54">16546 15728 0,'0'0'16,"0"-25"0,0 50 31,25 0-47,-25 24 15,0 1-15,0 24 16,0 50-1,0-24 1,0-26 0,50-74 15,-1 0-31,26-25 31,-1 0-15,-24 25-16,-25-24 15,-1-1 1</inkml:trace>
  <inkml:trace contextRef="#ctx0" brushRef="#br0" timeOffset="-191046.69">16521 15629 0,'0'-25'15,"25"0"1,0 0-16,0 25 15,0-25-15,24 1 16,26-1 0,-1 0-1</inkml:trace>
  <inkml:trace contextRef="#ctx0" brushRef="#br0" timeOffset="-190862.54">16571 15877 0,'124'0'31,"-74"0"-31,24 0 16,1 0-16</inkml:trace>
  <inkml:trace contextRef="#ctx0" brushRef="#br0" timeOffset="-190448.23">17464 15604 0,'0'0'0,"-25"-25"0,0 25 31,25 25-15,0 0 15,0 24-31,0 1 16,50 74-1,-25 74 1,25 1 0,-1-26-1,1-48 1,-25-76 0,-1-49 15,1 0-31,-25 25 31</inkml:trace>
  <inkml:trace contextRef="#ctx0" brushRef="#br0" timeOffset="-189613.67">18035 16050 0,'-25'-24'15,"50"48"-15,-50-73 0,0 49 0,25-25 32,0 0-17,0 100 1,25 24-1,-25 0 1,25-25 0,-50 1-1,25-50 17,0-50-1,-25-25-16,0-49 1,25 25 0,-25-125-1,50 100 1,-25 49 0,0 1-16,0-51 15,25 51 1,74-1-1,-24 50 1,-1 0 0,-24 75-1,-50 49 17,-99 74-17,74-173 1,0 25-1,75-50 17,49 0-17,-25 0 1,1 0 0,-26 49-1,1-24 1,-25 25-1,-1-1 1,-24 1 0,-49-1-1,-1-24-15,-24 25 16,-25-50 15,-1 25-15,76-25-16</inkml:trace>
  <inkml:trace contextRef="#ctx0" brushRef="#br0" timeOffset="-189111.71">18878 15381 0,'0'-25'16,"0"50"-16,0-75 0,-25 25 15,50 25 16,0 0-15,25 25 0,49 49-1,0 50 1,-49 0 0,-26-49-16,1 74 15,-25-25 1,-25 0-1,-49-25 1,0-49 0,49-50-1,25 24 1,-25-24 15,0 0-15</inkml:trace>
  <inkml:trace contextRef="#ctx0" brushRef="#br0" timeOffset="-186380.45">10146 16795 0,'-25'0'16,"25"24"-16,-25-24 31,25-24 438,25 24-391,0 0-78,25 0 15,-1 0 1,26 0-16,247 0 31,-223-25-15,373-25 31,-199 25-16,99-24 0,-99 24-15,24 0 0,51 25-1,-1-25 1,174 1-1,-372 24 1,272 24 0,-148-48-1,-25 24 17,-24 0-17,-125 0-15,-25 0 16,125-25-1,-150 25 1,100-25 0,-74 25-1,-51 0 1,51 0 0,-50 0-1,24 0 1,1 0-1,24 0 1,1 0 0,24-25-1,75 50 1,-1-25 15,26-25-15,-75 25-1,149 25 1,74-25 0,-99 25-1,-25-25 1,-124 0 0,125 0-1,-75 0 1,-50-25-1,174 50 1,-50-25 0,0 0-1,0 0 1,-24-25 15,123 25-15,-123 0-1,24-25 1,25 25 0,25 0-1,0 0 1,25 0 0,-26 0-1,1 25 1,25-25-1,124 0 1,-149 0 0,0 0 15,-25 0-31,24 0 31,101-25-15,-274 25-1,124 0 1,-24 0 0,-1 0-1,-24-25 1,-1 25 0,100-25-1,-124 25 1,-25 0-1,-74 0 1,74 0 0,-75 0 15,-98 0 0</inkml:trace>
  <inkml:trace contextRef="#ctx0" brushRef="#br0" timeOffset="-185245.17">7988 6847 0,'-25'-25'0,"0"25"16,50 0 78,0 0-94,0 0 15,-1 25 1,26-25-16,124 0 47</inkml:trace>
  <inkml:trace contextRef="#ctx0" brushRef="#br0" timeOffset="-184950.9">7988 7169 0,'0'25'0,"0"-50"0,25 50 47,-1-50-32,1 25-15,25-24 16,49 24 0,-24-25-1,24 25 1,-50 0-1</inkml:trace>
  <inkml:trace contextRef="#ctx0" brushRef="#br0" timeOffset="-183209.48">4763 7045 0,'0'-25'297</inkml:trace>
  <inkml:trace contextRef="#ctx0" brushRef="#br0" timeOffset="-181599.71">5036 7045 0,'-25'-25'16,"25"1"-1,-25-1 1,0 50 109,25-1-109,0 1-16,0 25 15,0 148 16,-24-148-31,-1 173 32,25-148-17,0-51 1,0 1 15</inkml:trace>
  <inkml:trace contextRef="#ctx0" brushRef="#br0" timeOffset="-180894.58">5110 6946 0,'0'0'0,"0"-25"63,0 0-32,25 1-31,-25-1 16,25 25-16,-25-25 15,25 0-15,24 0 16,1 1 0,-25-1-1,-1 25 1,1 0 15,25 25-15,24 74-1,-49-50 1,-25-24-16,0 25 16,-25-1-1,-24 1 1,-51 0 0,1-1-1,0-24 1,49 0-1,26 0 1,-1-25 0</inkml:trace>
  <inkml:trace contextRef="#ctx0" brushRef="#br0" timeOffset="-180253.41">5879 6698 0,'0'0'16,"0"-25"-1,25 25-15,-50 25 63,0 0-63,1 0 16,-1 24-16,0 1 15,0-25-15,-24 74 16,24 25-1,0-25 17,50 0-17,24-24-15,26 24 16,-1-25 15,1-24-15,-26-25-1,-24-25 1,25 25 0,-25-25 46</inkml:trace>
  <inkml:trace contextRef="#ctx0" brushRef="#br0" timeOffset="-174945.45">6227 6797 0,'-25'0'140,"25"25"79,0 0-203,0 0-1,25-1-15,-25 76 16,0-26-1,0 1-15,0-26 0,-25 75 16,0 0 31,25-99 15,0 0-62</inkml:trace>
  <inkml:trace contextRef="#ctx0" brushRef="#br0" timeOffset="-174330.4">6301 6847 0,'0'-25'15,"0"50"1,0-50 0,0 0 77,0 50-93,25-50 63,0 25-63,24 0 15,-24 0-15,0 0 16,24-25-16,1 25 31,0 0-15,-26-24-16,1 24 31,0 0-15</inkml:trace>
  <inkml:trace contextRef="#ctx0" brushRef="#br0" timeOffset="-173895.58">6276 7219 0,'25'0'62,"0"0"-46,0 0 0,24-25-16,1 25 15,-25 0-15,74 0 16,-50-25-1,-24 25 1,0 0 15,-50 0 1,0 0-32</inkml:trace>
  <inkml:trace contextRef="#ctx0" brushRef="#br0" timeOffset="-173296.88">6822 6500 0,'0'0'0,"-25"0"16,50 0 46,0 24-62,24 1 16,-24 25 0,74 24-1,-24 1 1,24 173 15,-74-174-15,-25-24-16,0 24 0,-25 50 15,0 0 1,0-25 0,-24-24 15,24-26-16,25-73 32</inkml:trace>
  <inkml:trace contextRef="#ctx0" brushRef="#br0" timeOffset="-166778.36">13718 17390 0,'-25'0'0,"25"25"63,-24 0-32,24-1-15,0 1-16,49 223 46,-49-124-30,0-24 0,0-1-1,-25 0 1,25-25 0</inkml:trace>
  <inkml:trace contextRef="#ctx0" brushRef="#br0" timeOffset="-166328.52">13768 17415 0,'25'-75'32,"-1"51"-32,1-1 15,-25 0-15,25 25 16,0-25-1,0 50 1,0 49 0,-25 1-1,-50-1 1,0 1 15,-24-51-15,24 26-1,25-50 1,1 0-16</inkml:trace>
  <inkml:trace contextRef="#ctx0" brushRef="#br0" timeOffset="-165977.5">14512 17266 0,'0'25'0,"-25"-25"16,0 25-16,-24-25 15,24 24 1,0 1-16,-24 25 15,24 24 1,0 1 0,25 49-1,25 0 1,24-25 0,26 0-1,-1-49 1,1-25-1</inkml:trace>
  <inkml:trace contextRef="#ctx0" brushRef="#br0" timeOffset="-165644.3">15008 17539 0,'-25'0'16,"50"0"-16,-74 0 16,49 25-1,-25-1 1,25 26-1,25 0-15,-25 49 16,-25 0 0,25-24 15,-25-26-15</inkml:trace>
  <inkml:trace contextRef="#ctx0" brushRef="#br0" timeOffset="-165324.91">15008 17464 0,'0'-24'15,"0"-1"-15,-25 0 32,50 25-17,25-25-15,-1 0 16,26 25 15,-26-24-15,-24 24-1,0 0 1,-25-25-16</inkml:trace>
  <inkml:trace contextRef="#ctx0" brushRef="#br0" timeOffset="-165094.5">15058 17613 0,'0'0'0,"-25"0"31,25 25-31,50-25 31,-26 0-31,26-25 16,24 25-1,-49 0-15</inkml:trace>
  <inkml:trace contextRef="#ctx0" brushRef="#br0" timeOffset="-164727.58">15628 17167 0,'0'0'16,"25"0"-1,0 25 1,0-1-16,24 1 15,-24 25-15,0 24 16,0 75 0,-25 74-1,-25-123-15,-25 73 16,26-123 0,-1-1-16,-25 1 15,25-25-15,-24 0 16</inkml:trace>
  <inkml:trace contextRef="#ctx0" brushRef="#br0" timeOffset="-149837.16">26122 16199 0,'25'0'47,"24"25"109,-24-50-140,0 25-16,24 0 15,1 0 1,0-25 0,-26 25-1,1 0 1</inkml:trace>
  <inkml:trace contextRef="#ctx0" brushRef="#br0" timeOffset="-149291.58">26320 16720 0,'0'25'16,"0"-50"0,25 25 62,0 0-63,0 0-15,-1 0 16,1 0 0,50 0-1,24-25 1,-74 25-1,-1 0-15,1-24 47</inkml:trace>
  <inkml:trace contextRef="#ctx0" brushRef="#br0" timeOffset="-140793.54">27188 15455 0,'0'25'16,"25"-25"15,-50 0-16,25-25 17,0 0-17,-24 25 32,-1 0-31,-50 124 31,51-74-16,24-25-15,-25 24-1,25 1 1,25-25-16,-25-1 15,24 26 1,1-25 0,0 25-1,0-50 1,49 24 0,1-24-1,-1-24 1,0-1-1,1-25 1,-50 0 0,0-24 15,-25 0-15,0-1-1,-50 26 1,-25-26-1,51 50 1,-26 25 0,-24-24-1,49 24-15</inkml:trace>
  <inkml:trace contextRef="#ctx0" brushRef="#br0" timeOffset="-139134.77">28354 15653 0,'0'-24'16,"-24"24"-1,-1 0 63,25 24-78,-25-24 16,25 25 0,25-25 124,-25-25-93</inkml:trace>
  <inkml:trace contextRef="#ctx0" brushRef="#br0" timeOffset="-136676.22">28528 15281 0,'0'-24'47,"25"24"31,0 0-78,-1 0 16,26 0 0,24 24-1,-49 1 1,-25 0-1,0 0-15,-74 49 16,-1-24 15,26-25-15,24-1 0,75 1 15,-1-25-16,1 0 1,-1 0 0,-24 25-1,0 0 1,-25 24 0,0-24-1,-25 0-15,0-25 16,-74 50-1,25-26 1,49-24 15</inkml:trace>
  <inkml:trace contextRef="#ctx0" brushRef="#br0" timeOffset="-135975.39">29421 15257 0,'-25'-25'0,"-24"25"16,24 0 0,0-25-1,-25 25 1,26 0 0,-1 25 15,25 0-16,-25-1 1,25 51 0,-25-1-1,0-24 1,25-25 0,0 24-1,25-49 16,0 0-15,-25-25-16,74 1 16,-24 24 15,-25 0-15,0 0-1,-1 24 1,1 1-1,-25 0 1,0 0 0,-25 24-1,-24 1 1,24-25 0,-25 0-1,-49-25 1,50 0-1</inkml:trace>
  <inkml:trace contextRef="#ctx0" brushRef="#br0" timeOffset="-135540.48">29768 15108 0,'0'-25'0,"0"50"0,-24-50 15,48 50 16,1 0-15,0 24-16,49 26 31,-49-1-15,0 25 0,-25 0-1,-50-24 1,1-1-1,-1 1 1,1-51 0,24 1-16,-50 0 15,1 25 1</inkml:trace>
  <inkml:trace contextRef="#ctx0" brushRef="#br0" timeOffset="-134757.21">26940 15356 0,'0'-25'16,"0"0"-1,-24 25-15,-1 0 16,0 25 0,25 0-1,-99 148 17,49 100-1,100 0 0,-25-223-31,24 49 31,1-74-15</inkml:trace>
  <inkml:trace contextRef="#ctx0" brushRef="#br0" timeOffset="-133308.45">30537 15058 0,'0'-25'47,"0"50"-47,-24 0 15,24 25 1,-25-26 0,-25 249 15,100 223 16,24-372-16,-24-124-15</inkml:trace>
  <inkml:trace contextRef="#ctx0" brushRef="#br0" timeOffset="-132869.65">31034 15381 0,'0'0'0,"0"-25"16,0 50 15,-25-1-15,-25 51-1,25-1 1,0 25 0,75 25 15,-25-99-15,0-50-1,49 1 1,-74-1-1,25 0-15,-25-74 16,0 24 15,-25 1-15,0 49 0,1 0-1,-1 25 1</inkml:trace>
  <inkml:trace contextRef="#ctx0" brushRef="#br0" timeOffset="-132695.22">31306 15703 0,'-24'-50'0,"48"100"16,-24-25-16</inkml:trace>
  <inkml:trace contextRef="#ctx0" brushRef="#br0" timeOffset="-132307.7">31728 15405 0,'0'0'16,"-25"-24"0,0 24-1,1 49 1,24 26-1,0-1 17,0-49-32,0 0 15,24 24 1,51-24 0,-50-25-1,0-99 1,-25 49-1,-50-24 1,0 24 0,25 50-1</inkml:trace>
  <inkml:trace contextRef="#ctx0" brushRef="#br0" timeOffset="-131859.18">32051 15257 0,'0'0'0,"0"-25"32,-25 50-1,25-1-31,0 1 15,0 25-15,0-1 16,49 1 0,-24-50-1,25 0 1,-25-50 0,-1 1-1,1 24 16,-25 0-15,25 50 0,-25 49-1,0 26 1,0 24 0,0-50-1,0-24 1</inkml:trace>
  <inkml:trace contextRef="#ctx0" brushRef="#br0" timeOffset="-131510.25">32646 15008 0,'-25'-49'15,"-24"272"1,123-397-16,-99 100 0,50 99 31,0 24-15,0 1 0,24 99-1,-24 25 1,0-1-1,-75 26 1,25-125-16,-74 75 16,0-50-1,25-49 1,49-50 0</inkml:trace>
  <inkml:trace contextRef="#ctx0" brushRef="#br0" timeOffset="-128991.62">27139 16422 0,'-50'0'16,"25"0"15,1 25-15,48-25 46,125 0-30,0 0-17,0 0 1,25 0-1,-1 0 1,26-25 15,-125 25-31,100 0 16,-1 25 0,26-25-1,-1 0 1,-123 0-1,123-25 1,-123 25-16,123 0 16,25-24-1,25-1 1,0 0 0,-24 25-1,49-25 16,-149 0-31,149 25 16,-50 0 0,25-24-1,0-1 1,25 25 0,-25-25-1,0 0 1,-50 0-1,-24 1 1,0-1 0,-25-25-1,-75 25 1,0 1 0,-49-1 15,0 25-31</inkml:trace>
  <inkml:trace contextRef="#ctx0" brushRef="#br0" timeOffset="-126355.39">28677 16968 0,'-25'0'47,"0"25"-31,0-25-1,25 25-15,-49 49 31,24-24-31,-25 198 32,125-124-1,198-124 16,-199-50-32,-24-49 1,-50-25 0,-25 50-1,-25-1 1,-24 26 0,-25 24-1,49 0 1</inkml:trace>
  <inkml:trace contextRef="#ctx0" brushRef="#br0" timeOffset="-126103.18">29520 17241 0,'0'0'0,"0"25"16,0 0 15,25-25-31,-25 25 31</inkml:trace>
  <inkml:trace contextRef="#ctx0" brushRef="#br0" timeOffset="-125642.33">30165 17018 0,'-25'-50'31,"1"50"-15,-1 0-1,0 25 1,0 49-1,-24 26 1,49 24 0,24-50-1,51-24 1,24-25 0,-49-25-16,49-25 15,-25-50 1,-74-24-1,-49 0 17,-26 24-17,-24 26 1,25 24 0,49 25-16</inkml:trace>
  <inkml:trace contextRef="#ctx0" brushRef="#br0" timeOffset="-124609.89">30736 17043 0,'-25'0'16,"0"-25"0,50 0-1,-25 0 1,0 0 390,25 1-375,0-1-15,74 0 15,75 50 16,-199 99-16,0-50-15,25-49 0,25-25 15,0 25-31,49 0 16,-49 0-1,0 24 1,-25 1-1,0-25 1,-25 24 0,-50 1 15,-24-25-15,25-1-1,24 1 1</inkml:trace>
  <inkml:trace contextRef="#ctx0" brushRef="#br0" timeOffset="-123825.7">31703 16869 0,'0'0'0,"0"-25"0,0 50 78,25 0-63,0 0 1,-25-1 0,25 76-1,0-26 1,-1-24-1,-24-25 1,25-25 0,0-25-1,49 0 1,1-50 0,-1 26-1,-74 24 1,25 25-1,0 0 17,-50 50-17,-25 49 1,1-25 0,24 1-1,0-26 1,25-24-1,0 0 1</inkml:trace>
  <inkml:trace contextRef="#ctx0" brushRef="#br0" timeOffset="-123141.75">32869 16894 0,'0'-25'16,"0"50"-16,0-75 0,-25 50 15,1-25-15,-1 25 16,-25-24-16,-24 24 15,49 0 1,0 0 0,0 0 15,1 24 0,24 1-15,0 25-16,0 24 31,0 1-31,0-1 31,0-49-15,0 0 0,49-25-1,1-25 1,49 0-1,-25 25 1,-24 0 0,-25 25 31,-25 0-47,-25 24 15,0-24 1,0 0-1,25 0 1,-99 0 0,74-25-1,1 0-15,-51 0 16,-98 0 0,73 0-16</inkml:trace>
  <inkml:trace contextRef="#ctx0" brushRef="#br0" timeOffset="-122046.4">25700 18134 0,'-50'0'15,"100"0"-15,-75 0 32,50 0-17,0 0 48,74-25-32,99-24 0,-123 49-15,-25-25-1,-26 25 1,1 0 31</inkml:trace>
  <inkml:trace contextRef="#ctx0" brushRef="#br0" timeOffset="-121693.71">25824 18283 0,'25'0'47,"0"0"-47,-1 0 16,1 0-16,25 0 15,-1 0 1,1 0-16,25 0 16,-26 0-1,-24 0 1,0 0-1</inkml:trace>
  <inkml:trace contextRef="#ctx0" brushRef="#br0" timeOffset="-119707.62">27188 17985 0,'0'-24'16,"0"48"-16,0-73 31,0 24 16,-24 25-31,-26 25 15,25 0-15,25-1-1,-49 26 1,49 24 0,0 1-1,24-1 1,1-49-16,25 49 15,24-74 17,1 25-17,-1-25 1,0-49 0,-49 24-1,-25 0 1,25-49-1,0 49 1,-50-99 0,0 99-1,-24-49 1,-51-1 0,26 50-1,-25 50 16,24 0-31,51 0 16</inkml:trace>
  <inkml:trace contextRef="#ctx0" brushRef="#br0" timeOffset="-119275.86">28181 18357 0,'-25'0'0,"25"25"15,-25-25-15,25 25 16,0 0 0,-25-25-16,25 49 31,0-24-15,0 0-1,-25 0-15,50-50 47,0 0-47,-25 0 47,25 25-47</inkml:trace>
  <inkml:trace contextRef="#ctx0" brushRef="#br0" timeOffset="-118174.21">28751 18060 0,'0'25'46,"0"-1"-30,25 125 15,-25-99-31,223 74 47,-99-174-16,-99-24-15,0 24 0,-25 75 31,0 25-47,-25 49 15,25 0 1,0 0-1,0-49 17,0-25-32,50-25 15,-25 0-15</inkml:trace>
  <inkml:trace contextRef="#ctx0" brushRef="#br0" timeOffset="-117775.61">29620 18308 0,'24'-25'16,"-48"0"-16,24 149 15,0-198-15,-25 24 32,25 75-32,-25 0 15,25 0-15,0 24 16,-25-24-16,25 49 31,25-24-15,0-25-1,24-25 1,-24-25 15,0 0-31,-25-24 16,-25-26-1,-24-24 1,-1 99 0,25-25-1</inkml:trace>
  <inkml:trace contextRef="#ctx0" brushRef="#br0" timeOffset="-117322.52">30339 18060 0,'0'0'0,"0"-25"15,-25 25 1,0 0-1,0 0 1,1 50 0,-26 24-1,25 25 1,25 25 0,0-25-1,25-24 1,49-25-1,1-50 1,-25 0 15,-1-25-15,-49-25 0,-25 0-1,-24 1 1,-26 24-1,26 25 1,-1-25-16,25 50 16</inkml:trace>
  <inkml:trace contextRef="#ctx0" brushRef="#br0" timeOffset="-117125.7">30984 18432 0,'-50'0'16,"25"0"0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38:46.0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1985 6723 0,'0'-25'0,"-25"25"16,0 0 0,0 0-1,0 0 48,25 50-63,0-26 0,-24 100 31,-1-49-31,25-1 16,-25 100-1,0-25 1,25 0 0,0-50-1,0-74 1</inkml:trace>
  <inkml:trace contextRef="#ctx0" brushRef="#br0" timeOffset="447.97">1910 6847 0,'0'-50'31,"0"25"-15,0 1-16,0-1 16,0 0-1,50 0 1,24-24-1,1 24 1,-1 0 0,-49 50-1,0 49 1,-25 50 0,-25-25-1,-50 25 16,-24-49-15,50-50-16,-1 0 16,25-25-1,0 0-15</inkml:trace>
  <inkml:trace contextRef="#ctx0" brushRef="#br0" timeOffset="863.48">2878 6698 0,'-25'0'47,"0"25"-47,0 0 16,-24 24-16,-1 26 15,-24 73 1,49 51-1,25-25 1,49-75-16,51 25 31,48-50-15,1-24 0,-50-25-1</inkml:trace>
  <inkml:trace contextRef="#ctx0" brushRef="#br0" timeOffset="1480.36">3622 6872 0,'0'0'0,"25"0"94,-25-25-31,0 0-48,-25 0 1,0 25 15,0 0-31,-24 0 16,-1 50-1,-24 24 1,24 25 0,25 1 15,25-51-31,0 26 15,25-26 1,124-24 0,-25 0-1,-50-25 1,-49 0 0</inkml:trace>
  <inkml:trace contextRef="#ctx0" brushRef="#br0" timeOffset="2032.62">4242 6648 0,'0'-24'31,"-25"24"-31,0 24 47,1 348 0,-100 422 0,74-471-16,25-274-31,0 1 16,25-25-1,0 0 1</inkml:trace>
  <inkml:trace contextRef="#ctx0" brushRef="#br0" timeOffset="2414.17">4515 7467 0,'0'-50'16,"0"100"-16,0-124 31,25 74-15,-25 24-16,0 26 15,24 49 1,-24 0 0,0 1-1,0-51 1,50-24 0,25 0-1,-1-50 1,25 0 15,-49-24-31</inkml:trace>
  <inkml:trace contextRef="#ctx0" brushRef="#br0" timeOffset="2730.69">4564 7244 0,'0'0'0,"-24"0"16,24-25-16,0 0 31,24 25-15,1-25-1,25 25 1,24-24 0,26-1-1,-51 0 1,-24 25 0,0 0-1</inkml:trace>
  <inkml:trace contextRef="#ctx0" brushRef="#br0" timeOffset="2931.06">4564 7417 0,'0'0'16,"-24"25"-16,-1-25 31,50 0-15,24 0-1,75 0 1,0-25 0,0 1-16</inkml:trace>
  <inkml:trace contextRef="#ctx0" brushRef="#br0" timeOffset="3347.2">5309 6723 0,'0'0'0,"0"-25"16,24 25 15,1 0-15,25 25-1,24 24 1,-24 1-16,49 99 16,-49 25-1,-1 24 1,-73 0-1,-51-24 1,-24-25 0,25-99-1,74-26 1,-25-24 0</inkml:trace>
  <inkml:trace contextRef="#ctx0" brushRef="#br0" timeOffset="3681.22">6623 7194 0,'0'0'15,"-24"0"1,-1 0 0,50 0-1,-1-25 1,1 25-16,50 0 16,-1 0-1,-24 0 1,-1-24-1,-24 24 17,-50 0-32</inkml:trace>
  <inkml:trace contextRef="#ctx0" brushRef="#br0" timeOffset="3863.92">6450 7467 0,'0'0'0,"-25"25"0,-25-25 16,75 0 15,74 0-15,25-25 0,-49 0-1</inkml:trace>
  <inkml:trace contextRef="#ctx0" brushRef="#br0" timeOffset="4746.66">9625 6500 0,'0'-25'15,"0"50"-15,0-75 32,25 75-1,-25 24-31,25 150 31,-25-125-31,0 1 16,-25 49-1,25-75 1,-25 51 0,25-125 15,0-50-15,25-98-1,0-26 1,0 1-1,-1 49 1,26 25 0,24 25-1,1 24 1,-26 50 0,1 1 15,-25 73-16,0 50 1,-1-24-16,-24-26 16,-74 100-1,-25-25 1,0-24 0,49-76-1,25-24 1</inkml:trace>
  <inkml:trace contextRef="#ctx0" brushRef="#br0" timeOffset="5081.39">10593 6227 0,'24'-25'15,"-48"50"-15,48-75 16,-48 50 0,-51 25-1,1 49 1,24-24-16,-24 99 16,24 0-1,50-1 1,50-48-1,74 24 1,25-50 0,-1-49-1,-73-25 1</inkml:trace>
  <inkml:trace contextRef="#ctx0" brushRef="#br0" timeOffset="5448.1">11560 6326 0,'0'-25'16,"0"50"-16,0-75 15,-25 50 32,0 0-47,-24 0 16,24 25-1,-49 25 1,24-1-16,25 1 16,25 0-1,-25-26-15,25 26 16,50 24-1,24-24 1,125-25 0,-125-25-1,-49-25-15</inkml:trace>
  <inkml:trace contextRef="#ctx0" brushRef="#br0" timeOffset="5781.18">11883 6152 0,'0'-25'16,"0"50"-16,0-74 16,24 49 15,1 24-16,0-24-15,0 25 16,24 25-16,-24-1 16,25 75-1,-1 50 1,-49-25 0,-24-25-1,-51-25 1,1-49-1,24-50 1</inkml:trace>
  <inkml:trace contextRef="#ctx0" brushRef="#br0" timeOffset="6263.17">13669 6673 0,'0'0'0,"0"25"63,0 0-47,0 0-1,24-25 16</inkml:trace>
  <inkml:trace contextRef="#ctx0" brushRef="#br0" timeOffset="6865.05">14586 6053 0,'0'-25'32,"0"50"-17,0 25 1,0-1-16,0 1 16,0 99-1,-24 49 1,24-24-1,-50-50 1,25-25 0,25-74-1,0-50 17,0-25-17,0-123 1,25-26-1,0-24 1,24 74 0,1 0-1,0 25 1,49 50 0,-25 49-1,-49 25 16,0 99-15,-25 25 0,0-49-16,-50 74 15,-24-50 1,24-50 0</inkml:trace>
  <inkml:trace contextRef="#ctx0" brushRef="#br0" timeOffset="7213.94">15678 5904 0,'0'0'16,"-25"-25"-1,0 25 1,-24 25 0,-1 0-16,-24 74 15,24-24 1,1 98 0,-1 26-1,25-26 1,100 1-1,24-50 1,50-50 0,-1 1-1,1-75 1,-99 0-16</inkml:trace>
  <inkml:trace contextRef="#ctx0" brushRef="#br0" timeOffset="7666.08">16149 6202 0,'25'-25'0,"-50"50"0,50-75 32,0 50-17,-25 25 17,0 74-17,0 25 1,0 0-1,-25-24 1,25-26 0,0-24-1,25-50 1,25 0 0,-1 0-1,150-50 1,-125 25-1,-49-24 1,-25 24 0</inkml:trace>
  <inkml:trace contextRef="#ctx0" brushRef="#br0" timeOffset="7965.4">16298 6103 0,'-25'-25'47,"25"0"-31,25 25-1,0-25-15,25 0 16,24 1 0,25-1-1,-49 0 1,-25 25 0</inkml:trace>
  <inkml:trace contextRef="#ctx0" brushRef="#br0" timeOffset="8164.33">16224 6326 0,'0'0'16,"-25"0"-16,25 25 0,0-1 31,50-24-15,49-24-1,50 24 1,-100 0-16</inkml:trace>
  <inkml:trace contextRef="#ctx0" brushRef="#br0" timeOffset="8609.44">17117 6053 0,'0'0'0,"0"-25"16,0 75 30,0-25-30,0 49-16,0 0 16,25 1-16,-25 24 15,0 124 1,0-24 0,0-26-1,-25-48 1,25-1-1,-25-75 1,25-24 0,0-50 46</inkml:trace>
  <inkml:trace contextRef="#ctx0" brushRef="#br0" timeOffset="9014.87">17985 6624 0,'0'0'0,"-25"0"0,25-25 16,0 0 0,0 0-16,-25 25 31,1 0-31,-26 50 16,-24 24 15,24 50-16,25-25 1,75-24 0,74-1-1,-25-49 1,0-25 0,-74 0-1,0-25 1,-50 0-1</inkml:trace>
  <inkml:trace contextRef="#ctx0" brushRef="#br0" timeOffset="9716.7">18779 5979 0,'0'0'0,"0"-25"62,25 74-46,-1-24-16,26 25 16,124 372 31,-497 198-1,125-496 1,198-149-31</inkml:trace>
  <inkml:trace contextRef="#ctx0" brushRef="#br0" timeOffset="11198.23">8509 8162 0,'0'0'15,"-25"0"-15,0 0 0,-24 0 16,24 0 0,50 0 30,173-25-14,323-25-1,-199 25-15,26 25-1,24-24 1,-25-1-1,0 25 1,-24 0 0,-25 0-1,-26 0 1,-123 0 0,124 0-16,0 0 31,-25 0-16,25-25 1,-25 25 0,25-25-1,-25 25 1,-25 0 0,25-25-1,25 25 1,0 0-1,174-24 1,-174 24 0,49 0-1,-24 0 1,-149 0 0,223-25 15,-199 25-16,150 0 1,148 25 0,-248-25-1,174 0 1,0 0 0,0 0-1,149 0 1,-199 0-1,-49 0 1,-25 0 0,0 0-1,-25 0 1,-25 24 0,-49-24 15,-1 0-16,-49 25 1,-24-25 0,-76 0-1,-24 0-15</inkml:trace>
  <inkml:trace contextRef="#ctx0" brushRef="#br0" timeOffset="12047.33">12428 9303 0,'0'0'0,"25"-25"16,-50 75 31,25-1-32,0 1-15,0 24 16,0 75 0,25 99 15,0-149 0,-25-148 0,0-26-31,0 1 16,50-224 0,-50 100-1,24 49 1,51 0 15,24 25-15,0 50-1,-24 24 1,-26 25 0,1 75-1,-25 49 1,-25 50 0,-100 49-1,-24-98 1,0-26-1,25-24 1,74-50 0</inkml:trace>
  <inkml:trace contextRef="#ctx0" brushRef="#br0" timeOffset="12364.55">13569 8955 0,'0'0'0,"-49"25"31,-1 0-31,25 0 16,-24 25-1,-1 24-15,-24 75 16,74 24-1,25 1 1,49-25 0,50-25-1,0-74 1,-25-26 0,0-48-1</inkml:trace>
  <inkml:trace contextRef="#ctx0" brushRef="#br0" timeOffset="12681.29">14264 9204 0,'0'0'0,"0"-25"0,0 0 31,-25 50 1,25 24-32,0-24 15,25 99 1,-25 0 0,0-49-1,-25 73 1,25-73-1,0-50 1,0-50 0</inkml:trace>
  <inkml:trace contextRef="#ctx0" brushRef="#br0" timeOffset="12931.33">14338 9104 0,'0'0'16,"-24"-24"-16,24-1 0,0 0 31,0 0-31,49 25 32,26 0-17,49-25 1,-75 25-1,1-25-15,0 25 16,-26 0 0,1 0-16</inkml:trace>
  <inkml:trace contextRef="#ctx0" brushRef="#br0" timeOffset="13117.25">14314 9303 0,'0'0'0,"24"0"32,1 0-17,50 0-15,73 0 32,-73-25-32</inkml:trace>
  <inkml:trace contextRef="#ctx0" brushRef="#br0" timeOffset="13455.55">15207 8980 0,'0'0'0,"0"-25"31,24 25 0,1 25-15,0 0-16,50 50 16,-1 49-1,-49 24 17,-25-73-32,-25 74 15,-49-50 1,-1-25-1,50-74 1,0 0 15</inkml:trace>
  <inkml:trace contextRef="#ctx0" brushRef="#br0" timeOffset="14425.49">22450 7417 0,'0'25'32,"-25"-25"-32,1 0 31,24-25 141</inkml:trace>
  <inkml:trace contextRef="#ctx0" brushRef="#br0" timeOffset="15167">6574 12106 0,'25'0'32,"-25"25"-17,24-25 1,1 0-16,223-25 47,149-49 0</inkml:trace>
  <inkml:trace contextRef="#ctx0" brushRef="#br0" timeOffset="15348.2">6772 12478 0,'-25'25'15,"50"-50"-15,-74 75 16,49-25 15,24-50-31,76 0 16,73 0 0</inkml:trace>
  <inkml:trace contextRef="#ctx0" brushRef="#br0" timeOffset="18282.48">9551 11511 0,'24'0'16,"-24"-25"62,-24 25-31,-1 25-32,-124 74 1,0 149 15,199-50 16,49-173-31,25-25-1,-25-49 1,-49-26-16,0 26 16,24-26-1,-74-99 1,-25 100 0,-74 0-1,0 24 1,24 25-1,1 0 1</inkml:trace>
  <inkml:trace contextRef="#ctx0" brushRef="#br0" timeOffset="18510.54">10394 11858 0,'25'0'15,"-50"0"-15</inkml:trace>
  <inkml:trace contextRef="#ctx0" brushRef="#br0" timeOffset="19015.41">10642 11461 0,'25'-25'16,"-50"50"-16,50-75 0,0 50 16,-25-24 15,-25 73-15,0 50-1,25 1 1,-25-1-1,75-25 1,-25-49-16,49 0 16,1-50-1,24-49 1,-50-1 15,-24 1-15,-25 49 15,0 50-15,25 49-1,-25 26 1,0 24 0,0-75-16,0 1 15,0-1-15,50 1 16,-50-25-1</inkml:trace>
  <inkml:trace contextRef="#ctx0" brushRef="#br0" timeOffset="19314.99">11461 11436 0,'0'0'16,"0"-25"-16,25 1 15,-50-1 1,25 0 0,74 25-1,-49 25-15,74 74 16,25 25 0,-74 25-1,-50 25 1,-99-26-1,-100 26 1,-74-50 0,100-74-1</inkml:trace>
  <inkml:trace contextRef="#ctx0" brushRef="#br0" timeOffset="19699.24">9203 11089 0,'-24'-25'31,"-1"25"-31,0 25 16,-25 25-1,-24 98-15,49-24 16,25 348 15,422-1 0</inkml:trace>
  <inkml:trace contextRef="#ctx0" brushRef="#br0" timeOffset="20349.08">12800 11287 0,'0'0'0,"0"-24"16,0-1-16,-24 50 47,-1 24-32,-25 1 1,25 24-16,-24 75 16,49 223 15,173-49 0,75-199 0,-148-100-15,-26-48 0</inkml:trace>
  <inkml:trace contextRef="#ctx0" brushRef="#br0" timeOffset="20915.49">13867 11461 0,'0'0'16,"-25"0"-16,25-25 16,-25 25-1,1 25 1,-1 0-1,-50 74 1,1 25 0,74-49-16,-25-26 15,0 50 1,50-24 0,25-26-1,99-49 1,-25-49-1,-50-1 1,-24-49 15,-50-25-15,-25 0 0,-25 25-1,-24 24 1,24 50-1,25 25 1,1 0-16</inkml:trace>
  <inkml:trace contextRef="#ctx0" brushRef="#br0" timeOffset="21098.34">14165 11883 0,'25'25'0,"-50"-50"0,50 74 15,-25-24 1,0 0 0,24-25 31</inkml:trace>
  <inkml:trace contextRef="#ctx0" brushRef="#br0" timeOffset="21516.12">15033 11659 0,'0'0'0,"0"-24"15,-25 24 16,0 0-31,1 24 16,24 1 0,-25 25-16,0-25 15,25 24-15,-25 51 16,25-26 0,50-24 15,49-50-16,-25 0-15,26-50 16,-26-24 0,-49-1-1,-50-24 1,-49 0 0,24 24-1,-24 26 1,49 49-1</inkml:trace>
  <inkml:trace contextRef="#ctx0" brushRef="#br0" timeOffset="22064.97">15777 11387 0,'0'0'15,"0"-25"1,25 25 0,0 0-1,0 25 17,-1-25-17,51 49 1,-26 26-1,-24-1 1,-25 50 0,-74-25-1,49-49-15,0-25 16,-24 24 0,24-24-1,74-25 1,75-25-1,1 1 1,-26-26 0,-25 0-1</inkml:trace>
  <inkml:trace contextRef="#ctx0" brushRef="#br0" timeOffset="22382.99">16670 11163 0,'0'0'16,"0"-24"-16,0-1 16,0 0 15,25 25-31,74 50 15,50 74 1,-50 24 0,-74 51-1,-99 24 1,-1-124 0,-148 125-1,-75-51 1,125-123-16</inkml:trace>
  <inkml:trace contextRef="#ctx0" brushRef="#br0" timeOffset="23132.3">8955 12776 0,'0'0'0,"-24"0"32,73 0-17,1 0 1,-1 25-16,150-50 31,520 25 0,-471-25-31,893-25 32,224 1-1,-596 24-15,0 25-1,-99 0 1,-75 25-1,-124-25 1,100-25 31,-447 0-47,-99 25 16,0-25 15,-125 25-31</inkml:trace>
  <inkml:trace contextRef="#ctx0" brushRef="#br0" timeOffset="24336.92">11386 13272 0,'0'0'0,"0"-25"15,25 25 16,-50 0-15,25-25-16,-24 25 16,-1 25 15,0-25-15,-99 124 15,25 99 0,74-173-31,50 0 16,24-1-1,150-24 1,-50-75 0,-50-49-1,-50 25 1,-49-50-1,-49 25 1,-50 24 0,-25 26 15,-25 24-15</inkml:trace>
  <inkml:trace contextRef="#ctx0" brushRef="#br0" timeOffset="24603.34">12205 13495 0,'0'0'16,"25"0"-16,0 0 0,-25 25 62,0 0-46,0 0-1,0-1 17,24-24-17</inkml:trace>
  <inkml:trace contextRef="#ctx0" brushRef="#br0" timeOffset="25114.93">12875 13322 0,'0'0'16,"-25"24"46,25 1-46,-25 25-16,0-1 16,25 1-16,0 0 15,0 49 1,25-74-16,50 24 16,24-49-1,25-25 1,0-74-1,-74 0 1,-50-25 0,-75 25-1,-49 49 1,25 50 15,74-25-31</inkml:trace>
  <inkml:trace contextRef="#ctx0" brushRef="#br0" timeOffset="25766.49">13867 13247 0,'-25'0'16,"25"-25"0,0 1 46,25 24-46,0-25-16,25 0 15,-1 25-15,-24-25 16,49 25 0,-49 25-1,-50 49 1,-49 26-1,0-26 1,49-74 0,25 25-1,49-25-15,26-25 16,24 0 15,-25 50-15,26 0-1,-51 24 1,1 26 0,-50 24-1,-50-25 1,-49 1 0,-25-25-1,99-50 1</inkml:trace>
  <inkml:trace contextRef="#ctx0" brushRef="#br0" timeOffset="26382.03">15058 13148 0,'25'-25'31,"-25"0"-31,0 0 47,-25 50-31,25 50-16,-25-1 16,25 25 15,0 1-16,50-76 1,-1 1-16,-24-25 16,25 0-16,49-49 15,-25-26 1,-24 1 0,-25 49-1,0 0 1,-50 75 15,25 74-15,-50 25-1,1-1 1,24-48 15,25-75-15</inkml:trace>
  <inkml:trace contextRef="#ctx0" brushRef="#br0" timeOffset="27032.17">16199 13247 0,'0'-25'16,"0"50"-16,25-74 0,-25-1 15,0 25 1,0 0 0,-50 25-1,-49 0 1,24 0 0,51 0-1,-1 0 1,0 0-1,25 25 17,-25 25-17,25 74 1,0-75 0,0-24-16,0 50 15,0-51 16,0 1-31,99-50 32,1 1-1,-1-1-15,-25 0-1,-24 25 1,0 0-1,-26 25 1,1 49 0,-25-24-16,0-1 15,0 26 1,-49-1 0,-26-24-1,-49-25 1,25-25 15,0 0-31</inkml:trace>
  <inkml:trace contextRef="#ctx0" brushRef="#br0" timeOffset="28049.8">19349 12354 0,'0'0'0,"0"-25"47,25 25 0,0 0-32,99 25 1,-74-25-16,297-25 31,-173-24 0</inkml:trace>
  <inkml:trace contextRef="#ctx0" brushRef="#br0" timeOffset="28216.02">19424 12776 0,'-25'49'31,"75"-49"-15,123 0-1,51-24 1,-125-1-16</inkml:trace>
  <inkml:trace contextRef="#ctx0" brushRef="#br0" timeOffset="34933">22078 11784 0,'0'-25'16,"0"50"-16,0-75 31,25 50-31,-25-25 63,-25 50-48,0-25-15,-198 198 47,174-148-47,-26 74 16,50-74-1,25 98 1,75-73 0,74-75-1,-1-25 1,-24-25-1,-74-24 1,-25-25 0,-25-25-1,-25 25 1,-25 24 15,-24 26-15,-25 24-1,-50 0 1,99 25 0,26 25-1</inkml:trace>
  <inkml:trace contextRef="#ctx0" brushRef="#br0" timeOffset="35184.6">22872 12404 0,'0'0'16,"0"24"-1,0 1 32</inkml:trace>
  <inkml:trace contextRef="#ctx0" brushRef="#br0" timeOffset="35766.51">23244 11784 0,'25'0'0,"-50"0"0,50-25 15,-25 0 1,25 25 15,24 0-15,-24 0-1,25 25 1,-1 24 0,26 1-1,-26 24 1,1 26-1,-50-1 1,-25 25 0,0-50-1,-49 75 1,-25-50 0,49-24-1,50-50 16,75-50-15,49 0 0,-50 0-16,-24 25 15,74-49 1,-50 49 0,-49 0-1,0-25 1</inkml:trace>
  <inkml:trace contextRef="#ctx0" brushRef="#br0" timeOffset="36317.06">24212 11957 0,'0'-25'16,"0"50"-16,-25-50 0,25 1 16,0-1-16,25 0 15,49-25 1,0 50-1,-49 25 1,-25 50 0,-25 49 15,-24-50-31,24-24 16,-49 24-1,98-49 16,76-50-15,-51 25-16,75 25 16,-49 0-1,-50 24 1,-1 26 0,-73 24-1,-26-25 1,-49 1-1,-25-26 17,125-49-17</inkml:trace>
  <inkml:trace contextRef="#ctx0" brushRef="#br0" timeOffset="36850.19">25055 11932 0,'0'0'0,"25"-49"32,0 24-17,-1 25 1,26 0-16,-25 25 15,24 24 1,-24 1 0,-25 148-1,-49-24 1,-26-50 0,1-25-1,-1-49 1,75-25-1,-24-25 1,73 25 15,26-25-15,49-25 0,0 0-1,-50 25-15,25-25 16,-24 0-1,-75 1 1,25-26 15,-25 25 1</inkml:trace>
  <inkml:trace contextRef="#ctx0" brushRef="#br0" timeOffset="37018.06">26419 12428 0,'0'0'0,"0"-24"15,0-1 1,0 0-16,0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3-29T03:51:56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20838 1612 0,'-25'0'15,"50"0"-15,-50 25 156,25 0-140,0 0-16,25 0 16,-25 24-16,0-24 15,-25 174 17,-25 98 14,50-247 17,0-75-47,0 0-1</inkml:trace>
  <inkml:trace contextRef="#ctx0" brushRef="#br0" timeOffset="666.84">20788 1637 0,'0'-25'16,"-25"25"0,25-24-16,0-1 15,0 0 17,0 0-17,124-24 32,-74 49-47,49-25 31,-49 74 1,0 1-1,-50 0-16,-25-1-15,0 26 32,-25-26-17,-24 26 1,-1-50 0,1-1-1,24 1 16</inkml:trace>
  <inkml:trace contextRef="#ctx0" brushRef="#br0" timeOffset="1185.32">21756 1464 0,'-25'0'31,"0"0"-15,0 24 0,0 1-1,-24 50-15,-26 98 31,51-123-15,24 24-16,0 75 16,0-99-1,74 74 1,25-25 0,1-49-1,-1-25 1,-74-1-1</inkml:trace>
  <inkml:trace contextRef="#ctx0" brushRef="#br0" timeOffset="2373.85">22103 1786 0,'0'-25'15,"0"1"48,0 48-63,0 1 15,-50 25 1,-24 123 15,-25-49 1,74-74-1,50-100-16,24-24 1,1-50 15,24 0-15,-49 74-16,25-49 16,24 0-1,-24 24 16,-25 26-15,-1 74 15,-24-1-31,0 76 16,0-26 0,-24 75-1,-1-25 1,50-50-1,-25 1 17,0-50-17,0-1 1,-25-24-16,25-24 31</inkml:trace>
  <inkml:trace contextRef="#ctx0" brushRef="#br0" timeOffset="2635.49">22053 1885 0,'-24'0'31,"48"0"-15,1-24-1,0 24 1,25 0-16,24-25 16,-24 25-1,-1-25-15</inkml:trace>
  <inkml:trace contextRef="#ctx0" brushRef="#br0" timeOffset="3433.81">22550 1464 0,'0'-25'32,"24"25"30,-24 25-46,25-25-1,-25 24-15,50 76 32,-1-26-17,-24 25 1,-25-49 0,25 0-1,-25 49-15,-50 0 31,26 0-31,-1-49 16,0-25 15,25 24-15,-25-49 15,25-25 32</inkml:trace>
  <inkml:trace contextRef="#ctx0" brushRef="#br0" timeOffset="6507.05">23443 1960 0,'0'0'0,"-25"0"31,0 0-15,0 0 15,50 0 78,0 0-109,24 0 16,51-25 0,-1 25-1,0-25 1,-49 0 0</inkml:trace>
  <inkml:trace contextRef="#ctx0" brushRef="#br0" timeOffset="6817.9">23616 1786 0,'0'0'0,"0"-25"16,-25 25 15,25 25-15,0 0-1,-24 25-15,24-1 16,0 50 0,0 1-1,0-1 1,0-25-1,0-49 1,0 0 15</inkml:trace>
  <inkml:trace contextRef="#ctx0" brushRef="#br0" timeOffset="7817.64">24460 1687 0,'-25'-25'16,"50"50"-16,-75-25 62,50 25-62,-25 24 16,25-24-1,-25 74 1,25 1 0,0-1-1,-24-25 1,24-24-1,0-25 1,0-1 15,0-48 16,0-1-16,24 0-15,-24 0 0,0 0-1,0 1 17,0-1-17,0-25 1,0 1-1,0 24-15,0-50 16,25 1 0,-25 24-1,25-24 1,-25 24 0,25 25-1,0-24 1,-25 24-1,24 0 17,26 0-17,-25 1 1,0 24 15,0-25-31,24 25 16,1 0-1,-1 25 1,-24-25 0,0 49-1,-25 1 1,0-1 0,-25 1-1,-49 0 1,24-1-1,-24-24 1,24-25 15</inkml:trace>
  <inkml:trace contextRef="#ctx0" brushRef="#br0" timeOffset="8170.78">25353 1513 0,'0'-25'16,"0"50"-16,-25-50 46,0 50-30,0 25-16,0-1 16,25 26-16,-24-1 15,-1 100 1,0-50 0,50 0-1,74 0 1,-24-99-1,-1-25 1</inkml:trace>
  <inkml:trace contextRef="#ctx0" brushRef="#br0" timeOffset="8734.15">26022 1786 0,'0'0'0,"-24"0"0,-1 0 15,0 25 1,25 0 0,-50 74-1,50-74 1,-24 24-16,-1 1 15,0-25 1,25-50 15,50-74-15,24-75 0,25 25-1,-24 25 1,-1 50-1,-24 49 1,-25 25 15,-1 0-15,-24 50 0,0-26-16,25 100 15,-25-24 1,0 24-1,0-25 1,0-25 0,0-24-1,0-25 1</inkml:trace>
  <inkml:trace contextRef="#ctx0" brushRef="#br0" timeOffset="8917.34">25973 1836 0,'0'0'16,"-25"0"-16,25-25 0,-25 0 15,75 0 1,24 1-1,50-1 1</inkml:trace>
  <inkml:trace contextRef="#ctx0" brushRef="#br0" timeOffset="9171.03">26742 1191 0,'25'0'16,"-50"0"-16,50 25 31,-50-1-15,25 1-16,-75 25 15,26-25 1</inkml:trace>
  <inkml:trace contextRef="#ctx0" brushRef="#br0" timeOffset="9500.4">27064 1240 0,'0'0'0,"0"25"47,0 0-47,50 0 15,-50 24-15,0 1 16,25 74-1,-25 50 1,0-25 0,-50-1-1,-24-48 1,-1-51 0,75-24-1</inkml:trace>
  <inkml:trace contextRef="#ctx0" brushRef="#br0" timeOffset="9768.45">27833 1737 0,'25'0'32,"0"-25"-32,0 25 15,74-25 1,0 25 0,1-25-1,-76 25-15</inkml:trace>
  <inkml:trace contextRef="#ctx0" brushRef="#br0" timeOffset="9934.74">27933 1935 0,'49'0'16,"1"0"-16,-1 0 16</inkml:trace>
  <inkml:trace contextRef="#ctx0" brushRef="#br0" timeOffset="10619.85">29173 1612 0,'0'-24'31,"-25"24"-15,0 0-16,1 24 15,-1 51 1,-25-25-1,25-26-15,1 26 16,24-25 0,-25 0-1,0-25 32,25-25 31,0 0-62,0 0 0,25 0-1,-25 1-15,49-51 16,-24 25-1,0 1-15,25-50 16,24 49 0,-49 25-1,0 25 1,-25 25 15,0 49-15,-25 50-1,0 25 1,0-25 15,0-74-31,1 49 16,24-24 0,0-26-1</inkml:trace>
  <inkml:trace contextRef="#ctx0" brushRef="#br0" timeOffset="10866.06">28925 2208 0,'0'0'15,"124"-25"17,-50 25-17,-24 0-15,99 0 16,-100 0 0</inkml:trace>
  <inkml:trace contextRef="#ctx0" brushRef="#br0" timeOffset="18051.91">23070 4068 0,'0'-24'31,"-24"24"0,24 24-31,-25 26 16,25-25-1,0 24-15,-25 1 16,25 24-16,-25 175 47,0-150-16</inkml:trace>
  <inkml:trace contextRef="#ctx0" brushRef="#br0" timeOffset="18385.03">23120 3920 0,'0'-50'0,"0"100"16,25-150-16,0 51 15,0 24 1,-1 25-16,26-25 0,24 0 31,-24 25-15,-25 50-16,-25 24 15,-25 26 17,0-26-17,-49 0 1,-1-24 0,26-25-1,24-25-15</inkml:trace>
  <inkml:trace contextRef="#ctx0" brushRef="#br0" timeOffset="18667.75">23964 3820 0,'0'-24'16,"0"48"-16,-25-48 15,-25 24-15,0 49 16,26-24 0,-51 99-1,26-50-15,24 75 16,25 0 0,0-25-1,49-25 1,1-49-1,0-25 1</inkml:trace>
  <inkml:trace contextRef="#ctx0" brushRef="#br0" timeOffset="19186.82">24484 4044 0,'-24'0'16,"-1"0"0,0 24-1,0 26-15,0 24 16,-24 26 0,24-1-1,0-49 1,25-26 15,25-123-15,25-25-1,24-50 1,-24 100-16,24-25 16,-49 49-1,0 25 1,0 25-1,-25-24 17,24 73-17,1 26 1,0 24 0,-25-50-16,0 1 15,25 49 1,0-24-1,-25-51 1</inkml:trace>
  <inkml:trace contextRef="#ctx0" brushRef="#br0" timeOffset="19390.91">24534 4143 0,'-25'-25'31,"50"50"-31,-75-50 16,50 0 0,0 0-16,25 25 15,0 0-15,50 0 16</inkml:trace>
  <inkml:trace contextRef="#ctx0" brushRef="#br0" timeOffset="19620.9">25204 3572 0,'0'0'16,"-25"0"15,0 25-31,0 0 16,1 24-16,-1-24 16,-50 75-1</inkml:trace>
  <inkml:trace contextRef="#ctx0" brushRef="#br0" timeOffset="20019.82">25502 3622 0,'0'0'16,"0"25"15,24-1-15,-24 26-16,25-25 15,0 99 1,0-74-16,0 98 15,-25-73 1,-25 74 0,-50-50-1,-24 0 1,25-24 0,49-51-1,0-24 1</inkml:trace>
  <inkml:trace contextRef="#ctx0" brushRef="#br0" timeOffset="20335.04">26320 4068 0,'-25'0'16,"50"-24"46,0 24-62,25 0 16,-1 0-16,-24 0 16,25 0-1,-26 0-15</inkml:trace>
  <inkml:trace contextRef="#ctx0" brushRef="#br0" timeOffset="20534.4">26320 4267 0,'0'0'15,"-25"25"-15,25-1 16,-24 1-16,73 0 16,50-25-1,1 0 1,-26-25-1</inkml:trace>
  <inkml:trace contextRef="#ctx0" brushRef="#br0" timeOffset="20819">27436 3920 0,'0'0'0,"0"-25"32,-24 50-17,24-1 1,-25 76 0,0 24-1,25-75-15,-25 75 31,0-49-15,1-26 0</inkml:trace>
  <inkml:trace contextRef="#ctx0" brushRef="#br0" timeOffset="21051.22">27833 4217 0,'0'0'0,"25"0"32,25-25-32,24 25 15,25 0 1,1-24-1,-26 24 1</inkml:trace>
  <inkml:trace contextRef="#ctx0" brushRef="#br0" timeOffset="21708.06">28900 3994 0,'0'-25'15,"0"50"-15,0-75 31,-25 100-15,25-25 0,-25 124-1,25-1 1,-49 1 0,24-49-1,25-51-15,-25 1 16,25-25 15,-25-50-15,25-50-1,25-73 1,25-51 0,-1 125-1,-24-1 1,25 1-16,0-1 15,98-73 1,-73 73 0,-26 75-1,-24 0 17,-25 75-17,-49 24 1,-1 25-1,-24-25 1,-1-25 0,50-49-16</inkml:trace>
  <inkml:trace contextRef="#ctx0" brushRef="#br0" timeOffset="21987.98">29892 3920 0,'0'0'0,"0"-25"0,-24 25 16,-1-25-16,0 25 16,0 25-1,-49 49 1,-1 50-1,26 25 1,24-99-16,25 99 16,25-50 15,24-25-31,26-24 16</inkml:trace>
  <inkml:trace contextRef="#ctx0" brushRef="#br0" timeOffset="22483.73">30513 4068 0,'0'-24'0,"-25"24"31,25 24-16,-25 1-15,0 25 16,-24-1-16,-1 51 16,0-51-1,50-24 1,0-25 15,50-74-15,49-75 15,25 0-15,-25 25-1,-24 74 1,-75 26 0,25 24-16,-1 74 31,-48-24-16,24 24-15,0 50 16,0-25 0,-25 0-1,0-49 1,25-25 0</inkml:trace>
  <inkml:trace contextRef="#ctx0" brushRef="#br0" timeOffset="22668.52">30488 4118 0,'0'-25'16,"0"50"-16,25-75 15,-1 50 1,26 0-16,0 0 15,-1-24-15</inkml:trace>
  <inkml:trace contextRef="#ctx0" brushRef="#br0" timeOffset="23001.82">31381 3771 0,'0'0'0,"0"-25"31,25 25-15,-25 25-16,0 0 16,24 74-1,-48 50 1,-1-1-1,-50-24 1,-24 1 0,74-76-16,-24 1 15,24-1 1,-25-49 0,26 0-1</inkml:trace>
  <inkml:trace contextRef="#ctx0" brushRef="#br0" timeOffset="28068.8">22773 5557 0,'0'0'0,"0"25"16,-25-25-1,25 24 48,0 1-48,25-25-15,-25 25 16,-25 174 15,0-125-15,-74 224 31,74-199-32,0-50 1,25-24 0</inkml:trace>
  <inkml:trace contextRef="#ctx0" brushRef="#br0" timeOffset="28517.92">22773 5656 0,'0'-25'16,"0"50"-16,0-75 15,25 26 1,-1 24 0,1 0-1,0 0 1,0 0 0,24 0-1,-24 0 1,0 24-1,-25 1 1,0 50 0,-74-26-1,-1 26 1,-24-26 0,25 1-1</inkml:trace>
  <inkml:trace contextRef="#ctx0" brushRef="#br0" timeOffset="28835.9">23393 5681 0,'-74'-25'32,"74"50"-17,-25 0-15,0 0 16,0 24-16,0 1 16,1 173 15,24-74-16,24 0 1,51-50 0,-1-49-1,-24-26 1</inkml:trace>
  <inkml:trace contextRef="#ctx0" brushRef="#br0" timeOffset="29552.81">23815 5929 0,'24'0'16,"-24"25"0,-24 0-16,-1 24 15,0 1 1,0-25-1,0-1 1,25 1 15,0-99 1,25-100-1,74 1 16,-74 123-32,0 0 1,25 50 31,-25 25-47,-25 0 15,24 25 1,1-1-16,0 100 31,-25-99-31,0 49 16,0-25 0,0-24-1,0-25 16,25-25-15</inkml:trace>
  <inkml:trace contextRef="#ctx0" brushRef="#br0" timeOffset="29788.33">23889 5979 0,'-25'0'0,"25"-25"32,25 25-17,0 0-15,74-25 16,-74 25-1,74-25 1</inkml:trace>
  <inkml:trace contextRef="#ctx0" brushRef="#br0" timeOffset="31102.22">24286 6301 0,'-25'0'0,"50"0"47,0 0-31,0 0-16,-25-25 15,74 50 17,-124 174 15,-24-75-1,99-100-14,74-24-17,-49 0-15,-1-24 16,-24 24-16</inkml:trace>
  <inkml:trace contextRef="#ctx0" brushRef="#br0" timeOffset="31468.17">24956 5681 0,'0'-50'32,"25"75"-32,-25 0 15,49 25 1,-24-1-16,49 100 16,-24 25-1,-25-26 1,-75 26-1,-24-50 1,-25-74 0,74-25-1,0-25 1</inkml:trace>
  <inkml:trace contextRef="#ctx0" brushRef="#br0" timeOffset="31770.08">26047 6078 0,'-25'0'15,"25"-25"17,50 25-17,-25 0-15,0-25 16,124 25 0,-125 0-1,51 0 1,-50 0-16</inkml:trace>
  <inkml:trace contextRef="#ctx0" brushRef="#br0" timeOffset="31952.17">26047 6301 0,'0'0'16,"-25"25"-16,75-25 31,0-25-31,24 25 16,1 0-16,-1-25 15</inkml:trace>
  <inkml:trace contextRef="#ctx0" brushRef="#br0" timeOffset="32524.23">27610 5780 0,'0'-25'0,"0"1"47,0 48-31,0 26-16,-25 124 31,-49 123 16,74-247-31</inkml:trace>
  <inkml:trace contextRef="#ctx0" brushRef="#br0" timeOffset="32675.24">27883 6152 0,'25'0'16,"-50"25"-1,25-50-15,74 0 0,-49 1 16,0-1-1,49 25-15,1 0 16,74-25-16</inkml:trace>
  <inkml:trace contextRef="#ctx0" brushRef="#br0" timeOffset="32986.24">29173 5855 0,'0'0'0,"-25"24"62,25 26-62,0 0 16,-25-1-16,25 26 15,-49 24-15,49-25 16,-75 199 0,26-174-1,49-49 1</inkml:trace>
  <inkml:trace contextRef="#ctx0" brushRef="#br0" timeOffset="33285.85">29148 6078 0,'0'0'0,"25"-50"0,0 1 16,-25-1-16,25 0 15,49-24 1,-24 24-1,-1 50 1,1 0 0,-1 25-1,-49 50 1,-49 24 0,-26 25-1,-24-50 16,50-74-31</inkml:trace>
  <inkml:trace contextRef="#ctx0" brushRef="#br0" timeOffset="33571.01">29992 5929 0,'0'0'0,"24"-25"0,-48 25 31,-1 0-31,0 0 16,-49 50-1,-1 49 1,26 25 0,24 0-1,25 25 16,49-50-15,1-49-16,24 24 16,50-49-1</inkml:trace>
  <inkml:trace contextRef="#ctx0" brushRef="#br0" timeOffset="34119.26">30860 6177 0,'0'-25'0,"0"50"0,0-75 15,-25 50-15,0 0 16,0 25 0,1 0-1,-1 25-15,-25 74 31,1-50-15,24-24 0,25-25 15,0-75-15,49-25-1,1-73 1,49-26-1,0 25 1,-49 75 0,-25 49-1,0 0 1,0 50 15,-25 0-31,0 99 31,0 25-15,0-25 0,0-75-16,24 50 15,-24-24 1,0-50 0</inkml:trace>
  <inkml:trace contextRef="#ctx0" brushRef="#br0" timeOffset="34319.3">30686 6301 0,'0'0'0,"-25"0"0,25-25 15,0 0 1,50 25-1,0 0 1,74 0 0,0 0-16</inkml:trace>
  <inkml:trace contextRef="#ctx0" brushRef="#br0" timeOffset="34552.91">31406 6351 0,'0'0'0,"0"24"31,0 1-31,0 50 16,0 24-1,0-25 1,0 1 15,0-50-31</inkml:trace>
  <inkml:trace contextRef="#ctx0" brushRef="#br0" timeOffset="35000.93">31902 5855 0,'-25'-25'16,"50"50"-16,-50-75 15,50 75 16,0 0-31,24 99 16,1 24 0,-1 26-1,-49-75 1,-24 75 0,-76 24-1,-24-98 1,25-26-1,49-49 1,26-25 0,24 25 15,0-50-15</inkml:trace>
  <inkml:trace contextRef="#ctx0" brushRef="#br0" timeOffset="37119.01">6450 2282 0,'25'0'15,"-25"-25"1,0 50 47,0 0-63,0 25 15,0 148 1,0 174 46,-25-322-62,25 0 47</inkml:trace>
  <inkml:trace contextRef="#ctx0" brushRef="#br0" timeOffset="38522.98">6524 2208 0,'0'0'16,"25"0"62,0 0-63,0 0 1,24 0-16,1 0 16,-1 0-16,125 0 15,25 0 1,24 0 0,-124 0-1,174 0 1,0 0-1,0 0 1,0 0 0,-25-25-1,-25 25 1,-25 0 0,-24 0-1,-50 25 1,25-25-1,-124 0 1,99 0 0,-50 0 15,1 0-15,-26 0-1,-24 0 1,0 0-1,-25 25 17,0-1-17,25 1-15,-25 0 16,0 74 0,0 1-1,0 24 1,0-25-1,24 25 1,26-25 0,-50-74-1,25 25 1,-75-26 31,1-24-32,24 25 1,-99-25 0,-50 0-1,-49 0 1,0-25 0,-50 25-1,149-24-15,-124 24 16,0 0-1,24 0 1,1 0 0,25 0-1,-1 0 1,25 0 0,1 0 15,24 0-16,0 0 1,25 24 0,0-24-1,-25 0 1,50 0 0,0 25-1,24-25 1,51 0-1,-26 0 1</inkml:trace>
  <inkml:trace contextRef="#ctx0" brushRef="#br0" timeOffset="40324.69">6400 4391 0,'0'25'16,"0"0"31,25-25-16,25 0-31,-1 0 16,-24 0-1,74 0 1,-24 0 0,-26 0-16,51 0 31,24 0-15,0 0-1,0 0 1,0 0-16,0 0 31,-25 0-15,25 0-1,25 0 1,-50 0 0,25 0-1,-25 24 1,1-24-1,-26 0 1,0 0 0,50 0-1,-49 0 1,24 0 0,-25 0 15,1 0-16,-1 0 1,1 0 0,-1 0-1,1 0 1,-1 0 0,0 0-1,1 0 1,-1 0-1,-24-24 1,-25 24 0,-1 0-1,1 0 17,0 0-1,-50 0 31</inkml:trace>
  <inkml:trace contextRef="#ctx0" brushRef="#br0" timeOffset="52663.72">25799 7740 0,'-25'0'0,"50"0"0,-25 0 78,25 0-62,0 0-1,74 0 17,-25-25-17,1 25 1,-25-25-1</inkml:trace>
  <inkml:trace contextRef="#ctx0" brushRef="#br0" timeOffset="52854.64">25750 8013 0,'0'25'16,"0"-1"-16,24-24 15,1 0 1,74 0-16,-24 0 16</inkml:trace>
  <inkml:trace contextRef="#ctx0" brushRef="#br0" timeOffset="53170.05">26990 7889 0,'0'0'0,"0"-25"16,0 0-1,0 50 17,-25 0-32,25 0 15,-25 74 1,25-74 0,-24 24-16,-1-24 15,0 49 1,25-24-1</inkml:trace>
  <inkml:trace contextRef="#ctx0" brushRef="#br0" timeOffset="53453.35">27486 8013 0,'0'0'15,"25"0"1,0 0 0,0 0-1,-1 0-15,51-25 16,-26 25-1,1 0 1,0 0 0,-1 0-1</inkml:trace>
  <inkml:trace contextRef="#ctx0" brushRef="#br0" timeOffset="53937.96">28950 7938 0,'0'-24'15,"0"-1"32,-25 25-31,0 25-16,0-1 15,0 1 1,-24 50 0,24 24-16,25 0 15,25-25 1,24-49 15,1 0-15,25-25-1,-51-25-15,26-49 32,-50 24-32,0 1 15,-50-100 1,26 99-1,-1 25 1,-25 25 0</inkml:trace>
  <inkml:trace contextRef="#ctx0" brushRef="#br0" timeOffset="54107.01">29322 8286 0,'0'0'0,"25"0"16,-1 0 31</inkml:trace>
  <inkml:trace contextRef="#ctx0" brushRef="#br0" timeOffset="54504.56">29843 7963 0,'0'0'0,"0"-25"0,25 25 31,24 0-15,-24 25-1,0 0 1,0 0-16,-25 0 16,0 74-1,0 0 1,-50-25-1,25-24 1,0-50 0,75 0 15,-25-25-15,24 25-16,26-25 15,-26 25-15</inkml:trace>
  <inkml:trace contextRef="#ctx0" brushRef="#br0" timeOffset="54956.01">30810 7963 0,'0'0'16,"25"-49"-1,-25 24-15,0 0 16,-25 25 15,0 25 0,25 0-31,-24-25 16,-1 49 0,0-24-1,25 25 1,0-1-1,0 1 1,25-1 0,-25-24-1,25 25 1,-1 24 0,26-24-1,-50-25 16,-25-25-15,0 0-16,-99 0 16,25 0-1</inkml:trace>
  <inkml:trace contextRef="#ctx0" brushRef="#br0" timeOffset="55202.87">30810 7864 0,'0'-25'16,"25"25"-1,0-25-15,24 1 16,51 24-1,24 0 1,-25 0 0</inkml:trace>
  <inkml:trace contextRef="#ctx0" brushRef="#br0" timeOffset="100958.48">14562 17936 0,'24'0'15,"-24"-25"17,25 25-1,0-25-31,0 25 16,0 0-16,0-25 15,-1 25-15,26-24 16,-25 24 15,0 0-15</inkml:trace>
  <inkml:trace contextRef="#ctx0" brushRef="#br0" timeOffset="101657.46">14562 17564 0,'-25'0'16,"50"0"-16,-25 0 78,0-25-63,49 0-15,-24 25 16,74-25 0,-74 0-16,74 1 31,-74 24 31</inkml:trace>
  <inkml:trace contextRef="#ctx0" brushRef="#br0" timeOffset="102173.86">15579 17216 0,'-25'0'16,"0"0"-16,0 0 16,1 0 15,24 25-31,0 25 15,-25 49 1,25 25 0,25-25 15,49-49-31,25-25 31,25-25-15,-49-25-1,-51 0-15,1-25 16,-25 1 0,-49 24-1,-26 0 1,-24 75 0,25-25-1,24 24 1,25-24-1</inkml:trace>
  <inkml:trace contextRef="#ctx0" brushRef="#br0" timeOffset="102689.67">16199 17018 0,'0'-25'15,"0"50"-15,-25-25 47,0 25-31,25-1-16,-24 26 16,-1 0-16,50 123 46,24-98-46,1-75 16,49 0 0,-25-25-1,-24-25 1,-50 1 0,-25-1-1,0 25 1,-24 25-16,-1 0 15,1 25 1,49 0 0</inkml:trace>
  <inkml:trace contextRef="#ctx0" brushRef="#br0" timeOffset="103373.14">17117 16894 0,'0'-25'15,"0"50"-15,0-75 16,0 25 31,-25 25 125,25 25-172,0 0 15,0 25 1,-25 24-16,25 0 0,0 26 16,-25 24-1,-24 198 1,-1-173 0,25-50-1,1-24 1,-1-1-1,0-49 17,25 0-32,-25-25 15,25 25 1,-25-25 15</inkml:trace>
  <inkml:trace contextRef="#ctx0" brushRef="#br0" timeOffset="103750.04">16770 17167 0,'-25'0'15,"50"0"-15,-50-25 0,0 0 16,25 0 15,25 25 79,0 0-95</inkml:trace>
  <inkml:trace contextRef="#ctx0" brushRef="#br0" timeOffset="104058.88">17241 17464 0,'0'0'0,"0"25"16,0 0 15,25-25-15,-25 25-1,0 0 17,24-25-32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FF374-08BC-4576-90B2-7E6100583C6B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B6F9F-91C1-43BC-97E3-BDA0E59E75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624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B6F9F-91C1-43BC-97E3-BDA0E59E7513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64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367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09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813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273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24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5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27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34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76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2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55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54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19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05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8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84E35-42E4-4754-82AF-DBF3551BEBC3}" type="datetimeFigureOut">
              <a:rPr lang="en-PK" smtClean="0"/>
              <a:t>29/03/2022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783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 Probability, Bayes’ Rule, Multiplication of probability,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01C59F-40BE-49AE-A2BF-9BDA5919013F}"/>
                  </a:ext>
                </a:extLst>
              </p14:cNvPr>
              <p14:cNvContentPartPr/>
              <p14:nvPr/>
            </p14:nvContentPartPr>
            <p14:xfrm>
              <a:off x="642960" y="2080800"/>
              <a:ext cx="8868240" cy="29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01C59F-40BE-49AE-A2BF-9BDA591901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2071440"/>
                <a:ext cx="8886960" cy="29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91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4" y="462886"/>
            <a:ext cx="11295156" cy="1337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4" y="1800296"/>
            <a:ext cx="11292272" cy="42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35" y="357115"/>
            <a:ext cx="11071147" cy="55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99" y="261084"/>
            <a:ext cx="7167914" cy="63307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756AB1-2FEE-4AAD-BF7F-89853AA8BAF8}"/>
                  </a:ext>
                </a:extLst>
              </p14:cNvPr>
              <p14:cNvContentPartPr/>
              <p14:nvPr/>
            </p14:nvContentPartPr>
            <p14:xfrm>
              <a:off x="2223720" y="428760"/>
              <a:ext cx="9323640" cy="60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756AB1-2FEE-4AAD-BF7F-89853AA8B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360" y="419400"/>
                <a:ext cx="9342360" cy="61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9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1" y="585787"/>
            <a:ext cx="11055768" cy="4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5" y="370905"/>
            <a:ext cx="11497861" cy="48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9" y="833935"/>
            <a:ext cx="11371101" cy="51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19" y="349652"/>
            <a:ext cx="9987744" cy="61265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B4D392-97AD-4F69-9CCA-B5507C9FE395}"/>
                  </a:ext>
                </a:extLst>
              </p14:cNvPr>
              <p14:cNvContentPartPr/>
              <p14:nvPr/>
            </p14:nvContentPartPr>
            <p14:xfrm>
              <a:off x="6617520" y="1598760"/>
              <a:ext cx="3858480" cy="177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B4D392-97AD-4F69-9CCA-B5507C9FE3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8160" y="1589400"/>
                <a:ext cx="387720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12" y="1427826"/>
            <a:ext cx="9596295" cy="31987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B88A1-7B85-44BD-B91C-5D278C12A528}"/>
                  </a:ext>
                </a:extLst>
              </p14:cNvPr>
              <p14:cNvContentPartPr/>
              <p14:nvPr/>
            </p14:nvContentPartPr>
            <p14:xfrm>
              <a:off x="1679040" y="2831040"/>
              <a:ext cx="10449000" cy="325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B88A1-7B85-44BD-B91C-5D278C12A5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9680" y="2821680"/>
                <a:ext cx="10467720" cy="32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57C563-CA3C-4A8C-9A39-C1CFEC5F444C}"/>
                  </a:ext>
                </a:extLst>
              </p14:cNvPr>
              <p14:cNvContentPartPr/>
              <p14:nvPr/>
            </p14:nvContentPartPr>
            <p14:xfrm>
              <a:off x="214200" y="857520"/>
              <a:ext cx="11663640" cy="587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57C563-CA3C-4A8C-9A39-C1CFEC5F4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848160"/>
                <a:ext cx="11682360" cy="58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90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4E648D-1C31-4273-B2B9-B34AE3D0ACAE}"/>
                  </a:ext>
                </a:extLst>
              </p14:cNvPr>
              <p14:cNvContentPartPr/>
              <p14:nvPr/>
            </p14:nvContentPartPr>
            <p14:xfrm>
              <a:off x="223200" y="1053720"/>
              <a:ext cx="11895840" cy="55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4E648D-1C31-4273-B2B9-B34AE3D0A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1044360"/>
                <a:ext cx="11914560" cy="55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56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B06A92-2F96-4380-8432-4034895B35CA}"/>
                  </a:ext>
                </a:extLst>
              </p14:cNvPr>
              <p14:cNvContentPartPr/>
              <p14:nvPr/>
            </p14:nvContentPartPr>
            <p14:xfrm>
              <a:off x="1080720" y="1241280"/>
              <a:ext cx="10949040" cy="549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B06A92-2F96-4380-8432-4034895B3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360" y="1231920"/>
                <a:ext cx="10967760" cy="55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40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365</TotalTime>
  <Words>13</Words>
  <Application>Microsoft Office PowerPoint</Application>
  <PresentationFormat>Widescreen</PresentationFormat>
  <Paragraphs>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38</cp:revision>
  <dcterms:created xsi:type="dcterms:W3CDTF">2020-09-29T18:09:53Z</dcterms:created>
  <dcterms:modified xsi:type="dcterms:W3CDTF">2022-03-29T03:55:25Z</dcterms:modified>
</cp:coreProperties>
</file>