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91" r:id="rId4"/>
    <p:sldId id="279" r:id="rId5"/>
    <p:sldId id="292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97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5D84E35-42E4-4754-82AF-DBF3551BEBC3}" type="datetimeFigureOut">
              <a:rPr lang="en-PK" smtClean="0"/>
              <a:t>30/03/2022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53674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30/03/2022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3095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30/03/2022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58133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30/03/2022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32732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30/03/2022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71244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30/03/2022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3754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30/03/2022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71279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30/03/2022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7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30/03/2022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5343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30/03/2022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4765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30/03/2022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0220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30/03/2022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7427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30/03/2022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15599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30/03/2022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1544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30/03/2022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5192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30/03/2022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3052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30/03/2022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3811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D84E35-42E4-4754-82AF-DBF3551BEBC3}" type="datetimeFigureOut">
              <a:rPr lang="en-PK" smtClean="0"/>
              <a:t>30/03/2022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57831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FB82-0A39-40BC-8FF4-566FECB812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Discrete Random Variable, </a:t>
            </a:r>
            <a:r>
              <a:rPr lang="en-US"/>
              <a:t>Expectation an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386559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09A593-4C80-4F3A-85B2-859FB3517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96" y="609349"/>
            <a:ext cx="9599446" cy="516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30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FF04CC-2619-4D16-B6A0-0BF160E0A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316" y="237373"/>
            <a:ext cx="8070683" cy="611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52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2FCC9A-05B4-40E6-BD84-E5F1A6687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34" y="547185"/>
            <a:ext cx="10241381" cy="401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59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981871-A97E-40A7-96E9-BBF000538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020" y="537661"/>
            <a:ext cx="8844464" cy="596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49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477EF3-6D35-4EAB-91F6-55D3FB9F1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01" y="637173"/>
            <a:ext cx="10407567" cy="472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21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0A31BF-69A7-4BA8-975B-29D6E2782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664" y="408991"/>
            <a:ext cx="8308820" cy="6040674"/>
          </a:xfrm>
        </p:spPr>
      </p:pic>
    </p:spTree>
    <p:extLst>
      <p:ext uri="{BB962C8B-B14F-4D97-AF65-F5344CB8AC3E}">
        <p14:creationId xmlns:p14="http://schemas.microsoft.com/office/powerpoint/2010/main" val="4232137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F41E25-A6EE-4C13-9488-09202713E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86" y="582278"/>
            <a:ext cx="10632128" cy="394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7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89C3A6-FBF5-4F5E-9EBC-6CE29F8CFF73}"/>
              </a:ext>
            </a:extLst>
          </p:cNvPr>
          <p:cNvSpPr txBox="1"/>
          <p:nvPr/>
        </p:nvSpPr>
        <p:spPr>
          <a:xfrm>
            <a:off x="435498" y="520096"/>
            <a:ext cx="1132100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As stated in the very beginning of this course, there are two types of quantitative variables --- the discrete variable, and the continuous variable. Accordingly, we have the discrete probability distribution as well as the continuous probability distribution. </a:t>
            </a:r>
          </a:p>
          <a:p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We begin with the discussion of the discrete probability distribution. </a:t>
            </a:r>
          </a:p>
          <a:p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In this regard, the first concept that we need to consider is the concept of Random variable. </a:t>
            </a:r>
            <a:endParaRPr lang="en-PK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8764DF-602B-4608-825B-2BA9ABD92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66" y="2637317"/>
            <a:ext cx="11089666" cy="17615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55A90B-4222-489A-962B-547AA7E88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991" y="5404983"/>
            <a:ext cx="9598018" cy="93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8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74CCCA-A82A-46B5-8E8A-06A422A73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05" y="132290"/>
            <a:ext cx="10640988" cy="2839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E2D6D2-0BB1-49B7-A215-75D357A32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05" y="3428999"/>
            <a:ext cx="10577104" cy="1349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B8CAC7-BFB1-41F4-A6E4-F0A0D478E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05" y="5236104"/>
            <a:ext cx="10135129" cy="103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8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F443E9-A921-4B39-B195-112CA53F8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45" y="990598"/>
            <a:ext cx="11019853" cy="346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89233E-B93F-4A0F-91D4-41C4C4882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87" y="405342"/>
            <a:ext cx="9358313" cy="615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07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2B02BF-18F5-4367-B9BE-21BB02CEC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34" y="421606"/>
            <a:ext cx="11042102" cy="540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1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35136F-DD81-437C-976E-81249BCF0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03" y="448928"/>
            <a:ext cx="7802229" cy="616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83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DE8A93-1F37-4F81-8C0A-EE4B716A5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987" y="413159"/>
            <a:ext cx="8328359" cy="603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56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5C439E-96C4-4CBE-B2C0-B5742DCF4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53" y="372728"/>
            <a:ext cx="10161421" cy="61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83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405</TotalTime>
  <Words>79</Words>
  <Application>Microsoft Office PowerPoint</Application>
  <PresentationFormat>Widescreen</PresentationFormat>
  <Paragraphs>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Celestial</vt:lpstr>
      <vt:lpstr>Discrete Random Variable, Expectation 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</dc:title>
  <dc:creator>Dr Asia Anjum</dc:creator>
  <cp:lastModifiedBy>Muhammad Akhlaq Farooq</cp:lastModifiedBy>
  <cp:revision>49</cp:revision>
  <dcterms:created xsi:type="dcterms:W3CDTF">2020-09-29T18:09:53Z</dcterms:created>
  <dcterms:modified xsi:type="dcterms:W3CDTF">2022-03-30T06:47:26Z</dcterms:modified>
</cp:coreProperties>
</file>