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56" r:id="rId2"/>
    <p:sldId id="300" r:id="rId3"/>
    <p:sldId id="287" r:id="rId4"/>
    <p:sldId id="284" r:id="rId5"/>
    <p:sldId id="285" r:id="rId6"/>
    <p:sldId id="298" r:id="rId7"/>
    <p:sldId id="299" r:id="rId8"/>
    <p:sldId id="286" r:id="rId9"/>
    <p:sldId id="288" r:id="rId10"/>
    <p:sldId id="292" r:id="rId11"/>
    <p:sldId id="301" r:id="rId12"/>
    <p:sldId id="302" r:id="rId13"/>
    <p:sldId id="303" r:id="rId14"/>
    <p:sldId id="304" r:id="rId15"/>
    <p:sldId id="305" r:id="rId16"/>
    <p:sldId id="306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1280" autoAdjust="0"/>
  </p:normalViewPr>
  <p:slideViewPr>
    <p:cSldViewPr snapToGrid="0">
      <p:cViewPr varScale="1">
        <p:scale>
          <a:sx n="45" d="100"/>
          <a:sy n="45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4:02:49.502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5:08:31.1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4937 2828 0,'0'-25'15,"0"0"95,49 25-110,-24-24 15,0-1-15,99 0 47,-50 25-31,-24 0 0,-25 50-1,-1 49 1,-48 25-1,-51 25 1,1-25 0,-1 0-1,1-25 1,49-74-16,0 0 16,1-1-16,-1 1 15,74 0 16,51-50-15,-1-24 15,25-1-15,-50 50 0,-24-25-1,-25 25 1,-25-25-1,0 1 17</inkml:trace>
  <inkml:trace contextRef="#ctx0" brushRef="#br0" timeOffset="2734.13">6053 2952 0,'25'0'157,"-25"-25"-157,25 25 15,-25-25 1,24 25 0,1-24-1,-25-1 1,0 0-16,0 0 15,0 0 1,0 1 0,-25-1-1,-24 0 1,24 25 0,-25 0-1,25 0 1,-49 25 15,0 24-15,49 26-1,0 49 1,25-74 0,25-1-1,74-24 1,0 0-1,1 0 1,-26-1 0,-49 1-1,0 25 1,-1-1 0,-73 1-1,-1 24 1,-99-24 15,75-25-15,49-25-1,0-50 1,0-49 0,75-25-1,24 25 1,-24 0-1,25 49 1,-51 50-16</inkml:trace>
  <inkml:trace contextRef="#ctx0" brushRef="#br0" timeOffset="3317.12">6698 2778 0,'0'0'15,"0"-24"-15,0-1 47,-25 50-31,25-1-16,0 26 15,0 74 1,0-49-16,0 49 16,0-25-1,0-50 1,0-24 15,25-74-15,49-26-1,1 1 1,-1 24 15,-24 25-15,-1 25 0,-24 75-1,-25-50-15,-25 49 16,-24 0-1,-26-24 1,1-25 0,-1 0-1,26-25 1,-1 0 0,50-50-1</inkml:trace>
  <inkml:trace contextRef="#ctx0" brushRef="#br0" timeOffset="3616.18">7244 3225 0,'0'0'0,"24"0"31,-24 25-15,25 0 0,-25-1-16,0 1 15,25 74 1,-50 25 0,25 0-1,-25 1 1,25-101-16,0 26 15</inkml:trace>
  <inkml:trace contextRef="#ctx0" brushRef="#br0" timeOffset="4336.76">8186 3076 0,'-25'0'15,"75"0"95,0 0-110,24 0 15,1 0-15,73-25 32,76 25-1,-150-24 0,-49 24 16</inkml:trace>
  <inkml:trace contextRef="#ctx0" brushRef="#br0" timeOffset="6080.91">8534 2828 0,'24'0'109,"-24"25"126,0 0-235,0 24 0,0-24 15,0 25 1,0 24-16,-24-24 15,-26 148 17,50-173-32,0 49 31,0-49-15,0-50 30</inkml:trace>
  <inkml:trace contextRef="#ctx0" brushRef="#br0" timeOffset="6650.69">9327 2754 0,'-24'0'16,"24"-25"-1,0 0 17,49 25-17,1 25 1,24 0 0,-49 49-1,-25 25 1,-50 25-1,-49 0 1,25-49 0,49-50-1,25-1 1,-25-24 0,50 0-1,0 0 1,24 0-16,51-24 31,24-1-15,-50 0-1,-49 25 1,0 0 0</inkml:trace>
  <inkml:trace contextRef="#ctx0" brushRef="#br0" timeOffset="7234.92">10345 2754 0,'0'0'16,"0"-25"-16,24 0 0,-48-25 15,-26 1 17,0 24-17,-49 25 1,-25 74 0,25 1-1,24-1 1,75 1-1,75-51 1,-26-24-16,100-24 16,-25-1-1,-24-50 1,-51 26 0,-24-1-1,-25 75 48,0 25-48,0 74 1,0 25 0,-25-1-1,25-73-15,-25 24 16,25-49-1,25-50 1</inkml:trace>
  <inkml:trace contextRef="#ctx0" brushRef="#br0" timeOffset="7768.07">10989 2530 0,'0'0'0,"25"-24"0,-25-1 16,-25 0-1,25 50 1,25 0 0,-25 74-1,-25 50 1,1-1-1,24-23 1,-25-51 0,25-49 15,25-75-15,-1 25-16,26-24 15,-25-1-15,49 0 16,1 1 15,-1 49-15,-49 25-1,0 24 1,0 26 0,-75 24-1,-24-25 1,-26-24-1,1 0 1,25-50 0,-1 0-1,50-25 1</inkml:trace>
  <inkml:trace contextRef="#ctx0" brushRef="#br0" timeOffset="8201.09">11486 2952 0,'0'0'0,"24"0"15,1 0 1,0 0-1,25 0 1,-50 25-16,49 0 16,-24 24-1,-25 26 1,-50 24 0,-24 0-1,0-24 1,74-26 15,-25-49-15,50-25 15,24 25-15,1-24-16,49-1 15,50-25 1,-75 50-16</inkml:trace>
  <inkml:trace contextRef="#ctx0" brushRef="#br0" timeOffset="8533.25">12627 2927 0,'0'-25'15,"25"25"32,-1 0-31,26 0-16,-25 0 15,24 0-15,1 0 16,0-24 0,-26 24-1,1 0 1</inkml:trace>
  <inkml:trace contextRef="#ctx0" brushRef="#br0" timeOffset="8785.03">12577 3151 0,'-25'0'31,"25"24"-31,-24-24 16,24 25-1,49-25 1,26 0-1,24-25 1,0 25 0,-25 0-1,1 0 1,-50 0 0</inkml:trace>
  <inkml:trace contextRef="#ctx0" brushRef="#br0" timeOffset="11435.04">13718 2605 0,'-25'49'110,"25"-24"-110,-24 25 15,24 49 1,0-49 0,-25-1-16,50 26 15,24-50 1,26-25-1,49-50 1,-50-25 0,-24 26-1,-25-1 1,-25 25 0,0 50 30,-25 0-46,0 99 32,25-74-32,-25 49 15,0 0 1,1-49 0,48-50-1,1 0-15</inkml:trace>
  <inkml:trace contextRef="#ctx0" brushRef="#br0" timeOffset="11850.27">14438 2704 0,'-25'-50'31,"74"26"31,-24 24-62,50-25 16,-26 25-16,1-25 16,49 25-1,-74-25 1,0 50-1,-25 0 1,0 74 0,-25 25-1,25-74-15,-25 99 16,0-50 0,25 0-1,-24-49 1</inkml:trace>
  <inkml:trace contextRef="#ctx0" brushRef="#br0" timeOffset="12051.18">14586 3027 0,'-24'0'15,"48"0"-15,-73 0 0,24-25 32,50 25-17,0-25-15,124 0 16,24 0 0,-98 25-1</inkml:trace>
  <inkml:trace contextRef="#ctx0" brushRef="#br0" timeOffset="12418.4">15678 2878 0,'0'0'0,"-25"0"0,0 0 16,1 0-1,48 0 32,51 0-47,98-25 16,76 25-1,-26-25 17,-25 0-17,-148 25-15,49-25 16,-74 25 0</inkml:trace>
  <inkml:trace contextRef="#ctx0" brushRef="#br0" timeOffset="12701.48">16745 2704 0,'-25'-25'16,"75"25"15,-26-25-16,26 25 1,24 25 0,1 0-1,-26 25 1,-49 24 0,-49 0-1,-75 1 1,25-25-1</inkml:trace>
  <inkml:trace contextRef="#ctx0" brushRef="#br0" timeOffset="12935.02">16645 2729 0,'0'-50'15,"0"100"-15,0-125 0,0 51 31,0 48-15,25 1 0,-25 0-1,25 74 1,-25 25 0,-25 25-1,25-99-15</inkml:trace>
  <inkml:trace contextRef="#ctx0" brushRef="#br0" timeOffset="13435.37">17911 2555 0,'0'0'0,"0"-25"0,0 1 16,0-1-1,0 50 32,-25-1-47,25 26 16,-75 248 15,51-199-15,-1-25-1,25-49 1</inkml:trace>
  <inkml:trace contextRef="#ctx0" brushRef="#br0" timeOffset="13884.4">18159 2704 0,'0'-25'47,"0"50"-31,0 0-1,-25 24-15,25-24 16,-25 74-1,50-24 1,25-25 0,24-50-1,0 0-15,1-50 16,-1 0 0,-74-49-1,-49 0 16,-51 49-15,-24 1 0,75 24-1</inkml:trace>
  <inkml:trace contextRef="#ctx0" brushRef="#br0" timeOffset="14468.38">18531 2332 0,'0'0'0,"0"-50"16,-25 25-16,-49-24 0,-26-1 16,-24 25-1,-25 25 1,-49 75 15,0 24-15,49 50-1,25 49 1,49 100 0,75-99-1,50-1 1,74-74-1,99-25 1,50-99 0,0-25-1,0-49 1,-50-50 0,-74-50-1,-50-24 1,-74-1 15,-50 26-15,-99-26-1,-50 100 1,26 49 0,-1 50-1,25 0 1,0 75-1,49 24 1</inkml:trace>
  <inkml:trace contextRef="#ctx0" brushRef="#br0" timeOffset="25420.57">3250 5433 0,'0'-25'47,"-25"50"-1,25 0-46,0 24 16,0 1-16,-25 74 16,0 0 15,0-149 0,50-149 0,-25 26 1,25 48-17,0 76 1,0 24 0,0 0-16,-1 99 15,1 0 1,0-49-1,-25-26 1,74-98 15,1-75-15,-1 0 0,-24 75-1,-1 49 1,1 75 15,-25-1-31,0 100 16,-1 0-1,-24-50 1,0-49 0,0-25-16</inkml:trace>
  <inkml:trace contextRef="#ctx0" brushRef="#br0" timeOffset="25802.67">4044 5309 0,'0'0'0,"0"-25"16,0 50 0,24 0-1,-24 24-15,0 50 16,25-24 15,25-50-15,-1-25-1,-24-25 1,0-50 0,25 1-1,-50 0 1,0 49-1,0 0 1,0 75 0,24-1-16,1 26 15,0-1 1,0-49 0,0 0-1</inkml:trace>
  <inkml:trace contextRef="#ctx0" brushRef="#br0" timeOffset="26019.61">4515 5061 0,'0'0'16,"25"-50"-16,-25 25 47,0 75-32,0 0-15,24 74 16,1 24 0,0-24-1,25-74 1</inkml:trace>
  <inkml:trace contextRef="#ctx0" brushRef="#br0" timeOffset="26252.14">4937 5110 0,'0'0'16,"0"-49"-16,0 24 15,24 25 1,-24-25 0,0 100-1,0 49 1,25 74-1,0-24 1,-25-75 0,0-25-1</inkml:trace>
  <inkml:trace contextRef="#ctx0" brushRef="#br0" timeOffset="26868.84">4862 5458 0,'0'0'0,"0"-25"16,-25-25 0,50 25 15,50 1-15,98-26-1,1 0 1,-50 1-1,-50-1 1,-49 50 0,-25-25 31,0 50-47,0 0 15,25 25 1,25-1 15,-50-24-15,49 0-1,1-25 1,-1-25 0,26-49-1,-26 24 1,-49 0-1,0 26 17,25 48-17,-25 1-15,0 124 16,0 74 0,0 25-1,-25 25 16,1-50-15,-26-123 0,50-76-16</inkml:trace>
  <inkml:trace contextRef="#ctx0" brushRef="#br0" timeOffset="27635.25">5954 5482 0,'0'0'0,"0"-49"0,0 24 16,0 0 0,24 25 15,26 25-15,25 0-1,24-25 1,0-25 15,-25-25-15,-49-49-1,-25 25-15,25-100 16,-25 50 0,0 99-1,0 100 16,-25 49-15,50 25 0,25-50-1,49-74 1,0-50 0,-25-50-1,1 1 1,-75 49 15,0 50-15,25-25-16,0 74 15,-25 1 1,49-50 0,26-50-1,-26 0 1,-24-74-1,0 49 1,0 25 0,-25 1-1,0 73 1,24 100 0,1 25 15,-25 49-16,-49 0 1,-26-49 0,1-50-1,-50-124 1</inkml:trace>
  <inkml:trace contextRef="#ctx0" brushRef="#br0" timeOffset="27808.48">5854 4589 0,'0'0'16,"-49"-24"-16,24-26 0,0 25 16</inkml:trace>
  <inkml:trace contextRef="#ctx0" brushRef="#br0" timeOffset="28386.17">8608 5036 0,'0'0'16,"0"-25"-16,25 25 31,-25 25-31,-25 149 32,-74 148 14,99-272-46,74-1 32,50-98-17,-49 24-15</inkml:trace>
  <inkml:trace contextRef="#ctx0" brushRef="#br0" timeOffset="28602.99">8682 4986 0,'0'0'16,"-24"0"-16,24-25 0,-25 25 16,25-24-16,0-26 31,99 0-16,50 1 1,-50 24 0</inkml:trace>
  <inkml:trace contextRef="#ctx0" brushRef="#br0" timeOffset="28753.1">8732 5135 0,'0'0'15,"-25"25"-15,0 0 16,50-50 0,25 25-16,24-25 15</inkml:trace>
  <inkml:trace contextRef="#ctx0" brushRef="#br0" timeOffset="29102">9228 5061 0,'-25'25'0,"1"-25"16,-1 24 0,0 1-1,50 0 1,49 0 0,-24-25-16,-25 25 15,74 24 1,-50 125-1,-24-50 1,0-50 0,-25-49-1,25-25 1,0-50 0,-1-49-1,51-50 16,-50-24-15,0 98-16</inkml:trace>
  <inkml:trace contextRef="#ctx0" brushRef="#br0" timeOffset="29256.95">10121 5408 0,'0'0'15,"0"25"-15,0 0 32,25-50-17,0 0-15</inkml:trace>
  <inkml:trace contextRef="#ctx0" brushRef="#br0" timeOffset="30369.81">11833 5036 0,'0'0'16,"0"-25"-16,0-99 31,-25 74-31,25 26 16,-25-26-16,-24 25 15,24 25-15,-74 50 32,24-1-32,-74 175 31,249-199 0,172-199 0,-172 99-15,-75 75 0,-25 75 15,0-1-16,-25 1 1,25-1-16,-50 100 16,50-100-16</inkml:trace>
  <inkml:trace contextRef="#ctx0" brushRef="#br0" timeOffset="30819.03">11833 4664 0,'0'0'0,"-25"-75"0,0 1 15,-24 24 1,-51 1-16,1 24 31,0 99-15,-25 100-1,-25 99 1,75 74 0,49-74-1,99-99 1,100-100 0,49-49-1,25-75 1,-24-49-1,-1-174 1,-174 25 0,-98 0-1,-50 99 1,-25 75 0,49 74 15,50 25-31</inkml:trace>
  <inkml:trace contextRef="#ctx0" brushRef="#br0" timeOffset="31886.25">13768 4664 0,'0'0'0,"-25"-25"0,50 50 47,-25 24-47,0 26 16,0-1-16,0 25 15,0 26 1,0-26-16,-25 25 31,174-223 0,-25-50-15,25 74 0,-75 50-1,-49 75 1,-75 74 0,-74 25-1,-24 0 16,98-124-15,25-25 0,25-25-1,-25 0 1,25 0 0,50 50-1,49 0 1,25-25-1,50 0 1,-50-50 0,-50-24-1,-49 24 1,-25 1 0,0 24-1,0 50 16,25 24-15,49-49 0,1 0-1,-26-25 1,26-24 0,-50-26-1,-25-24 1,24 49-1,-24 75 17,0 25-32,0 49 15,0 75 1,-24 49 0,-26 50-1,-49 0 16,-25-75-15,0-123 0,24-100-1,76-25-15</inkml:trace>
  <inkml:trace contextRef="#ctx0" brushRef="#br0" timeOffset="32370.12">16373 4763 0,'0'0'0,"24"0"0,26-25 16,0 0-1,24 25 1,0 25-1,-49 99 1,-50 50 0,-49 0-1,-25-75 1,74-50 0,0-49-1,75-24 16,49-1-15,-49 0 0,24 0-16,50-24 15</inkml:trace>
  <inkml:trace contextRef="#ctx0" brushRef="#br0" timeOffset="32836.19">17390 5036 0,'0'0'0,"0"-25"16,0-25-16,-25-74 15,-25 25 1,-24 0 0,-25 99-1,-1 50 16,51 24-15,49 25 0,99-49-1,50-1 1,0 1 0,-50 25-1,-74 24 1,-100 0-1,-98 25 1,73-99 0,51-75-1,24-49 1,75-50 0,49 25-1,-25 25 16,1 49-31</inkml:trace>
  <inkml:trace contextRef="#ctx0" brushRef="#br0" timeOffset="33569.37">18779 5210 0,'0'0'0,"0"-50"16,25 25-16,49-74 31,-74 74-31,0 0 15,-25 0 1,0 25-16,1 25 16,-100 25-1,0 173 17,297-223-1,75-124 0,-173 50-15,-75 49 15,0 75-31,0-1 16,-25 50 15,0-24-31</inkml:trace>
  <inkml:trace contextRef="#ctx0" brushRef="#br0" timeOffset="34302.99">19250 5135 0,'0'0'16,"25"-49"-16,0 24 15,-25 50 16,0-1-31,-25 1 16,0 50 0,25-51-16,25-24 31,25-49-15,-1-26-1,-24 51 1,0 24 15,24 0-15,26 49-1,24-24 1,50 0 0,-25-50-1,-74 0-15,24 0 16,-49-49-1,-50-1 1,-25 51 0,-24 24-1,0 24 1,74 76 0,0-26-1,49-24 16,50-25-15,25-25 0,25-100-1,-74-73 1,-50-100 0,-1-25-1,-24 149 1,0 100-1,0 73 1,-24 100 0,-1 125-1,25 23 1,-25-23 0,25-125-1</inkml:trace>
  <inkml:trace contextRef="#ctx0" brushRef="#br0" timeOffset="35652.81">3523 6921 0,'24'0'15,"-24"-25"1,0 50 31,0 25-47,-49 173 31,49-148-15,-25 73-1,25-48 1,50-76 0,24-24-1,50-74 1,-99 49-16</inkml:trace>
  <inkml:trace contextRef="#ctx0" brushRef="#br0" timeOffset="35869.15">3622 6996 0,'0'0'0,"-25"0"0,0 0 16,25-25-16,-25 25 16,25-25 15,50-25-16,24 1 1,50-1 0,-49 1-16</inkml:trace>
  <inkml:trace contextRef="#ctx0" brushRef="#br0" timeOffset="36019.31">3746 7045 0,'0'0'0,"0"25"0,-25 0 16,25 25 0,74-75-1,-24 0 1</inkml:trace>
  <inkml:trace contextRef="#ctx0" brushRef="#br0" timeOffset="36386.56">4242 6872 0,'0'0'15,"25"0"1,-25 24-16,-25-24 16,-25 75-1,26 24 1,24-74 0,49 0-1,-24 0 1,25-1-1,-1 26 1,1 0 0,-25 24-1,-25-49 1,0 0 15,24-75-15,-24 25-1,50-198 1,-25 148 0,0 1-16,24-50 15,-24 99-15</inkml:trace>
  <inkml:trace contextRef="#ctx0" brushRef="#br0" timeOffset="36536.29">4961 7244 0,'0'25'16,"0"-50"-16,25 50 0,0-25 31,0-50-15</inkml:trace>
  <inkml:trace contextRef="#ctx0" brushRef="#br0" timeOffset="36770.36">5780 6847 0,'0'0'0,"25"0"0,0 0 31,-25 25-16,24 74 1,-24-50-16,0 76 16,0-1-1,0-50 1</inkml:trace>
  <inkml:trace contextRef="#ctx0" brushRef="#br0" timeOffset="37120.19">6326 7095 0,'0'-25'15,"0"50"32,-25 0-31,25 0-16,0 49 15,50-24 1,24-26 0,-24-48-1,24-26 1,-24 0 0,-50-24-1,-25 24 16,-74-24-15,-1 49 0,51 25-16</inkml:trace>
  <inkml:trace contextRef="#ctx0" brushRef="#br0" timeOffset="38121.21">6747 6723 0,'0'0'0,"-24"-50"0,-1 25 15,25 1 1,-25 24-16,-25-25 16,1 25-16,-1-25 15,1 25-15,-75-25 16,-174 25 15,-74 223 16,124 174-16,198-149-15,75-74 0,74-25-1,-24-124-15,148 0 16,50-50-1,-25-75 1,-50-24 0,-74-24-1,-74-1 1,-50-25 0,-124 25 15,-25 75-16,50 24 1,49 50 0,50 50-1</inkml:trace>
  <inkml:trace contextRef="#ctx0" brushRef="#br0" timeOffset="39102.86">8161 6797 0,'0'0'0,"0"-49"16,0 24-16,-24 0 31,24 0-15,0 124-1,24 25 1,-48 50 0,-1-50-1,25-99 1,25-50 0,24-49-1,51-26 1,-1 51-1,-50 24 1,-24 50 0,-25 49-1,-74 26 1,24-51-16,-24 1 16,-1-25 15,26-25-16,24 0 1,50 0 15,-1 0-15,101 0 0,73-75-1,-49 1 1,-50-26-1,-74 76-15,-25-26 16,25 50 0,-25 50 15,24 24-15,1-24-1,50-50 1,-26 0 15,1-75-15,0-24-1,-26 0 1,1 49 0,-25 25-1,0 50 1,-25 74-1,25 75 1,0-75 0,-24 100-1,-26-26 1,-124 26 0,25-125-1,25-74 1,50-49 15,49-26-31</inkml:trace>
  <inkml:trace contextRef="#ctx0" brushRef="#br0" timeOffset="39787.08">10791 6698 0,'0'0'16,"-25"-25"-1,25 0 1,99-24 0,224 148 31,-348-25-47,-273 299 62,472-473-15,-25 100-16,-149 50-15,-25 74-1,-149 50 1,50-75 0,50-50-1,24-49 1,50-99 0</inkml:trace>
  <inkml:trace contextRef="#ctx0" brushRef="#br0" timeOffset="40203.32">11535 6698 0,'0'0'16,"0"25"15,0 0-31,0-1 15,0 26-15,25 24 16,25-24 0,49-50-1,0-50 1,-24 1 0,-26-26-1,-24 26 16,-25 24 1,-25 99-17,0 50 1,1 75 0,-1-25-1,0-1 1,0-123-16</inkml:trace>
  <inkml:trace contextRef="#ctx0" brushRef="#br0" timeOffset="40568.92">12255 7318 0,'0'0'15,"0"-25"-15,24 25 0,-24-24 16,25 24 15,0 0 1,0 0 46,-25-25-78,0 0 15,0 0 1</inkml:trace>
  <inkml:trace contextRef="#ctx0" brushRef="#br0" timeOffset="40904.06">12503 6748 0,'0'0'0,"0"-50"0,0 25 16,-25 25 0,0-25-1,25 75 1,0-25 0,25-25 30,0-25-30,-25 0 0,0 0-1,-50 25 1,25 0-16</inkml:trace>
  <inkml:trace contextRef="#ctx0" brushRef="#br0" timeOffset="51003.93">10543 9303 0,'0'-25'0,"0"0"109,0 50 16,25 0-109,-25 0-16,0 24 15,0 26 1,0 24 0,0 0-1,-25-49 1,25 49-1,0 0 1,0 0 0,-25-24-1,25-26 1,0-24 0,0 0-1,0-50 79,25 0-94,0 1 16,0-26-16,-1 25 15,1 0 1,25-49-1,-1 24 1,1 26 0,0-1-1,-26 25 1,26 0 0,24 25-1,-24-1 1,-25 1-16,0 25 15,0-1 1,-25 1 0,0 0-1,-25-1 1,-25 1 0,-24-1 15,-1 1-16,-24-25 1,0-25 0,74 0-1,-49-25 1,49 0 0,25 0-1,0-24 1,25-26-1,-25 51 32,24 24-47</inkml:trace>
  <inkml:trace contextRef="#ctx0" brushRef="#br0" timeOffset="51649.17">11362 10146 0,'0'0'16,"0"-25"-16,24 25 63,1 0-48,0 0 1,-25 25-16,25 0 15,-25 0-15,25 0 16,-25 74 0,-25 0-1,-50 0 1,1-49 0,24 0-1,50-26 16,25-24 16,0-24-31,25 24-16,49 0 16,0-25 15,-25 25-16,-49 0 1,0 0 0,-25-25 31</inkml:trace>
  <inkml:trace contextRef="#ctx0" brushRef="#br0" timeOffset="52058.49">12379 9973 0,'0'-25'47,"24"25"-15,1 0-32,0 0 15,0 0-15,25-25 16,49 25-1,-50-25 1,1 0 0,-25 25-1</inkml:trace>
  <inkml:trace contextRef="#ctx0" brushRef="#br0" timeOffset="52355.46">12403 10171 0,'0'0'16,"-24"0"-16,24 25 0,-25 0 31,50-25 0,-1 24-31,1-48 16,75 24-1,-26 0 1,0-25 0,1 0 15,-50 25 0,-25-25-15</inkml:trace>
  <inkml:trace contextRef="#ctx0" brushRef="#br0" timeOffset="53505.95">13222 1488 0,'0'25'15</inkml:trace>
  <inkml:trace contextRef="#ctx0" brushRef="#br0" timeOffset="186883.64">13867 9600 0,'-25'-24'16,"0"-1"-16,1 0 31,-1 25 0,25 25-15,-25 0 15,25-1-31,-25 175 31,-24-1 1,49-123-1,0-100 16,0-25-32,24 1-15,1-125 16,-25 75 0,50 24-1,-25-98 1,-25 148-1,0 0 17,0 50-17,0 0 1,-25 49 0,0 25-1,25-24 1,-25-26-1,25-24 32</inkml:trace>
  <inkml:trace contextRef="#ctx0" brushRef="#br0" timeOffset="187447.99">13247 10394 0,'50'25'94,"-26"-50"-79,26 25-15,24 0 16,26 0-16,98-25 15,25 1 1,-24-1 0,-50 0-1,-125 25 17,1 0-32,0-25 15,-50 50 1</inkml:trace>
  <inkml:trace contextRef="#ctx0" brushRef="#br0" timeOffset="187896.22">13470 10866 0,'0'0'0,"0"-25"16,0 50 15,0-1-16,25 1 1,0 50 0,49-26-1,1 1 1,-26-25 0,-49 24-1,25-24-15,-50 25 31,0-1-15,-49 1 0,0-50-16,-1 0 15</inkml:trace>
  <inkml:trace contextRef="#ctx0" brushRef="#br0" timeOffset="188223.87">13495 10841 0,'0'-25'15,"25"-25"16,-25 26-15,25 24-16,24-25 16,-24 25-1,49-25 1,-24 25 0,-25 0-1,0 0 1,-1 0 15</inkml:trace>
  <inkml:trace contextRef="#ctx0" brushRef="#br0" timeOffset="188913.86">14388 10791 0,'0'-49'16,"0"98"-16,25-123 0,0 49 15,-25 0 1,0 0-1,-25 1 1,0 24 0,-74 0-1,24 24 1,26 1-16,24 0 16,-49 74-1,49-24 1,50-26-1,49-49 1,25 25 0,-24-50-1,-1 0 17,0-49-17,-49 24 1,-25 26 46,25 48-46,-25 26-16,0-25 16,25 124-1,0 0 1,-25-25-1,0-75-15,0-24 16,0 25 0,0-26 15,0-48-15</inkml:trace>
  <inkml:trace contextRef="#ctx0" brushRef="#br0" timeOffset="192629.86">10096 9303 0,'0'-25'16,"25"25"0,-25 25 31,25-25 78,0 0 0,-25-25-110,-25 25 1,25-25 46,-25 25-46,25-25 593,25 1-593,-25-1 31,0 0-32,0 50 64,0 0-64,0 24-15,-25 26 16,25-1-1,0 0-15,-25 125 16,1 24 0,24 0-1,-25 1 1,0-51 0,0-24-1,0-50 1,25-24-1,0-50 1,0-1 15</inkml:trace>
  <inkml:trace contextRef="#ctx0" brushRef="#br0" timeOffset="195850.88">10369 8931 0,'0'-25'16,"25"25"30,0 25 1,0-1-31,24-24-16,26 0 16,-1 0-16,25 25 15,-24-25-15,123 0 16,1-25-1,49 25 1,25-49 0,-25 49-1,-25-25 17,0 0-17,1 25 1,-26-25-1,0 25 1,1 0 0,99 0-1,-100 0 1,-24 0 0,-25 0-1,-25 0 1,24 0-1,-48-24 1,-1 24 0,0 0-1,-24 0 17,-1 0-17,-49 0-15,0 0 16,24 0-1,-24 0 1,0 0 15,-25 49-15,0 1 0,25-25-16,-25 24 15,0 51 1,24 24-1,1 24 1,0 1 0,-25-74-1,25-1-15,0 149 32,-1-99-17,1 25 1,-25 0-1,25-25 1,-25 25 0,0-25-1,0 0 1,-25-25 0,25 0-1,-25 1 1,1-26-1,24 25 1,-25-49 0,25-25 15,-25 24-15,25-24-1,-25 0 1,0 0-1,25 0 1,-24-1 15,-1-24-15,0 0 0,-25 0-1,-24 0 1,49 0-1,-24 0 1,-51 0 0,-24 0-1,25-24 1,0 24 15,-25-25-15,0 25-1,-25-25 1,0 25 0,25 0-1,74 0-15,-74 0 16,-49 0 0,24 0-1,0-25 1,0 25-1,-223-25 32,298 1-47,-26 24 16,26 0 0,-75 0-1,25 0 1,50 0-16,-1 0 15,-123 24 1,49-24 0,25 0-1,25 0 1,0 25 0,24-25-1,-24 0 1,49 0-1,-24 0 1,-25 0 15,49 0-15,-74 0 0,50 0-1,-1 0 1,50 0-1,-49 0 1,24 0 0,25 0-1,1 0 1,-26 0 0,25 0-1,0 0 16,1 0-15,-1-25 0,0 25-1,0 0 1,0 0 15,1 0 47,-1 0-46,0 0-17,0 0 1,25-24 203,0-1-188,25 0-31,-25-25 15,0 26 1,0-1 0,25 0-16,-25 0 15,0 0 17,0 1-32,0-1 15,0 0 1,0 0 15,0 0 0,25 0-15,-25 1 0,0-1 15,0 0 16,0 0 0,0 0-16,0 1-16,0-1 1,0 0 15,24 25-15,-24-25-16,0 0 16,0 1 15,25-1-31,-25 0 15,0 0 1,0 0-16</inkml:trace>
  <inkml:trace contextRef="#ctx0" brushRef="#br0" timeOffset="205362.87">2803 13272 0,'0'-25'16,"0"50"-16,-25-50 0,25 50 62,0 25-46,0 198 0,-24 49 15,24-197-16,0-26 1</inkml:trace>
  <inkml:trace contextRef="#ctx0" brushRef="#br0" timeOffset="205685.94">2679 13446 0,'0'0'16,"0"-50"-16,0-49 16,25 24-1,0 51-15,24-26 32,26 50-17,-50 0-15,49 25 16,-24 49-1,-50 25 1,-25 25 0,0-49-1,-25-26-15,-74 125 32,50-149-17</inkml:trace>
  <inkml:trace contextRef="#ctx0" brushRef="#br0" timeOffset="206314.99">3175 13346 0,'0'0'0,"0"50"47,0-25-47,0 24 16,0-24-16,0 25 0,50-1 31,0-49-15,-1 0-1,-24-49 1,25-50-1,-26-1 1,-24 51 0,0 24-16,0 0 31,0 75-15,25-1-1,25 75-15,-1-49 16,26-26-1,-1-49 1,-24-49 0,24-50 15,-49-50-15,-25-50-1,-25 1 1,0 49-1,25 174 17,0 0-17,0 123 1,25-24 0,0 25-1,0-74 1</inkml:trace>
  <inkml:trace contextRef="#ctx0" brushRef="#br0" timeOffset="206531.67">3696 13098 0,'0'-25'15,"0"50"-15,-25-50 0,25 1 32,25 24-17,25-25 1,-1 25-16,75-25 16</inkml:trace>
  <inkml:trace contextRef="#ctx0" brushRef="#br0" timeOffset="-212830.06">5185 12925 0,'0'-25'16,"0"0"-16,0 75 0,24-100 15,1 50 16,-25 25-15,0 24-16,0 1 16,-25 248 31,25-273-47,75-100 46,99-49 1,-174 347 0,-75-148-16,1-26-15,-1-24 0,1-25-1,49-49 1,0-1 0,0 25-16</inkml:trace>
  <inkml:trace contextRef="#ctx0" brushRef="#br0" timeOffset="-212381.81">5780 13346 0,'0'0'15,"25"-24"-15,0 24 16,-25 24 15,0 26 1,-25 24-17,0 26 1,0-26-1,-24 0 1,49-49-16,-25 0 31,25-50 1,25 0-17,-1 1-15,26 24 16,-25-25-16,49 0 15,-49 0 1,0 25 0</inkml:trace>
  <inkml:trace contextRef="#ctx0" brushRef="#br0" timeOffset="-212099.03">6202 13272 0,'0'-25'31,"25"25"-15,24 0-1,-24-25 1,25 25-16,24-24 16,-24-1 15</inkml:trace>
  <inkml:trace contextRef="#ctx0" brushRef="#br0" timeOffset="-211926.17">6400 13421 0,'-25'25'16,"50"-50"-16,-50 74 31,50-49-31,0-24 16,0 24-1,24-25-15,100-25 16,-99 1-16</inkml:trace>
  <inkml:trace contextRef="#ctx0" brushRef="#br0" timeOffset="-211664.02">7541 12726 0,'0'0'0,"0"-25"47,0 50-47,0 0 15,25 0-15,-25 24 16,25 51 0,-25 48-1,0-73 1,-25 49-1,25-74-15</inkml:trace>
  <inkml:trace contextRef="#ctx0" brushRef="#br0" timeOffset="-211448.06">7318 13421 0,'0'0'0,"-25"0"0,0 0 16,50-25 15,25 0-15,74-24-1,25-26 1,-75 50-16,25 1 16,-74-1-1</inkml:trace>
  <inkml:trace contextRef="#ctx0" brushRef="#br0" timeOffset="-211164.95">7566 13594 0,'-25'25'16,"50"-50"-16,-74 75 0,49-25 15,-25 24 1,25-24-16,-25 0 15,25 25-15,0-25 16,50 99 0,-26-50-1,-24 0 1,-24 1 0,-26-26-1,0-49 1,25-49-1</inkml:trace>
  <inkml:trace contextRef="#ctx0" brushRef="#br0" timeOffset="-210982.05">7417 13743 0,'0'0'15,"25"-25"-15,-25 1 16,25-26-1,25 0 1,24 26 0,0-1-1,-49 25-15</inkml:trace>
  <inkml:trace contextRef="#ctx0" brushRef="#br0" timeOffset="-210531.97">8186 13545 0,'0'-25'15,"0"50"-15,0-75 16,0 25 0,-25 1-1,-24 24 1,-50 49-1,-1 50 1,76-24 0,-1-26-1,74-24 1,26-25 0,24-49-1,-25-26 1,-74 50-16,25 25 15,-25-24 1,25 24 15,-25 24-15,0 76 0,0 24-1,-25 25 1,-24-1-1,-1-73 1</inkml:trace>
  <inkml:trace contextRef="#ctx0" brushRef="#br0" timeOffset="-210047.81">9303 12999 0,'0'0'16,"0"-25"15,0 50-31,0 0 16,24 24-16,-24-24 15,25 25 1,-25 124 15,0-150-31</inkml:trace>
  <inkml:trace contextRef="#ctx0" brushRef="#br0" timeOffset="-209914.44">9352 12850 0,'0'0'0,"0"-25"16,-25 25-16,25-24 15,-24-1 1</inkml:trace>
  <inkml:trace contextRef="#ctx0" brushRef="#br0" timeOffset="-209364.61">9600 12974 0,'0'0'0,"25"50"16,0 24-1,-25-24 1,-25 0-1,50-100 17,-25 0-17,25 1-15,0-26 16,24 1 0,1 49-1,-1 99 16,1 26 1,0-26-32,24-24 31,0-50-15,-49-25-16,25 25 15,-1-99 1,-24-50-1,0-50 1,-25 51 0,-25 98-1,25 124 17,0 50-17,25 50 1,0 0-1,0-25 1,-25-50 15,0-74-31</inkml:trace>
  <inkml:trace contextRef="#ctx0" brushRef="#br0" timeOffset="-208963.06">10270 13073 0,'0'0'15,"0"-24"-15,0-1 16,0 0 0,50-25-1,24 1 1,25-1 0,-24 50-1,-26 0 1,-24 50 15,-50-25-31,25 24 16,-24 50-1,48 26 1,51-101 15,-26-48-31,26-26 16,-26 0-1,-49-24 1,-49-25 0,-100 24-1,0 50 1,100 1 0</inkml:trace>
  <inkml:trace contextRef="#ctx0" brushRef="#br0" timeOffset="-208430.26">11957 12602 0,'0'-25'16,"0"50"31,0 0-47,25 0 15,-50 49-15,25-24 16,0 123 0,-25-98-16,50-26 15,0 76 1,49-101 0,50-48-1,-25-26 1</inkml:trace>
  <inkml:trace contextRef="#ctx0" brushRef="#br0" timeOffset="-208198.68">11808 12553 0,'-25'0'15,"50"0"-15,-50-25 0,0 25 16,25-25 0,50 25-16,-25-25 0,25 0 15,74-24 1,24-1 0,-123 25-1</inkml:trace>
  <inkml:trace contextRef="#ctx0" brushRef="#br0" timeOffset="-208047.09">11883 12801 0,'0'0'16,"49"0"-16,1-25 15,74-25 1,-25 25-1</inkml:trace>
  <inkml:trace contextRef="#ctx0" brushRef="#br0" timeOffset="-207696.9">12577 12602 0,'0'0'15,"-49"0"-15,-1 25 16,-74 25 0,74-1-1,50-24 16,50-25-31,-25 25 16,49 0 0,1 24-1,-26 50 1,-24-24 0,0-1-1,-25-49 1,25-50 15,24-148-15,-24 98-1,0-98 1,24 24 0,1 74-1</inkml:trace>
  <inkml:trace contextRef="#ctx0" brushRef="#br0" timeOffset="-207552.74">13172 12850 0,'0'0'16,"25"50"-16,-25-25 16,25-1-1,0-48 1</inkml:trace>
  <inkml:trace contextRef="#ctx0" brushRef="#br0" timeOffset="-207231.85">13817 12652 0,'0'-25'16,"0"50"-16,25-50 15,-25 50 1,0 24-1,25 1-15,-25 99 16,25-25 0,25-50-1</inkml:trace>
  <inkml:trace contextRef="#ctx0" brushRef="#br0" timeOffset="-206896.13">14363 12726 0,'0'0'0,"0"-25"31,-49 25-31,49 25 16,-25 25-16,25-25 16,-25 24-1,25-24-15,25 74 16,24-49-1,26-25 1,-1-25 0,-24-75-1,-25 26 1,-75-51 0,-49 26-1,-75 24 16,125 50-31,-1-24 16</inkml:trace>
  <inkml:trace contextRef="#ctx0" brushRef="#br0" timeOffset="-206347.52">14462 12205 0,'0'0'0,"-49"-124"16,-174-74 15,148 198-31,26 0 16,-100 99 0,-25 50-1,100-25-15,-50 124 16,49 25 15,125 223 0,74-298-15,25-74 0,49-74-1,-24-50 1,74-149-1,-174 75 1,150-174 0,-100 49-1,-75 1 1,-24-1 0,-75 26-1,-74 24 1,-25 50 15,1 49-31,-26 25 31,25 0-15,25 75-16</inkml:trace>
  <inkml:trace contextRef="#ctx0" brushRef="#br0" timeOffset="-203897.81">8286 15033 0,'0'-25'15,"0"50"-15,0-74 16,0 73 15,0 1-31,0 50 16,0-1-16,0 1 15,0 24 1,0 0-16,0 99 16,0-74 15,74-248 16,-49 75-32,24-1-15,51-24 32,-1 49-17,25 25 1,-50 50 0,-49 24-1,-25 25 1,-25 0-1,-49 1 1,-50-51 0,0-24-1,25-50 1,49-49 0,25-25-1,25 49 1,25 25-1,0 25-15</inkml:trace>
  <inkml:trace contextRef="#ctx0" brushRef="#br0" timeOffset="-203526.99">9377 15678 0,'-25'-25'31,"25"50"1,0 0-17,0 25-15,25-1 16,-50 1 0,25 74-1,0-74-15,0 24 16,-25 0-1,25-49 1</inkml:trace>
  <inkml:trace contextRef="#ctx0" brushRef="#br0" timeOffset="-203130.46">10270 15480 0,'-25'0'31,"25"-25"-16,50 25 17,0 0-17,24 0 1,0-25 0,26-24-1,-51 24 1,-24 0-1,-50 25 17</inkml:trace>
  <inkml:trace contextRef="#ctx0" brushRef="#br0" timeOffset="-202878.83">10295 15753 0,'0'24'16,"0"-48"-16,-25 48 0,25 1 31,50-25-15,74-25 0,0 1-1,-25-1 1,-49 25-16,-26-25 15,1 0 1,-25 0 15</inkml:trace>
  <inkml:trace contextRef="#ctx0" brushRef="#br0" timeOffset="-139425.98">11610 15356 0,'-25'-50'16,"0"25"-1,25 1 1,-25 24 31,25 24-31,-25 1-1,1 174 16,-1 198 16,25-348 0,0-98-31,0-1-1,25-99 1,-25-25-16,0 50 31,0 25-31,0 74 32,0 50-1,0 0-16,-25 25 1,25 74 0,0-25-1,0-50 1,0-24 0,0-50 15,0 1-16,0-1 1,25-99 0,-25 99-1,0 0 1,0 0 15,0 50-15,24 25-16</inkml:trace>
  <inkml:trace contextRef="#ctx0" brushRef="#br0" timeOffset="-138942.16">11982 15629 0,'0'-25'63,"-372"74"-63,744-73 15,-372 24 1,0 24-1,0 1 1,0-50 31,0 1-31,0-1-1,0 0 16,0 50-15,0 0 0,0-1-1</inkml:trace>
  <inkml:trace contextRef="#ctx0" brushRef="#br0" timeOffset="-138292.17">12627 15083 0,'0'0'0,"0"-25"16,-25 25 62,0 25-62,25 0-16,-25 24 15,1 1-15,-1 0 16,-25 98-1,25 1 1,0-50 0,25-49-16,0 0 15,75-26 1,-1-24 0,26-49 15,-26-1-16,-24 1 1,-50 24 0,-25 0-1,-50 25 1,1 25 0,0-25-1,49 49 1</inkml:trace>
  <inkml:trace contextRef="#ctx0" brushRef="#br0" timeOffset="-137776.09">13321 15058 0,'0'0'0,"25"-25"0,-25 0 16,-25 25 15,1 0-16,-1 0-15,0 25 16,-25 75 0,1-1-1,-1 25 17,50 0-17,-25-50-15,50-24 16,0-1-1,24-49 1,51 0 0,-1-24-1,-49-26 1,-26 25 0,-24 0-1,-124 1 1,25 48-1,49-24 1</inkml:trace>
  <inkml:trace contextRef="#ctx0" brushRef="#br0" timeOffset="-136541.68">11858 15678 0,'0'0'16,"-25"25"15,25 49-15,50 1 15,-26-75-15,51-25 15,-50-25-15,-25 26-1,-50-1 1,0 0 0,1 25-1,24 0 1,0 50-1,0-1 1,50-24 15,0 0-15,25-25 0,-1-25-1,-24-25 1,-25 1-1,-25 24 1,-24 0 0,24 25-1,-25 25 1,25 0 0,25 24-1,25-24 1,25-25 15,-1-25-31,-49 1 31,25-1-31,-25-25 16,-49 50 0,-1 0 30,50 25-30,0 0 0,25-25-1,0 0 1,-1 0 0,-24-25-1,0 0 1,-24 25-1</inkml:trace>
  <inkml:trace contextRef="#ctx0" brushRef="#br0" timeOffset="-134974.48">13867 15157 0</inkml:trace>
  <inkml:trace contextRef="#ctx0" brushRef="#br0" timeOffset="-132974.78">7392 15083 0,'25'0'16,"-25"25"15,-25 0-15,25 74 0,25-50-16,-25 274 31,0-50-16,0 99 1,25-199 0,0-98-1,-25-50 1</inkml:trace>
  <inkml:trace contextRef="#ctx0" brushRef="#br0" timeOffset="-131270.83">7616 14810 0,'0'-25'47,"25"50"-32,-1-25 1,1 25-16,25-25 15,-1 25 1,1-25-16,99 0 16,49 24-1,1-24 1,24 0 15,25 0-31,0-24 16,50 24-1,-25-25 1,0 0 0,-25 0-1,124-24 17,-273 49-17,124-25 1,-99 25-16,124-25 15,0 25 1,-124 0-16,397-25 47,-397 0-47,0 25 0,-24-24 16,222-26-1,-148 0 16,-50 26-15,-75-1-16,51 0 16,-51 0 15,-24 50 16,-25 0-32,25 24 1,0 51 0,0 24-1,-1 24 1,1 1 0,50 50-1,-1-26 1,25 26-1,0-26 1,-49-73-16,0 73 16,-50-24 15,25 0-15,-50-75-1,0 1 1,25-50-1,-25-25 17,0 25-17,-24-25 1,-26 24 0,1-24-1,-1 0-15,-73 0 16,-76 25-1,-73-25 1,-26 25 0,-49 0-1,0 24 1,-50-49 15,224 25-15,-26-25-1,-296 0 1,73 0 0,-99 0-1,199 25 1,-25-25 0,25 25-1,49-25 1,50-25-1,49 25 1,51 0 0,98-25-1,25 25 17,0 0-17,0-25 16,-24 25-15,24 0 0,-25-24-1,26 24 1,-1-25 0,50 25 46,-1-25-62</inkml:trace>
  <inkml:trace contextRef="#ctx0" brushRef="#br0" timeOffset="-111390.23">14363 14959 0,'-25'0'47,"50"0"-47,-74 25 47,49-1-32,-75 150 32,75-124-47,25 198 47,25-174-16,24-49-15,-49-25-1,148-124 17,-173 50-32,25-26 15,-25 1 1,-49 25 15,24 49-31,-50-25 16,-24 50-1,0-25 1,0 50 0</inkml:trace>
  <inkml:trace contextRef="#ctx0" brushRef="#br0" timeOffset="-110557.2">13892 15182 0,'0'-25'0,"0"50"0,0-74 16,25 49-16,-50 24 94,25 26-94,0 0 15,-25-1-15,25 26 16,-25-26-16,25 75 16,-25-25-1,25-24 1,0-50 31,0-50-32,25-50 1,-25 26-16,25-26 16,0-98-1,-25 98-15,25-49 16,-25 75 0,25-1-16,-25 25 15,24 75 16,-48 49-15,24 50 0,0-25-1,0-50 1,0-49 15,0-50-15,24-74-1,-24-50 1,25 50 0,-25 74 15,0 50-15,-25 0-16,25 25 15,0-1 1</inkml:trace>
  <inkml:trace contextRef="#ctx0" brushRef="#br0" timeOffset="-108697.35">13247 14463 0,'0'-25'15,"25"25"95,0 0-95,-1 0-15,26 25 16,0-25 0,74 0-1,148 0 48,26 25-16,-174-25-32,25 0 1,25-25-1,-1 0 1,75 0 0,-99 0-1,-25 0 1,-24 1 0,-26 24-1,0 0 1,-24 0 15,-50 24 32,-25 1-63,0 0 15,1 50 1,-1 24-1,0 0 1,0 50 0,0 24-1,1 1 1,-26-25 0,25 25-1,-25-26 1,1 26-1,-1-50 1,1 99 15,24-123-15,0-51-16,0 26 16,0-51 15,25 1-16,-24-25 32,-1 0-31,0 0-16,0-25 16,-24 25-1,24 0-15,-25 25 16,-99 0-1,25 0 1,25-25 0,-25 25 15,0-25-15,0 25-1,0-1 1,49-24-1,26 0 1,-1 0 0,25 0-1,1 0 1,-1 0 0,0 0-1,25-24 110</inkml:trace>
  <inkml:trace contextRef="#ctx0" brushRef="#br0" timeOffset="-86456">15529 9873 0,'25'0'157,"0"0"-142,24-24-15,51 24 16,-26 0-1,-24-25-15,49 25 16,-25-25 15,-49 25-15,-50 0 15</inkml:trace>
  <inkml:trace contextRef="#ctx0" brushRef="#br0" timeOffset="-86189.82">15604 10245 0,'0'0'15,"-25"0"-15,50 0 16,24 25 15,26-50-31,49 1 31,-75-1-15,1 0-16,24 25 16,-24-25-1,-50 0-15</inkml:trace>
  <inkml:trace contextRef="#ctx0" brushRef="#br0" timeOffset="-85723.34">16596 9650 0,'25'-25'16,"-50"50"-16,50-75 15,-50 75 17,0-25-17,0 50-15,-24 24 32,24-24-32,25 24 15,-25 50 16,25-99-31,50 25 16,24-50 0,0-50-1,-24 1 1,-25-26 0,-25 1-1,-50-26 1,1 51-1,-26 24 17,26 0-17,-26 25 1,50 25-16</inkml:trace>
  <inkml:trace contextRef="#ctx0" brushRef="#br0" timeOffset="-85496.51">17018 9849 0,'0'0'16,"0"24"-16,24 1 15,-24 0 1,0 0 15</inkml:trace>
  <inkml:trace contextRef="#ctx0" brushRef="#br0" timeOffset="-84972.74">17539 9576 0,'24'-25'15,"-48"25"32,-1 25-31,0 24-16,0 1 16,25-1-16,-25 1 15,0 49 1,50 1-1,50-51 1,98-24 0,-73-50-1,-1-49 1,-74-25 0,-25 24-1,-75-24 1,-24 24-1,25 51 1,24-1 15,25 25-15,25 25-16</inkml:trace>
  <inkml:trace contextRef="#ctx0" brushRef="#br0" timeOffset="-84623.95">18233 9501 0,'25'-25'31,"-25"1"0,-25 48-31,25 1 16,0 25-16,0-1 15,0 75 1,0 1 0,0-1-1,0-50 1,0-24-1,0-26 1</inkml:trace>
  <inkml:trace contextRef="#ctx0" brushRef="#br0" timeOffset="-84119.24">19027 9402 0,'0'0'0,"0"-25"16,-25 25-16,0 0 16,1 0-1,-26 25 1,25 25-16,-49 49 16,24 50-1,50-75 1,0 125-1,50-125 1,49-49 15,25-25-15,-50-50 0,-24 1-1,-50-26 1,-99 50-1,-50-24 1,99 49 0,1 0-1</inkml:trace>
  <inkml:trace contextRef="#ctx0" brushRef="#br0" timeOffset="-83603.3">19622 9427 0,'25'-50'16,"-50"100"-16,75-125 16,-25 26-16,-25 24 15,0 0 1,-25 0-16,0 25 15,-74 0 1,-75 75 0,75-1-1,74 1 1,25-26 0,75-24-1,49-50 1,-25 0-1,-25-24 17,-24 24-32,-25 25 47,-50 50-32,0 173 1,25-149-16,-25 26 15,0-1 1,25-25-16,0 50 16,0-49-1,0-51-15</inkml:trace>
  <inkml:trace contextRef="#ctx0" brushRef="#br0" timeOffset="-65822.24">21309 2679 0,'0'0'16,"0"-25"-16,0 1 31,25 24 31,-25 24-62,0 26 16,25-25-16,-25 49 16,0-24-16,49 248 31,-24 148 31,-25-74-30,-25-173-17,1-1 1,24-123-16,0 98 15,-25 1 1,25 24 0,-25 1-1,0-26 1,25 26 0,-25-1-1,1 26 1,-1-26-1,25 25 17,-50-24-17,50-100-15,0 0 16,-25 75 0,1-100-16,24 125 15,-25-26 1,0 26-1,0-1 1,0 1 0,0-26-1,1 26 1,-1 24 0,0 100 15,0-199-16,-49 273 1,49-174 0,25-124-1,-25 75 1,0 24 0,-24 100-1,49-199 1,-25 75-1,0 24 1,0-99 0,1 100-1,-1 74 1,0-50 15,0-24-15,0 73-1,1-148 1,-1 125 0,0 73-1,-25-124 1,50-73 0,-24 73-1,-26 124 1,25-123-1,25-1 1,-25-98 0,25 148-1,-25-99 1,1-1 0,24-24-1,0 0 1,0 50-1,-25-25 17,25 49-17,-25-24 1,0 25 0,25 24-1,-25 124 1,1-124-1,24 1 1,24-26 0,1 25-1,0-24 1,0-26 0,0-73-1</inkml:trace>
  <inkml:trace contextRef="#ctx0" brushRef="#br0" timeOffset="-64970.09">22252 3225 0,'25'0'47,"-1"25"-32,-24 24 1,0 26-16,0-1 15,0 25-15,0 100 32,0 74-1</inkml:trace>
  <inkml:trace contextRef="#ctx0" brushRef="#br0" timeOffset="-64637.12">22351 3200 0,'-25'-49'16,"50"98"-16,-50-148 0,0 74 16,25 0-1,0 1 1,25-1-16,25-50 15,74 26 1,-50 24 15,-24 25-31,-25 0 16,24 99 0,-49-24-1,-49 24 1,-26 0-1,1 0 1,49-74 0</inkml:trace>
  <inkml:trace contextRef="#ctx0" brushRef="#br0" timeOffset="-64037.19">22822 3200 0,'50'-25'31,"-298"174"-31,446-273 16,-148 124-1,-50 50 1,50-1 0,49 1-1,0-50 1,0-50-1,-24-24 1,-50-25 0,-1 0-1,-24 24 1,0 50 15,0 50-15,50 74-1,0 1 1,74-26 0,-100-74-1,100-25 1,-99-24 0,25-75-1,-25-199 1,-25 149 15,0 150-15,0-1-1,-25 124-15,0 124 16,0 1 0,25-1-1,50-74 1,-25-25-1</inkml:trace>
  <inkml:trace contextRef="#ctx0" brushRef="#br0" timeOffset="-63853.08">23839 2853 0,'-24'-25'0,"48"50"0,-73-75 0,24 50 47,75 0-32,-1 0-15,125 25 16</inkml:trace>
  <inkml:trace contextRef="#ctx0" brushRef="#br0" timeOffset="-63604.06">25253 2605 0,'25'-25'0,"-50"50"0,75-75 15,-50 25 1,0 75 15,0 49-15,0 75-1,0 0 1,0-26 0,0-48-1,25-76 1</inkml:trace>
  <inkml:trace contextRef="#ctx0" brushRef="#br0" timeOffset="-63035.88">25328 2902 0,'0'-49'15,"-25"272"-15,50-496 16,-25 372-16,0-223 0,0 100 16,50-26-1,-26 25 1,26 0 0,0 50-1,-26 50 1,-24 73-1,0-23 1,25-51 0,0-74 15,0-25-31,24-74 16,1-25-1,-50 49 1,25 75 15,-25 50-15,25 49-1,24-24 1,50-26 0,1-49-1,24-24 1,-75-26-1,-24-25 1,-50 1 0,-24 74-1,-1 74 1,50 75 15,50-25-15,49 0-1,75-49-15</inkml:trace>
  <inkml:trace contextRef="#ctx0" brushRef="#br0" timeOffset="-62703.59">27164 2828 0,'24'-50'16,"-48"100"-16,73-75 47,-49 75-47,25-1 15,0 1-15,49 74 16,-49-49 0,0-51-1,0-24 1,-1-74-1,1-75 17,0 0-17,-25 75-15,0-1 16,25 100 15</inkml:trace>
  <inkml:trace contextRef="#ctx0" brushRef="#br0" timeOffset="-61803.94">27883 2902 0,'0'0'0,"50"-24"15,-26 24-15,-24-25 0,0 0 16,-99-25 0,0 50-1,0 50 1,99 49-1,49-24 17,26-75-17,24-25 1,-25-25 0,-49-24-1,0 24 1,-25 25-1,25 75 17,-25 0-32,49 74 15,51-50 1,-51-49 0,75-25 15,-74-50-16,0-123 1,-26-100 0,1 74-1,-25 125 1,-49 198 15,-1 50-15,25 49-1,25-74 1,50-75 0,-1-74-16,100 0 15,-25-124 1,-49-25 0,-51 50-1,1 74 16,-50 50-15,1 74 0,24 25-1,49-49 1,51-75 0,-1-25-1,-50-74 1,-24 49-1,-25-49 1,0 148 31,-49 51-47,49-1 16,0-25-1,24 50 1</inkml:trace>
  <inkml:trace contextRef="#ctx0" brushRef="#br0" timeOffset="-61136.57">30587 2778 0,'0'0'15,"0"-24"-15,0-1 0,-25 0 16,0 0-1,-24 25 1,24 99 0,25 1-1,25-1 1,74-49 0,0-26-1,-24-48 1,-51-101 15,-24 76-31,-74-75 31,49 49-15,0 75 0,1 50-1,48 74 1,26-50-1,148 1 1,1-75 0,-1-50-1,-98-99 1,-51 50 0,-49 0-16,0-124 15,0 148 1,-25 50 15,1 50-15,-26 99-1,0 75 1,50 24 0,0 25-1,-24 124 1,-1-173-1,-25-26 1,25-123 0</inkml:trace>
  <inkml:trace contextRef="#ctx0" brushRef="#br0" timeOffset="-60954.2">31108 3473 0,'0'0'16,"-25"-50"-16,50 26 16,-25-1-16,74 0 31,-24 0-31,24 25 16,50 0-16</inkml:trace>
  <inkml:trace contextRef="#ctx0" brushRef="#br0" timeOffset="-57571.28">22674 5110 0,'-25'-49'15,"50"98"-15,-50-123 0,25 49 32,0 75-1,-25 247 0,0-123 16,124-199-16,-49 0-31,99-49 32,-124 124-1,-50 24-16,-50 0 1,-24-49 0,25 0-1,-1-25 1,26-50 0,49 26-1</inkml:trace>
  <inkml:trace contextRef="#ctx0" brushRef="#br0" timeOffset="-57352.16">23195 5458 0,'0'0'0,"49"74"46,-24-49-30,-25 49-16,0 75 16,0-74-1,-25 24-15,25 0 16,0 25-16</inkml:trace>
  <inkml:trace contextRef="#ctx0" brushRef="#br0" timeOffset="-56920.23">24484 5408 0,'25'-74'15,"-50"148"-15,50-198 16,-25 99-16,0 0 15,-25 1-15,25-1 16,-74 25 0,24 25-16,-74 74 15,50 0 1,49-25 15,25-49-15,75-25-1,24-25 1,0-24 0,-74 24-1,0 25 1,-25 25 0,0 49-1,24 25 1,-24-24-16</inkml:trace>
  <inkml:trace contextRef="#ctx0" brushRef="#br0" timeOffset="-56268.76">24708 5433 0,'25'-50'0,"-50"100"0,74-125 15,-49 100 16,25 25-15,-50-25-16,25 49 31,0-49-31,50-50 32,0-49-17,-1-1 1,-24 75-1,0-25 1,24 75 0,-24-25-16,99 0 15,-49-1 1,74-24 0,-1-49-1,-24-1 1,-74-74 15,-124 124 0,-26 124 1,100-25-17,75-49 1,-1-25-1,50-25 1,-49-75 0,-26 26-16,-49-26 15,25-222 1,-50 197 0,-24-48-1,49 123 16,-25 25-15,25 25 0</inkml:trace>
  <inkml:trace contextRef="#ctx0" brushRef="#br0" timeOffset="-55737.21">27784 4713 0,'-25'0'15,"0"0"1,50 25-16,-25 0 16,0 25-1,0 148 1,0-74 0,0-49-1,0-51 1,50-48-1,49-1 1,0-25 0,-25 25-1,-49 25 1,-25 100 15,-49-76-15,-100 76-1,99-76 1,-49-24 0,74-24-1</inkml:trace>
  <inkml:trace contextRef="#ctx0" brushRef="#br0" timeOffset="-55433.27">28379 5011 0,'0'0'15,"50"25"17,-50 0-17,25 24-15,-25 51 16,0-51-1,-25 26-15,25-51 16,-25 26 0,0-50-1,100 0 1,49-74 0,49-1-1,-98 50-15</inkml:trace>
  <inkml:trace contextRef="#ctx0" brushRef="#br0" timeOffset="-55019.41">30513 4912 0,'24'0'16,"-24"-25"15,0 50-15,0 0-16,-24 272 47,-1-247-32</inkml:trace>
  <inkml:trace contextRef="#ctx0" brushRef="#br0" timeOffset="-54903.91">30562 5011 0,'0'-74'15,"0"24"1,-25 348-16,25-695 15,25 620-15,-50-496 0,25 248 16</inkml:trace>
  <inkml:trace contextRef="#ctx0" brushRef="#br0" timeOffset="-54355.01">30711 4937 0,'0'49'15,"0"-98"-15,25 148 0,-25-49 16,25-1-16,-25 1 31,0-25-31,0-1 31,24-73-15,1 24-16,25-74 16,24-50 15,-24 174 0,-25 24-15,-25 1-16,49 49 15,51-24 1,-1-51 0,-25-24-1,-24-74 1,-25 24-1,-25-99 1,24-49 0,-48 74-1,24 50 1,0 123 15,0 100-15,0-75-16,0 26 15,24 73 1,-24-24 0,0-74-1</inkml:trace>
  <inkml:trace contextRef="#ctx0" brushRef="#br0" timeOffset="-54037.4">31505 5135 0,'49'-49'15,"-98"98"-15,148-123 0,-74 24 16,49 25 0,50-24-1,-24 24 1,-76 25 0,-24 49-1,-24 26 1,-1 24-1,25-49-15,49-1 16,51-49 0,-1 0-1,-50-24 1,-49-51 0,-74-24-1,-50 24 1,-50 26-1</inkml:trace>
  <inkml:trace contextRef="#ctx0" brushRef="#br0" timeOffset="-53402.7">22450 6847 0,'-25'0'0,"50"0"0,-50-25 16,1 25-16,-1 0 47,0 25-47,0 24 15,25 1-15,-25 24 16,1 75 0,73 0 15,150-198 0</inkml:trace>
  <inkml:trace contextRef="#ctx0" brushRef="#br0" timeOffset="-53172.12">22425 6822 0,'0'0'0,"-24"-25"0,-1 25 31,25-25-15,0 1-1,25-1 1,74-50 0,0 26-1,-74 24 1</inkml:trace>
  <inkml:trace contextRef="#ctx0" brushRef="#br0" timeOffset="-52770.38">22525 6896 0,'25'25'16,"-50"-50"-16,99 50 0,50-50 15,-25-24 1,-74 49-1,-25 25 17,-25-1-32,-49 26 15,49 0 1,25-1 0,50-24-1,24 0 1,1 0-1,-1 24 1,-74 51 0,0-26-1,0-49 1,25-50 15,-25-74-15,74-50-1,1 25 1</inkml:trace>
  <inkml:trace contextRef="#ctx0" brushRef="#br0" timeOffset="-52622.74">23691 7293 0,'24'50'0,"-48"-100"0,73 100 31,-24-75-15,0-24-16</inkml:trace>
  <inkml:trace contextRef="#ctx0" brushRef="#br0" timeOffset="-52235.37">24584 6896 0,'25'-49'0,"-50"98"0,50-123 31,-25 99 1,-25 24-32,25 1 15,25 0 1,24-1-1,26-24 1,-26-50 0,1-24-1,-25-1 1,-1 50-16,-24 25 31,25 49-15,-25 75 15,0 0-15,25-25-1,-25-99-15</inkml:trace>
  <inkml:trace contextRef="#ctx0" brushRef="#br0" timeOffset="-51835.64">24981 6698 0,'-25'-74'16,"-25"-1"-16,125 348 0,-75-397 0,-124-74 16,0 173-1,49 0-15,-74 75 16,25 98 0,25 100-1,74 25 1,75-49 15,74-76-15,174-98-1,-125-100 1,-24-49 0,-50-99-1,-74-26 1,-75-24-1,-49 75 1,25 98 0,-1 75-1,26 50 1,49 24 0</inkml:trace>
  <inkml:trace contextRef="#ctx0" brushRef="#br0" timeOffset="-51670.34">25700 7169 0,'74'75'16,"-148"-150"-16,148 175 0,-98-76 16,-1 26-16,-25 0 15,-24 98 1,49-73-16</inkml:trace>
  <inkml:trace contextRef="#ctx0" brushRef="#br0" timeOffset="-50970.58">26667 6946 0,'0'-25'16,"0"50"-16,0-75 0,0 26 31,25 73-15,-25 50 0,25-24-1,25-50 1,-25-25-1,49-50 1,-49-24 0,0-1-1,-25 50 1,24 25 0,-24 25-16,25 74 15,50-24 1,-1-25 15,25-50-15,-49-50-1,-1 0 1,-24-24 0,0 74 15,0 0-16,24 0-15,51-25 16,-1 0 0,-25-49-1,-74 24 17,-49-24-17,-26 74-15,1 0 31,-1 74-15,51 50 0,-1 25-1,50 0 1,-25-75-16</inkml:trace>
  <inkml:trace contextRef="#ctx0" brushRef="#br0" timeOffset="-50487.99">29123 6822 0,'0'-25'15,"0"50"-15,-24-99 0,-1 24 0,0 0 16,-25 26-1,-49-1 1,-50 99 0,75-24-16,-1 24 15,1 75 1,124-99 0,74-26-1,0-48 1,-25 24-1,-74 24 1,0 51 0,-1 49-1,-48 74 1,-51 1 0,-49-25-1,0-100 1,0-99 15,99-124-15,75-124-1,-1 149-15</inkml:trace>
  <inkml:trace contextRef="#ctx0" brushRef="#br0" timeOffset="-49919">29421 6896 0,'0'0'16,"0"25"15,25-25-31,0 25 16,24-25-16,51-25 31,24-24-16,-75-26 1,-24-24 0,0 0-1,-25 74 1,-25 25 0,-25 74-1,26 75 1,24 25-1,74-50 1,149-99 0,-74-75-1,0-49 17,-50-75-32,-49-74 15,-25 25 16,-25 99-15,0 99-16,-25 50 31,0 99-15,0 0-16,0 99 16,1-124-1,-76 199 1</inkml:trace>
  <inkml:trace contextRef="#ctx0" brushRef="#br0" timeOffset="-49769.8">30240 6921 0,'24'-74'0,"-24"49"16,-74 248-16,173-471 0,-148 372 0,148-297 15,-25 123 1,1 25-1,-1 0 1,25 1-16</inkml:trace>
  <inkml:trace contextRef="#ctx0" brushRef="#br0" timeOffset="-48936.3">24088 10221 0,'24'-25'31,"-24"0"-15,0 0-16,25-24 15,-50-26-15,25 26 16,-24-26-16,-26 1 15,-124 99 32,1 297-15,148-124-17,50-49 1,49-74-1,0-75-15,75-50 16,-49-49 0,-26-75-1,-49 25 1,-50 50 0,25 74-1,-25 125 16,25 48-15,25 51 15,25-50-15,74-50 0,-75-74-16,75-25 15,0-50 1</inkml:trace>
  <inkml:trace contextRef="#ctx0" brushRef="#br0" timeOffset="-48418.45">25129 10196 0,'25'0'47,"0"25"-47,25-50 16,-1 25-1,1 0-15,148-50 31</inkml:trace>
  <inkml:trace contextRef="#ctx0" brushRef="#br0" timeOffset="-48221.84">25204 10469 0,'0'0'0,"0"25"16,25 24 31,99-74-32,25-24 1,-50 24-16</inkml:trace>
  <inkml:trace contextRef="#ctx0" brushRef="#br0" timeOffset="26217.76">26543 10171 0,'0'0'16,"0"-25"-1,-24 0 16,-1 25-15,0 25-16,0-25 16,-24 25-16,-26 49 15,-74 75 32,75 75-16,148-125 1,-49-99-32,25 25 15,74-50 17,-75 0-17,-24 0-15,0-49 16,0 49-16,-25-74 15,0 24 17,-25 26-17,-25-1 1,26 25 0,-76 25-1,76 0 1,-1 25-1</inkml:trace>
  <inkml:trace contextRef="#ctx0" brushRef="#br0" timeOffset="26984.86">26965 10518 0,'25'0'32,"-50"0"-32,25 25 62,0 0-46,25-25-1,-25 25 1,0-50 62,-25 0-78</inkml:trace>
  <inkml:trace contextRef="#ctx0" brushRef="#br0" timeOffset="27601.93">27833 10097 0,'25'-25'16,"-50"50"-16,50-75 0,-25 25 15,-25 25 16,-49 75-15,0 24 0,-26 0-1,26 25 17,49-25-17,25-24 1,75-50-1,-1-1 1,25 1 0,-74-25-16,25-25 15,-50 1 1,-50-1 0,-24 0-1,-50 0 1,74 0-1,25 25 1</inkml:trace>
  <inkml:trace contextRef="#ctx0" brushRef="#br0" timeOffset="28084.59">28305 10022 0,'0'-25'31,"-25"50"-31,-25 0 16,50 74-1,0 0 1,25-24-1,0-26 1,25-49 0,24 0-1,-24-49 17,-1-1-17,-49 25-15,25-24 16,-50 74 15,0-1-15,1 100-1,-1-49-15,25 24 16,-25 50 0,25 25-1,25-100 16,0-74-31</inkml:trace>
  <inkml:trace contextRef="#ctx0" brushRef="#br0" timeOffset="29003.73">28875 10047 0,'0'-25'16,"0"50"46,0 0-62,0 24 16,-25-24-16,25 25 15,0-25-15,0 49 16,25-49 0,-25 24 15,25 1-15,0-50-1,-25 25 1,25-25-1,-25 25 32,25-25 16,-25-25-48,49 25 1,-49-25 0,25 25-16,0 0 15,-25-25 1,0 0 0,25 1-1,-1-1 1,-24 0-1,0 0 1,0 0 0,0 1-16,0-1 15,0 0 1,0 0 46,0 50-46,-24 0-16,-1 74 31,25-49-31,-25 74 16,25 25 0,-25-25-1,0-25 1,25-50-1,0-24 17,25-25-17</inkml:trace>
  <inkml:trace contextRef="#ctx0" brushRef="#br0" timeOffset="29617.79">29446 10146 0,'0'0'0,"-25"-25"32,0 50 15,25 0-47,0 0 15,0 24-15,25 26 16,-25-50-1,0 24-15,74-24 32,-24 0-32,0-25 31,-1-25-15,-24-49-1,25-26 1,-25 26-1,-25 49 1,0 50 15,0 49-15,-25 1-16,25 49 16,-25-25-1,25 0 16,-25-24-15</inkml:trace>
  <inkml:trace contextRef="#ctx0" brushRef="#br0" timeOffset="31351.79">26568 10196 0,'0'-25'78,"25"50"47,-25 0-125,0-1 16,0 1-1,0 0 1,0 0-1,0 0 17,0-1-17,0 1-15,0 0 16,0 0 0,0 0-1,0 0 1,-25-1 15,25 1-15,-25 0-1,25 0 1,0 0 0,-24-25 15,24 24-31,-25 1 15,0 0 1</inkml:trace>
  <inkml:trace contextRef="#ctx0" brushRef="#br0" timeOffset="33236.43">21185 12007 0,'0'-25'0,"0"0"16,-25 50 15,1 0-15,24 0-16,0 24 15,-25-24-15,50 25 0,-25-26 16,49-24-1,50-148 48,-297 98-16,173 50-47</inkml:trace>
  <inkml:trace contextRef="#ctx0" brushRef="#br0" timeOffset="33502.38">20887 12379 0,'-24'0'15,"73"-25"-15,-74 50 0,-24-25 0,24 74 16,0-24 0,50 0-1,25-26 1,-1-24 15,-24-24-15,0-1-1,-50-50 1,0 1 0,0 49-16</inkml:trace>
  <inkml:trace contextRef="#ctx0" brushRef="#br0" timeOffset="33817.41">20937 11808 0,'0'0'16,"-25"0"-16,0 0 16,1 0-16,-1 50 15,25 24 1,25-24-1,49-50 1,0 0 0,-49-25-1,-25-24 1,0-1 0,0 25 15</inkml:trace>
  <inkml:trace contextRef="#ctx0" brushRef="#br0" timeOffset="34185.94">22177 11908 0,'0'-25'16,"-24"25"-1,24-25-15,-50 99 47,50 1-47,-25-26 16,0 26-16,-24-1 15,-1 75 1,-24-25 0,24-74-1</inkml:trace>
  <inkml:trace contextRef="#ctx0" brushRef="#br0" timeOffset="34786.01">22301 11932 0,'0'0'16,"25"-24"-16,0-1 15,-25 50 1,-25 99-1,0 24 17,-24 26-17,24-50 1,25-74 0,0-75-1,25 0 1,49-74-1,-24 0 1,-25 24 0,-1 75-1,-24 50 1,0 24 0,50 1-1,0-51 1,24-24-1,25-49 1,-49-26 0,-25-24 15,-25 50-15,-50 49-1,-24 49 1,74 1-16,-25 24 15,124 75 1,50-74 0,-25-51-1,-25-24 1,-99-24 0</inkml:trace>
  <inkml:trace contextRef="#ctx0" brushRef="#br0" timeOffset="35003.55">21954 11833 0,'-49'-25'0,"98"50"0,-98-74 15,24 24 1,74 0-1,100 0 1,-50-25-16,-24 50 16,98-24-1</inkml:trace>
  <inkml:trace contextRef="#ctx0" brushRef="#br0" timeOffset="35853.67">23666 12404 0,'25'-25'16,"24"25"-1,-24-25-15,25 25 16,-1-25-16,1-24 16,-25-1-16,24 25 15,-24-74 1,-25 49-1,-25 26 1,-24 24 0,-26 74-1,1 75 1,49 49 0,50-98-1,99-76 1,50-24-1,-1-74 17,-24-25-17,-75-50 1,-74 25 0,-74 74-1,0 50 1,49 50-1,25 24 1,124 75 0,-25-75-1,0 1 1,-74-25 0,-25-1-1,-124-24 16,99-25-31,-24-25 16</inkml:trace>
  <inkml:trace contextRef="#ctx0" brushRef="#br0" timeOffset="36103.18">25030 11982 0,'25'-50'0,"0"26"15,-25-1 1,-25 25 0,25 49-1,-25 75 1,25 25 0,25 25-1,0-50 1,0-74-1,-25-1 1</inkml:trace>
  <inkml:trace contextRef="#ctx0" brushRef="#br0" timeOffset="36369.76">24956 12404 0,'-25'-50'15,"25"0"1,0 26-1,25 148-15,0-273 0,24 149 16,1-25-16,24 0 16,25 0-1,1 25 1,-75 25 0,-25 50-1,24-51 1,-24 76 15,25-76-15</inkml:trace>
  <inkml:trace contextRef="#ctx0" brushRef="#br0" timeOffset="36503.8">25477 11982 0,'-25'-74'15,"0"49"1,25 0-16,50 248 16,-100-471-16,75 248 15</inkml:trace>
  <inkml:trace contextRef="#ctx0" brushRef="#br0" timeOffset="37502.2">25650 12280 0,'0'49'15,"0"-24"1,0 25-16,0-224 0,0 224 0,25 74 0,-25-100 16,0-48 15,25-1-15,25-74-1,24-1 1,-24 76-1,-26 24 1,1 24-16,-25 51 16,50 24-1,-50-49 1,49-50 0,1-25-1,25-74 1,-26-1-1,-24 76 1,0 98 31,0-24-47,-1-1 16,125 26-1,-25-75 1,0-50-1,-49-24 1,-75-50 0,-50 49-1,-74 75 1,0 50 0,74 49-1,50-25 1,25-24-1,25-50-15,49-25 16,25-49 15,-49-50-15,-51 25 0,-24 49-1,0 100 16,0 74-15,25 24 0,25-48-1,24-76 1,25-24 0,-24-74-1,-50 0-15,-1-26 16,1-247-1,0 173 1,25 125 0,-75 98 31,0 125-32,25 25 1,0-1-1,0-74 1,0-50 0,25-74-16,0 0 15</inkml:trace>
  <inkml:trace contextRef="#ctx0" brushRef="#br0" timeOffset="38318.89">27213 12131 0,'0'-25'15,"-25"25"-15,100 50 0,-125-75 16,25-50 0,100 51-1,49-1 17,-50 25-32,-24 0 15,49-25 1,-24 50-1,-51-25-15,51 0 16,-1-25 0,-24-25-1,-25 1 1,-75 24 0,0 0-1,-24 50 1,24 49-1,1 26 17,49-51-32,49 26 15,75-26 1,75-49 0,24-25-1,-49-24 1,-50-26-1,-124 26 1,-25 49 0,-74 0-1,0 49 1,49 26 0,25-1-1,25 25 16,50-74-15,24-25 0,25-25-1,-24-24 1,-50-1 0,24-173-1,1-75 1,-25 100-1,-25 74 1,24 99 0,-24 50 15,0 173-15,25-74-16,0 75 31</inkml:trace>
  <inkml:trace contextRef="#ctx0" brushRef="#br0" timeOffset="41201.64">29520 11932 0,'0'-24'16,"-25"48"31,25 26-31,-24 74-1,-1-50-15,25-24 16,-25 24 15,25-123 0,25-26-15,24-24 0,26-25-1,-25 124 1,-26 25-1,-24 74 1,-24 0 0,-1-74-1,50-25 17,24-74-17,26-25 1,-26 24-1,-24 75 1,0 0-16,-25 50 31,25 24-15,-25 1 0,0-51-1,49-24 16</inkml:trace>
  <inkml:trace contextRef="#ctx0" brushRef="#br0" timeOffset="41591.99">30066 11883 0,'25'0'16,"-50"0"-1,50 49 1,-25 51-1,25-26 1,24 0 0,1-49 15,24-25-15,-24-49-1,-50-51 1,25-24-1,0 50 1,-50 99 15,0 99-15,25-25 0,0 0 15,25-49-16,0-25-15</inkml:trace>
  <inkml:trace contextRef="#ctx0" brushRef="#br0" timeOffset="41903.21">30661 11610 0,'0'0'0,"0"-25"15,0 0 1,0 0 31,0 50-47,0 0 16,25 0-16,-25 24 31,0-24-31,0 75 15,0 24 1,0-50-16,0 50 31,0-25-15,0-74-16</inkml:trace>
  <inkml:trace contextRef="#ctx0" brushRef="#br0" timeOffset="42152.85">31058 11709 0,'0'-25'0,"0"50"0,0-75 16,-24 75 15,24 0-15,-25 74-1,25-24-15,0 49 16,0 0 15,25-50-15,-25-49-16</inkml:trace>
  <inkml:trace contextRef="#ctx0" brushRef="#br0" timeOffset="42435.79">30934 12081 0,'-25'-49'0,"75"148"16,-75-149-16,50-74 15,50 75 1,-26 49-16,26-25 16,98-50-1,-123 51 1,-25 73 31,-50 1-47,25-25 15,25 74 1,-25-25 0,24-24-1,1-25-15</inkml:trace>
  <inkml:trace contextRef="#ctx0" brushRef="#br0" timeOffset="42703.7">31728 11808 0,'-25'50'0,"50"-100"0,-25 26 0,0-1 16,0 50 30,0-1-30,25 26-16,0 99 16,0 0 15,-25 24-15,0 1-1,-25-25 1,25-100-16,-25-24 0</inkml:trace>
  <inkml:trace contextRef="#ctx0" brushRef="#br0" timeOffset="43337.64">31902 12081 0,'0'0'15,"25"-49"-15,-25-1 16,0 25-16,24-24 15,1 49 32,0 24-31,0 26-16,24 49 16,26 0-1,-1-74 1,1-25-1,-26-49 1,1-51 0,-25-73-1,0-51 1,-25 1 0,0 198-1,-50 75 1,25 99 15,50 49-15,25-24-1,49-75 1,25-74 0,0-50-1,-50-49 1,-24-50-1,-25 0 1,-25 99 0,0 0-1,-25 174 1,50-25 0,-25 25-1,0-25 1,0-75-1</inkml:trace>
  <inkml:trace contextRef="#ctx0" brushRef="#br0" timeOffset="44353.44">21830 13644 0,'0'0'0,"0"-25"16,25 25-1,-25-25-15,50 25 16,-1-24-16,1 24 16,24 24-16,75 100 31,-149 174 0,-50-248 0,75-298 1,0 148-17,-25 26-15,50-50 16,-26 50-1</inkml:trace>
  <inkml:trace contextRef="#ctx0" brushRef="#br0" timeOffset="45236.19">22500 13867 0,'25'0'0,"24"-24"16,-24-26 0,25 0-16,-25-49 15,-25 49 1,0 26 0,-25 73-1,-25 50 16,75 100 1,0-174-17,74 0 1,-49-50 0,-1 25-1,-24-25 1,-25 0-1,50-24 1,-50 24 0,24-25-1,-24 0 1,25 1 0,0-26-1,-25 26 1,0-1-1,-50 1 17,26 49-17,-76 49 1,76 26 0,98 73 15,25-123-16,0-50 1,-49 1 0,0-1-1,-50 0 1,25 75 15,-25 49-15,24 50-1,-24-50-15,0 99 32,0 1-17,-24-50 1,-1-50 0,-25-99-1,25-74 1,-24-249-1,49 199 1,24-74 0</inkml:trace>
  <inkml:trace contextRef="#ctx0" brushRef="#br0" timeOffset="45520.35">23393 13619 0,'0'0'16,"25"0"-16,0 25 16,-1 0-1,26 24 1,-50 1-16,0 0 16,0 24-1,0-49 1,0-50 15,25-74-15,0 0-16,-1-25 15,26 24 1</inkml:trace>
  <inkml:trace contextRef="#ctx0" brushRef="#br0" timeOffset="46670.83">23839 13768 0,'0'0'0,"25"-25"16,0 0 0,25-74-1,-1 0 1,-24 0-1,-25 49-15,0 25 16,-25 25 0,1 0-1,-1 0 1,25 25 0,-25-25-1,0 0 1,25 25 15,-25-25-15,0 25 15,1 0-15,24-1-16,-25 26 15,0 49 1,50-24-1,24 24 1,26-49 0,24-1-1,0-49 1,-24 0 0,-50 25-1,-25 25 1,0-1-1,-25-49 1,25-99 31,25-50-31,24-49-1,1-1 1,-25 75-1,-1 99 1,-24 25 0,-49 75-1,24 49 1,25-50-16,0-24 16,25-1-16,49 51 15,25-26 1,-24 1-1,-25-1 1,-26-24 15,-48-1-15,-26-49 0,25-25-1,0-24 1,50-75-1,99-50 1,-49 100 0,-1-1-1,-49 75 1,0 0 15,-1 25-15,-24 0-1,25 49 1,0 1 15,-25-1-31,25 25 16,-25-74 0</inkml:trace>
  <inkml:trace contextRef="#ctx0" brushRef="#br0" timeOffset="46807.73">24906 13446 0,'-25'-25'15,"25"-25"-15,25 199 0,-25-223 0,-49-26 0,24 76 32,25-1-17</inkml:trace>
  <inkml:trace contextRef="#ctx0" brushRef="#br0" timeOffset="47086.63">25129 13570 0,'0'24'16,"-24"-123"-16,48 174 0,-24-1 0,0-49 15,0 49 1,50-49-1,0 0 1,24-25 0,-49-50-1,-25 1 1,-25-26 0,-25-24-1,26 25 1,24 49-16,24 25 15</inkml:trace>
  <inkml:trace contextRef="#ctx0" brushRef="#br0" timeOffset="47386.89">25477 13470 0,'99'124'32,"-74"-49"-17,-25-26-15,0-24 16,-124-298-16,248 571 15,-99-298 1,24-50 0,1-49-1,49-25 1,-49 75-16,24-26 16,0 75 15,1 50-31,-25 49 31,-26 25-15,-24-25-1,25-49-15</inkml:trace>
  <inkml:trace contextRef="#ctx0" brushRef="#br0" timeOffset="47935.59">27337 13247 0,'0'0'16,"0"-25"-16,0 1 15,0 48 32,0 26-31,0 24-16,25 1 15,-25-1-15,50 50 16,24-49 15,50-51-15,0-73 0,-74-50-1,-50 24-15</inkml:trace>
  <inkml:trace contextRef="#ctx0" brushRef="#br0" timeOffset="48052.79">27809 13396 0,'0'0'62,"-25"50"-30,25-26-32,25-98 0,-25 223 15</inkml:trace>
  <inkml:trace contextRef="#ctx0" brushRef="#br0" timeOffset="48671.41">27982 13222 0,'25'-49'0,"-25"24"16,-50 174-16,75-224 0,25-24 0,-50 74 31,25 50-16,-1 0-15,1 0 16,0 74 0,0 25-1,0-25 1,-25-74-16,-25-25 16,25 25-1,50-75 1,-1-24-1,26-1 1,-51 75 15,1 0-15,0 75 0,49-1-1,26-49 1,48 0-1,1-50 1,25-49 0,-124-1-1,-50-49 1,-25 50 0,-25 49-1,1 50 16,24 49-15,25 50 0,49-25-1,26 25 1,24-49 0,-25-26-16</inkml:trace>
  <inkml:trace contextRef="#ctx0" brushRef="#br0" timeOffset="49769.72">27734 13049 0,'0'0'15,"0"-25"-15,0 0 47,25 50-16,-25 0-15</inkml:trace>
  <inkml:trace contextRef="#ctx0" brushRef="#br0" timeOffset="50569.62">30661 13247 0,'0'-25'0,"25"25"47,-25 25-31,0 25-16,25 24 16,-25 1-1,0-51 1</inkml:trace>
  <inkml:trace contextRef="#ctx0" brushRef="#br0" timeOffset="50713.59">30736 13049 0,'0'-25'16,"0"50"-16,-25-75 0</inkml:trace>
  <inkml:trace contextRef="#ctx0" brushRef="#br0" timeOffset="50971.62">31108 13173 0,'-25'25'0,"50"-50"0,-75 74 16,75 1-16,-25-25 16,25 0-1,25 24-15,49 1 16,-50-25 0,-49 24-1,-74-24 1,-50 25-1,-25-26 1</inkml:trace>
  <inkml:trace contextRef="#ctx0" brushRef="#br0" timeOffset="52254.09">20763 15976 0,'0'0'16,"0"-25"0,0 0 46,0 50-62,25 0 16,0 25 15,0 74 0,24 24 0,-24-73-15,-25-50 0,50-25-16</inkml:trace>
  <inkml:trace contextRef="#ctx0" brushRef="#br0" timeOffset="52521.65">21309 15951 0,'0'0'16,"0"-25"-16,0 1 16,-25 24-1,25 24 1,-49 26 0,24 99-1,-49 49 1,-1 50-1,25-124-15,-24 124 16,0-74 0,49-75-1</inkml:trace>
  <inkml:trace contextRef="#ctx0" brushRef="#br0" timeOffset="53004.26">21011 15232 0,'0'-25'16,"0"50"-16,-24-50 31,-1 25-31,0 50 16,-49 24-1,49 25 1,25-74-16,25-50 31,-1 0-15,1-24-1,25-1-15,-1-24 16,-24 24 0,0 50-1,0 0 1,0 75-1,0-1 1,-1-24 0,26-1-1</inkml:trace>
  <inkml:trace contextRef="#ctx0" brushRef="#br0" timeOffset="53369.53">21781 16199 0,'-25'0'32,"25"25"-32,25-25 47,24 0-47,-24 0 15,25 0-15,49-25 16,-25 0-1,-49 25 1,0-24 0</inkml:trace>
  <inkml:trace contextRef="#ctx0" brushRef="#br0" timeOffset="53586.32">21805 16497 0,'-24'25'0,"123"-125"0,-174 175 16,26-25-16,49-26 15,25-24 1,24 0 0,26 0-1,-1-24 1,-24-26-1</inkml:trace>
  <inkml:trace contextRef="#ctx0" brushRef="#br0" timeOffset="54537.9">22723 16050 0,'-25'0'0,"50"0"0,-74 0 15,24 0 1,0 25 0,25 25-1,-25-1-15,0 1 16,25 0-16,0 24 15,25 50 1,99-74 31,-99-75-47,74-99 31,-99-25 0,-49 25-15,24 74 0,0 50-1,-25 0 1</inkml:trace>
  <inkml:trace contextRef="#ctx0" brushRef="#br0" timeOffset="54710.77">23294 16249 0,'0'25'31</inkml:trace>
  <inkml:trace contextRef="#ctx0" brushRef="#br0" timeOffset="55220.38">23616 15926 0,'25'0'16,"-50"0"-16,50-24 0,-25 48 62,0 1-62,-25 25 16,0-1 0,25 1-16,0 24 0,-24 50 15,24-74 1,0 24 0,49 1-1,50-75 16,-24-25 1,-75-25-17,-25 1 1,-25-1 0,1 25-1,24 25 1,-25-24-1</inkml:trace>
  <inkml:trace contextRef="#ctx0" brushRef="#br0" timeOffset="55653.38">24088 15902 0,'0'-25'16,"-50"25"15,50 25-15,-25 49 0,25 0-1,25 26 1,0-51-1,49-49 1,-49-25 0,0-24-1,-25 24-15,25-74 16,-1 49 0,-24 75 30,0 0-46,-24 74 32,24-25-32,0 26 15,0-51 1,0-24-16,24 0 0</inkml:trace>
  <inkml:trace contextRef="#ctx0" brushRef="#br0" timeOffset="56052.54">24509 16001 0,'0'0'0,"0"-25"15,-25 25 1,25 25 0,-24 0-1,24-1-15,24 51 16,1-26-1,25-24 1,0-25 15,-26-25-31,1-24 16,0-50 0,0 49-1,0 25 1,-25 50 15,0 49-15,-25 50-1,25 50 1,0-50 0,0-49-1</inkml:trace>
  <inkml:trace contextRef="#ctx0" brushRef="#br0" timeOffset="56402.64">25055 16199 0,'0'0'16,"-25"0"-1,75 0 32,-25 0-31,24 25-16,1-50 16,24 25-1,-24 0-15,24 0 16,26 0-16,-26 0 31,-24-25-15,-26 25-1,1 0 1,-25-24-16</inkml:trace>
  <inkml:trace contextRef="#ctx0" brushRef="#br0" timeOffset="56783.56">25303 15976 0,'-25'-25'31,"0"0"-15,25 50-1,0 0 1,0 25 0,25 123-1,-25-49 1,0-74-1,0-1-15,0 51 16,25-75 0,-50-50 31</inkml:trace>
  <inkml:trace contextRef="#ctx0" brushRef="#br0" timeOffset="58302.59">26295 16026 0,'0'-25'15,"25"25"17,-50 0 30,25-25-46,0 0-1,0 0 1,0-24 15,0 24 1,0 50-17,-24 74 1,-1-25-16,25 1 15,-25 74 1,0-1 0,0-73-1,25-25 1</inkml:trace>
  <inkml:trace contextRef="#ctx0" brushRef="#br0" timeOffset="58578.98">26593 16249 0,'0'25'16,"-25"24"15,25-24-15,0 0-16,0 0 31,25-25-15,0-25 30</inkml:trace>
  <inkml:trace contextRef="#ctx0" brushRef="#br0" timeOffset="59121.63">27188 15852 0,'0'0'0,"0"-25"16,0 50 46,-49 0-62,49 24 16,-25-24-16,0 99 16,25-49-1,-25 49 1,50-50-1,0-24 1,25-26 0,-26-24-16,26-24 15,0-1 1,-50-25 0,0 25 15,-50-49-16,-24 74-15,24-25 32,25 25-32</inkml:trace>
  <inkml:trace contextRef="#ctx0" brushRef="#br0" timeOffset="59554.43">27610 15926 0,'25'-24'16,"-50"24"15,0 24-15,-24 51-16,24 49 31,0-25-31,25-25 31,25-49-15,25 0 0,-26-25-1,26 0 1,-25-50-1,-25 26 1,0-26 0,-50 25-1,1 0 1,-1 25 0,0 25-1</inkml:trace>
  <inkml:trace contextRef="#ctx0" brushRef="#br0" timeOffset="60025.56">28081 15877 0,'0'0'16,"0"-25"-16,0 50 47,0 0-32,-24-1-15,48 1 16,-24 74 0,0 25-1,-24-24 1,24-26-1,24-74 1,-24 25 0</inkml:trace>
  <inkml:trace contextRef="#ctx0" brushRef="#br0" timeOffset="62471.19">28602 15703 0,'0'0'15,"0"-25"1,-24 50-1,24 0 1,0 124 31,0-124-31,-25 99 30,25-100-30,0-48 156,25-1-172,-25 0 16,24 25-16,-24-25 15,0-24 1,25 24-16,-25 0 15,25-25 1,-25 25 0,25 1-1,-25-1 1,0 0 0,-25 50 109,25 0-125,0-1 15,-25 26-15,25 25 16,-49-26-16,-1 100 15,-24 0 17,-26 0-17,100-125 1,-24-24 0,24 25-16,0-50 62</inkml:trace>
  <inkml:trace contextRef="#ctx0" brushRef="#br0" timeOffset="62894.85">28454 15678 0,'0'0'16,"0"-25"0,0 1 15,0 48-16,-25 1-15,25 0 16,25 74 0,-1 1-1,1 24 1,0 0 0,0-75-1,0 1 1,-1-25-16,1 24 15,-25-24 1,25-25 15</inkml:trace>
  <inkml:trace contextRef="#ctx0" brushRef="#br0" timeOffset="63230.79">28950 16373 0,'0'0'16,"0"-25"-16,0 50 62,0 0-46,25 24-16,-25-24 15,0 25 1,24-25-16,-24 24 16,25 50-1,-25-24 1,0-1-1</inkml:trace>
  <inkml:trace contextRef="#ctx0" brushRef="#br0" timeOffset="64565.11">29297 16125 0,'-25'0'31,"50"0"16,0 0-31,0 0-16,-1 0 16,1 0-16,25 0 15,124 0 32,-125 0 0,-24 0-16,0 0 94,0 0-62,-1 0-48,1 0 17,0-25-17,0 25 1,0 0-1,-50 0 79,0 0-78</inkml:trace>
  <inkml:trace contextRef="#ctx0" brushRef="#br0" timeOffset="64922.62">29719 15926 0,'0'0'16,"-25"-24"-16,0 24 15,25-25-15,25 50 63,-25-1-48,0 26-15,0 0 16,25 98 0,-50-48-1,50-1 1,-25-50 0</inkml:trace>
  <inkml:trace contextRef="#ctx0" brushRef="#br0" timeOffset="65388.38">30438 15976 0,'25'-25'15,"-50"50"-15,25-75 0,0 26 31,-25 24-15,25 24 0,-24 1-1,-26 50 1,25 24 0,0 0-1,25-74-15,0 0 16,75 24-1,-1-49 1,-24-49 0,-25-1-1,-1-24 1,-24-26 0,-24 26 15,-26 24-31,25 26 15,0 24 17,1 0-17</inkml:trace>
  <inkml:trace contextRef="#ctx0" brushRef="#br0" timeOffset="65586.78">30909 16075 0,'0'25'0,"0"-50"31,0 75-31,25-50 31,0 0-15</inkml:trace>
  <inkml:trace contextRef="#ctx0" brushRef="#br0" timeOffset="66021.46">31331 15926 0,'0'-24'15,"0"48"-15,25-73 0,-25 24 47,0 75-31,-25 24 0,0 25-1,25 0 1,0-24-1,50-50 17,-25-25-32,49 0 15,1-25 1,-1-25 0,-49-24-1,-25-25 1,-50 24-1,-24 26 1,24 24 0,1 25-1,24 0 1</inkml:trace>
  <inkml:trace contextRef="#ctx0" brushRef="#br0" timeOffset="66391.54">31951 15852 0,'-24'-25'16,"24"0"-16,24 75 0,-48-75 78,24 75-62,0-25-16,0 49 15,0-24 1,0-1-16,0 1 15,0 49 1,0-49 0,0-26-1</inkml:trace>
  <inkml:trace contextRef="#ctx0" brushRef="#br0" timeOffset="66826.85">32398 15827 0,'0'0'0,"0"-25"0,0 0 16,0 1-16,0-1 31,-25 25-15,25 25-16,-50 49 31,50-24-31,-24-1 16,-1 75-1,0 50 1,50-100 0,24-49-1,1 0 1,0-50-1,24 0 1,-49-24 0,-25-26-1,-50 26 1,-24 24 15,24 25-15,25 0-1</inkml:trace>
  <inkml:trace contextRef="#ctx0" brushRef="#br0" timeOffset="67307.61">32844 15951 0,'0'-49'0,"0"98"0,25-123 15,-25 49-15,0-25 16,0 25 0,-25 1-16,-24 48 15,-1 1 17,-24 25-17,49 0 1,25-1-1,50-49 1,-1-25 0,1 25-16,-1-49 15,-24 49 1,-25-25-16,25 25 16,-25-25-1,0 50 1,0 25-1,-50 123 1,26-24 0,-26-25-1,25-50 1,25-49 0,25-50-1</inkml:trace>
  <inkml:trace contextRef="#ctx0" brushRef="#br0" timeOffset="67840.41">33465 15802 0,'0'-25'0,"0"50"0,0-74 47,-25 73-32,0 1 1,-99 199 15,99-150-15,-124 124 0,75-98-1,49-26 16</inkml:trace>
  <inkml:trace contextRef="#ctx0" brushRef="#br0" timeOffset="68156.75">33167 15827 0,'0'0'0,"0"-25"16,0 0 15,-25 25-31,25 25 16,0 0-1,0 25-15,25 49 16,0 50 15,0-50-15,-1 0-1,1-49 1</inkml:trace>
  <inkml:trace contextRef="#ctx0" brushRef="#br0" timeOffset="68454.41">33539 16298 0,'25'0'15,"0"25"17,-25 0-32,-50-75 15,124 150-15,-74-26 16,-24 25 15,-26-24-15,75-50 15,0-25-31,24 0 16,50-50-1,25 25 1,-124 0-16</inkml:trace>
  <inkml:trace contextRef="#ctx0" brushRef="#br0" timeOffset="69554.66">20094 15281 0,'-25'50'15,"25"0"-15,-25 49 16,50 695 31,0 272-16,49-644 0,0-273 16</inkml:trace>
  <inkml:trace contextRef="#ctx0" brushRef="#br0" timeOffset="70823.55">20367 15381 0,'-25'-50'15,"50"100"-15,-25-100 94,24 50-94,1 0 16,25 0-16,-1-25 15,100 25 1,25-25-1,49 1 1,50-1 0,25-25-1,24 1 1,25-1 0,-198 50-16,174-50 15,-26 25 16,1 1-15,-25-1 0,0 0-1,0 25 1,0-25 0,0 0-1,-1 25 1,1-24-1,0 24 1,-25 0 0,100-25-1,-100 50 1,0-25 0,49-25-1,26 25 1,49-25-1,0 25 17,25-25-17,49 25 1,1-25 0,24 25-1,1-24 1,173-1-1,-224 0 1,1 0 0,-25 25-1,-25-25 1,-74 25 15,-25-24-15,-25 24-1,74-25 1,-99 25 0,-223-25 124</inkml:trace>
  <inkml:trace contextRef="#ctx0" brushRef="#br0" timeOffset="72320.54">19945 17861 0,'0'-24'31,"25"24"-15,-1 0-16,26 24 15,-25-24-15,24 0 16,150 25-1,247-25 32,-322 0-47,621 25 32,98-75-1,-347 26-16,25-1 1,0 0 0,25 0-1,24 0 1,51-24 0,321-1 15,-322 0-16,-24 26 1,-100-1 0,0 25-1,-49 0 1,-26-25 0,1 25-1,-25-25 1,0 25-1,-50 0 1,25 0 0,25 0-1,-25 0 1,174 0 0,-223-25 15,-51 25-16,-24 0 1,-248 25 78,0-50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0-12-23T04:59:44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5879 0,'0'-24'109,"-49"-1"-109,24 0 16,-25 25-1,1 0-15,24 0 16,-25 0-1,-24 0 1,49 0 0,-24 25-1,24 0 1,25-1 0,0 1-1,0 99 1,0-74-1,25 99 1,24-75 0,26 25-1,-26 1 1,-24-76 0,0 1-1,0 25 1,-25-25 15,0-1 0,-25-24-15,-25 50-16,1-25 31,24 0-31,-25-25 16,1 0-1,24 0 1,0 0 0,0 0-1,0 0 1,1 0-16,-26-25 31,25 0 0,25 0-31</inkml:trace>
  <inkml:trace contextRef="#ctx0" brushRef="#br0" timeOffset="953.51">6202 6053 0,'0'25'125,"0"49"-125,0-24 16,0 49 0,0 124-1,0-99 1,0-24-16,0-51 31,0 100-15,0-99-1,0-1 1,0 51 0,0-51-1,49-24 1,-24 0-1,0-25 1,49 0 0,-49 0-1,50 0 1,-26 0 0,1 0-1,-25-25 1,-1-25 15,-24 26-15,0-26-1,0 0 1</inkml:trace>
  <inkml:trace contextRef="#ctx0" brushRef="#br0" timeOffset="1632.14">5954 6475 0,'24'-25'47,"51"25"-32,24-25-15,100-49 32,-150 49-17,1 25-15,-1 0 16,-24 0 0</inkml:trace>
  <inkml:trace contextRef="#ctx0" brushRef="#br0" timeOffset="2880.87">7120 6698 0,'-25'0'15,"0"0"1,0 0-1,-24 0 1,-1 0 0,0 0-1,26 0 1,-76 149 15,75 124 0,50-124 16,-25-125-47,25 26 16,-25-25 0,0-50 30,0-25-30,0-24 0,25-75-1,-25 99 1,0 1-16,0 24 16,0-25-1,0 26 16,0-26-15,0 25 0,0 0-1,0 1 1,0-1 0,0 0-1,25 50 126,-25 0-126,25 24 1,-1 26-16,1-1 16,25 0-16,-1 1 31,1-1-31,0 1 16,-26-50-1,51 49 1,-50-49-1,24-25 1,-24 0 0,0 0 15</inkml:trace>
  <inkml:trace contextRef="#ctx0" brushRef="#br0" timeOffset="3855.94">7343 6698 0,'0'0'0,"0"74"16,25-24-16,-25 49 15,24 100 32,-24-150-47,0 1 47,0-199 16,0-25-32,0 100 0,25 24 0,25 26-15,0-76 0,-1 100-1,50-49 1,-74 49-1,25 0 1,-1 49 0,-24 1-1,50 74 1,-51-50 0,1 50-1,0-99 1,25 50-1,-26-50 17,1-1-17,0-24 1,0 0 0,49 0-1,1 0 1,98 0-1,51-74 1</inkml:trace>
  <inkml:trace contextRef="#ctx0" brushRef="#br0" timeOffset="5097.57">9179 6971 0,'0'-50'16,"-25"25"-1,-25 25-15,25 0 32,1 0-32,-1 0 31,0 0-15,0 0-16,-24 0 15,-1 25 1,50 0-16,-75 99 31,75 50 16,0-100-47,75 1 31,-50-51-15,74 1-1,-74-25 1,24 0-16,1 0 16,24-74-1,26-100 17,-76 50-32,1-50 15,0-247 1,-25 247 15,0-148-31,0 198 16,0-75 15,0 75-15,0 99-1,0 0 1,0 1-16,0 73 47,0 1-32,0 74 1,0 50 0,0 24-1,0 25-15,0-24 0,25 24 16,0-49-1,24 49 17,26-74-17,-26-100 1,1-24 0,-25-25-1,0 0 1,-1 0-1,1 0 1</inkml:trace>
  <inkml:trace contextRef="#ctx0" brushRef="#br0" timeOffset="6906.96">10444 6723 0,'0'0'0,"-25"0"0,-99 25 31,49 24-31,51-24 16,-26 49-1,0 1-15,1 24 16,-1 50 15,50 25-15,0-150-1,0 26 1,25 0 0,25-1-1,49-24 1,-74-25 0,24 0-1,26-99 1,-50 24-1,-1-73 1,1 48 0,0-98-1,-25 123 1,0-73 0,0 123-1,0-74 16,0 123 32,0 51-47,25-26-1,0 26-15,-1 24 16,1 0-1,25 1 1,-1-1 0,51 50-1,-76-125 1,26 51 0,0-75-1,-26 0-15,1 0 16,74-75 15,-24 1-31,24-149 31,-49 123-15,24-98 0,1 0-1,-51 148 1,-24-74-1,0 74 1,-24-49 0,-26 74-1,-24 0 1,24 25 0,-24 0-1,24 0 1,-25 0-1,51 50 17,24-25-17,0 49 17,0 1-17,99 49 1,-49-75-1,24-24-15,-49 0 16,74 49 0,-49-49-1,-50 0 1,24 25 0,1 49-1,-25-25 1,0 50-1,25-74 1,-25 49 15,50 25-15,-50-74 0,49 49-1,1-74 1,-25-25-1,24 0 1,-24 0 0</inkml:trace>
  <inkml:trace contextRef="#ctx0" brushRef="#br0" timeOffset="8028.14">13321 6946 0,'-49'0'31,"24"0"-31,-50 0 31,26 0-31,-224 124 32,75 75-1,123-1 0,75-124 0,0 50-15,25-74 0,74 0-1,-74-50 1,124-25-1,0-99 1,-75 0 0,0-174-1,-49 75 1,-25-149 0,0 198-1,0-74 1,-25 99-1,-24 0 17,24 100-17,-25-26 1,26 75 0,-1 50 15,25 0-16,0 49 1,0 25-16,0 49 16,149 274-1,0-224 1,74 149 0,-99-223-1,99 50 1,-148-150-1,49-49 1,-50 0 15</inkml:trace>
  <inkml:trace contextRef="#ctx0" brushRef="#br0" timeOffset="8701.93">16249 6698 0,'-25'50'47,"0"49"-31,0-25 0,25 75-1,0 198 16,248 50 1,-124-297-32,-25-1 15,1-74 1,49-25 0,-50 0-1,-74 0 1,49 0 15,-74-25-15,25-25-1,-25 1-15</inkml:trace>
  <inkml:trace contextRef="#ctx0" brushRef="#br0" timeOffset="9298.49">15901 6500 0,'50'0'32,"-25"0"-32,49 0 15,25 0 1,397-75 31,-347 75 0,-99 0-16</inkml:trace>
  <inkml:trace contextRef="#ctx0" brushRef="#br0" timeOffset="9765.24">16249 7517 0,'49'-25'62,"50"-25"-62,50-49 16,-25 49 0,25 1-16,-50-1 15,-24 25 1,-26 1 0,-49-1-1,25 25-15</inkml:trace>
  <inkml:trace contextRef="#ctx0" brushRef="#br0" timeOffset="10658.21">17390 7145 0,'24'0'47,"26"24"-31,0 1-16,49 25 15,25 24-15,-25 1 16,-24-1 0,49 75 15,-100-75-16,1-49 1,0 0-16,-25 0 16,0-75 62,0 0-78,0-24 15,0 0 1,0 24 0,0-24-16,50-125 15,-25 125 17,-1 24-32,-24 0 15,75-24 1,-50 49-1,-1-24 1,1 49 0,-25-25-1</inkml:trace>
  <inkml:trace contextRef="#ctx0" brushRef="#br0" timeOffset="11489.94">18432 7045 0,'24'0'31,"1"25"-15,25 0 0,-1 25-16,1-26 15,0 26 1,24 49-1,-49-74 1,0 25 0,-25 24-1,0-24 1,0-26 0,0 1-1,0 0 1,0-75 78,49-49-79,26-25 1,-26-25-16,1 0 15,0 25 1,-26 25 0,26-25-1,-25 99 1,0 1 0,-25-1-16</inkml:trace>
  <inkml:trace contextRef="#ctx0" brushRef="#br0" timeOffset="12748.34">19473 7020 0,'0'25'31,"0"25"-15,0 0 0,0 24-16,0 0 15,100 125 16,49-50 16,-100-125-47,50-24 32,-49 0-17,0 0 1,-26 0-1,1-49 1,25-50 0,-50 24-1,25 1-15,-25 49 16,0-74 15,0 49-31,0 1 16,-25-26-1,25 50 1,-50-24 0,25 24 15,25 0-31,-24 25 16,-1 0-1,0 0 1,0 0-1,0 0 1,-24 0 0,24 0 31,0 0-32,25 25 1,-25 0-1,1-1 1,-1 1 0,0 0-16</inkml:trace>
  <inkml:trace contextRef="#ctx0" brushRef="#br0" timeOffset="13589.91">20515 6896 0,'0'0'0,"50"50"16,0 0 0,74 74-1,0 99 16,-25-99 16,-99-74-15,0-75 61,0-50-77,0-49 0,0-24-16,25-1 15,24 25 1,-49 24-1,25 26-15,0-25 16,0 49 0,-25 25-1,0 1 17</inkml:trace>
  <inkml:trace contextRef="#ctx0" brushRef="#br0" timeOffset="15452.68">23319 6574 0,'-25'25'16,"-25"49"0,-24 25-1,24 50 1,-49 124 0,74-149-1,25 25 1,0-99-1,0-1 1,25-24 0,0 0-1,24 0 1,75 24 0,-49-49-1,49 0 1,-75 0-1,26-25 1,-26-24 0,1-26-1,0-49-15,74-273 16,-75 224 0,26-150 15,-75 249-16,0-1-15,0 1 32,-75-25-17,26 74 1,-26 0 0,50 25-1,1 0 1,-1 0-1,25 25 48,0 25-47,25-26-1,-1 1-15,1 25 16,50-1-1,-1-24 1,1 0 0,73-25-1,-73 0-15,74 0 32,-25 0-17,-50 0 1,1 0-1,-26 0 1,-24 0 0,0 0-16,0 0 15,-1 0 1,26-50 15,0-49-31,-1-50 16,1 1-1,-25 48 1,-25 51 0,0-26-1,-75 26 17,26 49-17,-26 0 1,26 0-1,-1 0 1,0 49 0,26-24-16,-1 50 15,-25 123 1,50-74 0,0 248-1,0-124 1,25 273 15,-25-322-31,74 148 31,-74-248-15,0-24-16,0-51 16,0 26-1,0-25 16,0 24-31</inkml:trace>
  <inkml:trace contextRef="#ctx0" brushRef="#br0" timeOffset="16073.52">24410 7641 0,'25'0'15,"0"0"1,49 0-16,25 0 16,1 0-1,98-25 17,-74 25-17,-74 0 1,-1 0-1</inkml:trace>
  <inkml:trace contextRef="#ctx0" brushRef="#br0" timeOffset="16882.93">26866 6673 0,'0'25'16,"0"74"-1,-25 50 1,0 124-16,1-25 16,-1 447 15,25-348 0,0-322 0,25 0-31,-1-25 16,1 0 0,223-25-1,-124-25 1,224-173-1,-249 148 1,-25 26-16,-49 24 16,25 0-1,-50 0 1,0 1 31</inkml:trace>
  <inkml:trace contextRef="#ctx0" brushRef="#br0" timeOffset="17535.34">26965 6748 0,'0'0'0,"0"-25"15,0 0-15,75-49 16,-1-1-1,0 1 1,-24 24-16,49 25 47,-99 100 0,-74 24-32,-25 50-15</inkml:trace>
  <inkml:trace contextRef="#ctx0" brushRef="#br0" timeOffset="18298.73">26742 7690 0,'25'0'63,"-25"-25"-63,49 1 15,1-1 1,24 0 15,-49 0-31,0 25 31</inkml:trace>
  <inkml:trace contextRef="#ctx0" brushRef="#br0" timeOffset="19248.27">28007 6921 0,'-25'0'63,"-24"0"-48,-1 50-15,25-1 16,-24-24 0,-1 25-16,0-50 15,26 99 16,48-24 16,51-51-47,-1 26 16,-24 0 0,74-1-1,-50-24 1,1 25-1,-50-50 1,-1 49 0,-24-24 15,0 0-15,-24 0-16,-26-1 15,-49 51 1,24-50-1,26 0 17,24-25-32,0 0 31</inkml:trace>
  <inkml:trace contextRef="#ctx0" brushRef="#br0" timeOffset="19737.09">28602 6425 0,'25'25'31,"0"49"-15,0 1-1,0-1-15,-1 75 16,1-25-1,0 25 1,0-25 0,49 198 15,-24-148 0</inkml:trace>
  <inkml:trace contextRef="#ctx0" brushRef="#br0" timeOffset="20299">28503 7169 0,'25'0'47,"25"-24"-47,-1 24 16,-24 0-1,25 0-15,-26 0 16,1 0 0,25 0 15</inkml:trace>
  <inkml:trace contextRef="#ctx0" brushRef="#br0" timeOffset="21000.12">29322 7145 0,'0'24'47,"0"51"-47,0-26 16,0 150-1,0-125 1,0 100 0,0-149-1,0 49 17,0-49-17</inkml:trace>
  <inkml:trace contextRef="#ctx0" brushRef="#br0" timeOffset="21582.28">29322 6921 0</inkml:trace>
  <inkml:trace contextRef="#ctx0" brushRef="#br0" timeOffset="23174.99">29545 7145 0,'0'24'46,"0"26"-30,25 0 0,0-26-16,0 51 15,-1 24 17,-24-49-32,0 49 31,0-74-16,0-1 17,0 1-17,0-74 79,0-26-78,25-74-16,25 25 15,-25 0 1,-1-25 0,-24 100-1,0 24 1,25 0-1,0 25 1,0 0 0,24 25-1,-24 0 17,25 99-17,-25-50 1,24 26-1,-24-51 1,-25-24-16,0 25 16,0-26-1,0 1 1,0 0 15,0 0-31,0-75 78,25 1-78,0-26 16,-1 1 0,-24 24-1,0 25 1,0 1-1,0-1 1,0 0 0,25 0-1,0 25-15,-25-25 16,50 25 0,-26 0 15,1 0-16,25 0-15,0 25 32,-26 0-17,-24 25-15,25-26 16,25 51 0,-25-50-1,-1 74 1,1-74-1,0 74 1,-25-74 15,0-1-15</inkml:trace>
  <inkml:trace contextRef="#ctx0" brushRef="#br0" timeOffset="24921.58">31158 7020 0,'0'0'0,"0"-24"16,-25-1 0,25 0-1,-25 25-15,0 0 16,0 0-1,1 0 1,-26 0 15,25 25-31,0 49 32,25-49-17,0 74 1,0-49-1,0 24-15,25 1 16,25-1 0,-25-24-1,-25-25 1,24-25 31,1-50-32,0-49-15,0 0 32,49-50-17,-49 74 1,0 1 0,-25 49-1,0 0-15,0 50 78,25 25-62,24 49 0,1-49-1,-1 24-15,1 0 16,24 50-1,-24-99 1,24 25 0,-49-25-1,25-25 17,-25-25-17,24-50 1,26-73-1,24-76 1,50-173 0,-124 273-1,-1-49 1,-24 123 0,0 25-1,0-49-15,0-1 16,-24-49-1,-1 50 17,25 49-17,0 0 1,0 1-16,0 48 62,0 1-46,0 74-16,0 25 16,0 50-1,0 149 1,0-150 0,0-49-16,0-25 15,0 1 16,49 24-31,1 0 32,-25-75-17,24-24 1,-24 0 0,0-25-1,0 0 1</inkml:trace>
  <inkml:trace contextRef="#ctx0" brushRef="#br0" timeOffset="25579.09">31877 6971 0,'25'-25'62,"74"0"-46,0 0 0,50-24-1,-50 24 1,50-25-1,-99 50 1,-25 0-16,-1 0 47</inkml:trace>
  <inkml:trace contextRef="#ctx0" brushRef="#br0" timeOffset="26499.28">32894 6822 0,'0'0'0,"25"0"0,0 0 16,-1 0 0,1 0-16,-25-25 15,0 0 1,0-24 15,0 24 0,-25 25 47,1 25-62,-26 24-16,0 26 16,1 24-1,24 0-15,0-49 16,0 24 0,25 1-1,0 49 1,0-50-1,25 25 1,0-24 0,49 24-1,-24-74 1,49 74 0,-74-74-1,25 0-15,-1 0 31,1-25-15,-25 0 0,0 0-1,-1 0 17</inkml:trace>
  <inkml:trace contextRef="#ctx0" brushRef="#br0" timeOffset="27040.92">33713 7070 0</inkml:trace>
  <inkml:trace contextRef="#ctx0" brushRef="#br0" timeOffset="27429.87">33713 7938 0</inkml:trace>
  <inkml:trace contextRef="#ctx0" brushRef="#br0" timeOffset="30018.37">10518 10940 0,'-25'0'46,"1"0"-30,-1 0-16,-50 0 16,-123 99 15,-25 50-15,173-74-1,-49 24 1,74-25-1,25 1 1,50-26 0,123 75-1,-74-49 1,100 24 0,-100-74-1,-24 0-15,-1-1 31,0 26-31,-49-25 32,-25 0-1,0-1-15,-25 1-1,-223 99 1,99-25-1,1 1-15,24-1 16,-100 25 0,150-99-1,-50 0 1,49-25 0,26 0-1,24 0 1</inkml:trace>
  <inkml:trace contextRef="#ctx0" brushRef="#br0" timeOffset="31279.31">11089 11957 0,'0'25'63,"25"0"-48,-1 24 1,76 100 15,-76-99-15,1-1-16,0-49 15,0 25 1,0 0 0,-1 0-1,-24 0 1,25-25 0,0 0-1,0-25 126,-25 0-126,0-25-15</inkml:trace>
  <inkml:trace contextRef="#ctx0" brushRef="#br0" timeOffset="32273.97">11634 11957 0,'0'25'94,"-24"49"-79,-26 26 1,0 48-16,-98 125 47,98-198-47,25-26 31,0-24-31,25 0 16,-24 25-1,-1-1 1,0-49 0,25 50-16,-50-25 15,50-1 1,0 1-1,0 0 17,0 0-17</inkml:trace>
  <inkml:trace contextRef="#ctx0" brushRef="#br0" timeOffset="32964.11">11585 12875 0</inkml:trace>
  <inkml:trace contextRef="#ctx0" brushRef="#br0" timeOffset="33984">12081 12131 0,'0'25'47,"0"24"-47,0 50 15,0 125 17,0-51-17,0-73 1,0 48-1,0-123 1,0 25 0,0-25-1</inkml:trace>
  <inkml:trace contextRef="#ctx0" brushRef="#br0" timeOffset="35315.71">12354 12106 0,'25'0'15,"-1"0"1,26 0 0,-25 0-1,25 0 1,-1 0-16,-24 0 15,25 25 1,49 99 15,-50-50-31,1 100 32,-50-149-17,0 74 1,0-74-1,0 24 1,0 26 15,-25-26 1,0 1-32,-24-25 15,24 49 1,0-74-1,25 50 1,0-25 78,50-1-63,-25-24-15,49 25-1,0-25-15,-49 0 16,25 0-16,-1 0 31,-24 0-31,0 0 31,0 0 1</inkml:trace>
  <inkml:trace contextRef="#ctx0" brushRef="#br0" timeOffset="36431.4">14090 11486 0,'25'0'156,"25"0"-140,49 0-1,0 0-15,75 0 31,-100 0-15,26 0 0,-51 0-1,-24 0-15,0 0 32</inkml:trace>
  <inkml:trace contextRef="#ctx0" brushRef="#br0" timeOffset="37317.01">14090 12106 0,'50'0'32,"24"0"-17,-24 0 1,24 0 0,1 0-16,-26 0 15,75 0 32,-74 0-16,0 0-15,-25 0 0,-1 0-1,1 0 1,0 0-1</inkml:trace>
  <inkml:trace contextRef="#ctx0" brushRef="#br0" timeOffset="40253.17">15107 12081 0,'25'0'63,"0"0"-48,0-25-15,24 1 32,-49-1-17,100 0 1,-75 0-1,24 25 1,-24-25 0,0 25-1,24 0 1,1 0 0,-25 0-1,24 0-15,-24 0 31,50 0-31,-1 0 32,75 50-17,-75 24 1,50 150 0,25 49-1,-99-125 1,24 125-1,-24-174 1,-1 100 0,-24-149-1,25 74 1,-50-100 0,25-24-1,-25-24 141,0-100-140,0-75-16,0-99 16,0-74-1,0 0-15,0 0 16,0 50 0,0-224-1,0 347 1,0-173-1,0 248 17,0 25-32,0 49 15,0 1 1,0 24 0,0 0-1,0 0 1,0-74-1,0 25 1,0-50 0,0 49-1,0-24 1,0 0 15,24 24-15,26-98-1,-25 73 1,-25 51 0,0-50-1,0 74 17,25 25-1,24 0-16,175 0 1,-1 25 0,75 49-1,24 0-15,25-49 16,398 50 0,-373-50-1,297-1 16,-346-24-15,223 0 0,-348 0-1,100-24 1,-199-1 0,-25 25 187,26 0-188,49 0 1,74 49-16,25 1 16,0-25-1,25 49 1,-25 1-16,0-51 15,-25 1 1,174 25 0,-198-50-1,-125 0 1,25 0 0,-24 0-1,24 0 16,-25 0-15,1 0 0,-1 0-1,-49 0 1,0 0 0,0 0-1,-1 0 1,1 0 15</inkml:trace>
  <inkml:trace contextRef="#ctx0" brushRef="#br0" timeOffset="42451.8">18208 9551 0,'-24'0'78,"-76"49"-63,-73 1 1,-26 49-16,26 1 16,-150 73-1,224-123 1,-25 24-1,99-74 1,50 0 93,24 25-93,51 0-16,24 0 16,0-1-1,25 1 1,-50 0-16,0 25 16,0-1-1,25 1 16,-124-25-31,25-25 32,-25 25-32,0-1 15,0 1 1,-50 25 15,-24-1-31,-124 100 16,123-99-1,1-1 1,-26 1 0,51-50 15,49 25 31,0 0-46,0-1 0,0 1-1,49 0 1,100 74 0,0-74-1,-25 0 1,149 0-1,-174-25 1,1 0 0,-76 0-1,26 0 1</inkml:trace>
  <inkml:trace contextRef="#ctx0" brushRef="#br0" timeOffset="43198.8">19250 9774 0,'25'25'47,"25"49"-31,24 1-1,124 123 17,-123-123-17,-1-1 1,1-24-16,-1-26 15,1 1 1,-26 0 15,-24-50 94</inkml:trace>
  <inkml:trace contextRef="#ctx0" brushRef="#br0" timeOffset="43762.43">20218 9799 0,'-25'50'0,"0"24"16,-25 25-1,1 25-15,-26 75 32,1-26-32,24 1 15,-24 0-15,24 24 16,1-24-16,-1-50 16,25-25-1,25 0 1,0-24 15</inkml:trace>
  <inkml:trace contextRef="#ctx0" brushRef="#br0" timeOffset="44866.01">20788 11064 0,'25'0'94,"0"0"-78,49 0-1,25 0-15,-24 0 16,123 0-1,-98 0 1,-26 0 0,0 0-1,1 0 1,-26 0 0,-24 0-1,0 0 1,0 0-1</inkml:trace>
  <inkml:trace contextRef="#ctx0" brushRef="#br0" timeOffset="46200.15">22351 10320 0,'25'0'63,"0"25"-47,49 24-1,1 26-15,-1 24 16,25 25-1,-24-50-15,-51-24 16,26 24 0,49 26 15,-49-100 0,-25 0-15</inkml:trace>
  <inkml:trace contextRef="#ctx0" brushRef="#br0" timeOffset="46935.4">23244 10245 0,'-25'75'16,"-24"-26"-16,-1 51 16,0 98-1,-24-24 1,24-1-16,1-24 15,24-25 1,-25 124 15,50-173-15,0-1 0,0-24-1,0-25 1,0 0-1,0-1 1</inkml:trace>
  <inkml:trace contextRef="#ctx0" brushRef="#br0" timeOffset="49295.83">22773 9923 0,'-25'0'63,"25"25"-48,-25 0 1,25-1 0,0 1-1,0-50 173,0-24-173,0 24 1,0-49-16,0-1 16,0 50-1,0-24 1,0 24-1,0 0 1,25 25 234,0 0-219,0 0-31,-1 0 32,1 0-32,0 0 31,0 25-31,0 0 15,-1-1 17,1 1-17,0 0 1,-25 0 0,25 0-1,-25 0 1,0-1-1,0 1 1</inkml:trace>
  <inkml:trace contextRef="#ctx0" brushRef="#br0" timeOffset="50423.53">23790 9973 0,'25'0'31,"-1"49"-15,-24-24-16,25 25 15,0 24-15,0 0 32,49 125-1,-49 24 0,-25-24-15,0-100-1,0 124 1,0-124 0,0-24-16,0-1 15,-25 25 1,25-24 0,-49 24 15,49-24-31,-25-1 31,0-24-15,0-1-1,25-24 1,0 0-16,0 0 31,0-1-31,0 1 31</inkml:trace>
  <inkml:trace contextRef="#ctx0" brushRef="#br0" timeOffset="51972.18">19176 10121 0,'-25'50'78,"25"0"-62,0 49-1,0 0-15,0 0 16,0-49-1,0 124 1,0-125 0,0 26-1,0-1-15,0-24 16,0 99 0,0-100-1,0 75 16,0-74-15,0 99 0,0-100-1,25 75 1,0-74 0,-25 0-1,24-1 1,1-49-16,0 25 15,0 49 1,0-24 0,24 24 15,-24 1-15,-25-50-1,0-1 1</inkml:trace>
  <inkml:trace contextRef="#ctx0" brushRef="#br0" timeOffset="53697.48">24435 9973 0,'25'0'47,"-1"0"-32,26 0 1,-25 0 0,25 24-1,-26 1 1,1 50 0,-25-51-1,0 100 1,0-99-1,0 25-15,0-1 16,0 1 15,25-50 94,0 0-125,0 0 16,99-74 0,-50 49-1,0-25 1,26 1-1,-26 24-15,-24 25 16,24-25 0,-49 25-1,0 0 32,0-25-31,-1 0 15,1 1-31,0-1 31,-25 0-15</inkml:trace>
  <inkml:trace contextRef="#ctx0" brushRef="#br0" timeOffset="55763.83">17489 12503 0,'50'0'31,"24"0"-31,100 0 16,24 0-1,25 0 1,447-25 15,74 25 0,-496 0-15,0 0-16,-49 0 16,272 0-1,-272 0 1,222 0 0,-222 0-1,198 25 16,-273-25-15,124 0 0,-50 0-1,-123 0 1,123 0 0,-74 0-1,100 0 1,-100 0-1,49 0 1,-98 0 0,49 0-1,-75 0 1,50 0 0,-49 0 15,25 0-16,-26 0 1,-24 0-16,25 0 16,-26 0-1,51 0 1,-26 0 0,-24 0-1,74 0 1,-74 0-1,74 0 1,-74 0 0,25 0-1,-25 0 1,0 0 0,-1 0-16,1 0 31,0 0-16,25-25 1,-1 0-16,26 0 16</inkml:trace>
  <inkml:trace contextRef="#ctx0" brushRef="#br0" timeOffset="58094.87">18853 12925 0,'0'24'31,"0"26"-15,0 0 0,25 123-1,-25-123 1,25 24-1,-25-24 1,0-25 0,0 24-16,0 1 15,0 0 1,0-26 0,0 26-1,0 0 16,0-26-15,0 1 15,0-50 110,0-24-141,25-26 16,0 26-1,-1-26 1,1 1-1,0 49 1,-25 0-16,0 1 16,50-1-1,-26 0 1,1 0 15,0 25-15,0 0-1,0 0 1,-1 0 0,1 0-1,50 25 1,-26 0 0,50 49-1,-99-24 1,50 24-1,-25 1 17,0 24-17,-25-74-15,0 24 16,24 26 15,-24-1-31,25 1 31,-25-51-15,50 1 0,24-25 15,50 0-15,-49 0-1,-50 0 1,49 0-1,-49 0 1</inkml:trace>
  <inkml:trace contextRef="#ctx0" brushRef="#br0" timeOffset="58860.18">20391 13619 0,'50'0'32,"24"-25"-17,26 25-15,24-24 16,24-1 0,125 25 15,-124 0 16,-124 0-47,0 0 0</inkml:trace>
  <inkml:trace contextRef="#ctx0" brushRef="#br0" timeOffset="60258.04">21731 13198 0,'0'0'16,"25"0"-16,0-25 15,24 25-15,1-25 16,-25 25 0,24 0-16,-24 0 15,25 0 1,-26 0 0,51 0 15,-1 0 0,-49 0 0,-25 25-31,0 24 32,0 1-17,0 0-15,0-1 16,-50 26 15,50-26-15,0 1-16,0-25 31,0-1-15,25-24 30,25 0-30,-1 25-16,1-25 16,0 0-1,-1 0 1,-24 0-16,0 0 16,25 0-1,-26 0 16,1 0-15,0 50 0,-25 24 15,0-49-15,0 25-1,-25-1-15,0-24 16,1 74-1,-1-99 1,0 50 0,0-50-1,-25 25 1,1 0 0,-26-25 15,1 24-16,49-24 17</inkml:trace>
  <inkml:trace contextRef="#ctx0" brushRef="#br0" timeOffset="-183602.54">2009 16298 0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0-12-23T05:03:14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3572 4019 0,'-25'0'203,"1"0"-187,-26 0-16,25 0 15,-24 0 1,24 0-16,0 0 31,0 0-31,0 0 16,-24 49 31,24-24-32,-25 124 1,25-124 0,25 124-1,0-100 1,0 51-1,0-76 1,0 26-16,0 0 16,25-26 15,0 26-31,0 0 0,74-1 31,-49-24-15,24 25-1,-24-50 1,-25 24 0,-1-24-1</inkml:trace>
  <inkml:trace contextRef="#ctx0" brushRef="#br0" timeOffset="1419.17">3696 4465 0,'0'25'109,"0"0"-109,0 49 16,0 1 0,0-1-16,0 1 15,0-26 1,25 50 15,74-74 0,-49-25-15,-1 0 0,1 0-16,25-25 15,-1-49 1,-24 49-1,-1 0 1,-49 1 0,0-1-1,0-25 1,-74-24 15,49 24-15,0 1-1,0 49 1,1 0-16,-26 0 31,25 0-15,0 0 0,0 0-1,-74 0 1,74 0-1,-24 0-15,24 0 32,0 0-32,0 0 15</inkml:trace>
  <inkml:trace contextRef="#ctx0" brushRef="#br0" timeOffset="2576.92">4391 4540 0,'25'0'16,"-1"0"-1,1 0-15,25 0 16,-1 0 0,1 0-16,25 0 15,49-25 16,-50 0-31,25-99 32,-74 124-1,-25-74-31,0 49 31,-25 25 0,0 0-15,1 0 15,-1 0-31,0 0 16,0 0 0,-24 25-1,49-1 1,-50 51-1,50-25 1,0 74 0,0-75-1,0 50 1,0-49 15,0-25-31,25 0 16,-25-1-1,49-24-15,1 25 16,-25-25 0,24 25-16,26-25 15,-1 0 1,-49 0 0,0 0 15</inkml:trace>
  <inkml:trace contextRef="#ctx0" brushRef="#br0" timeOffset="3329.32">5656 3920 0,'0'0'0,"-99"0"16,49 24-1,1 1 1,-26 99 15,75-74-31,50 272 47,49-98-31,50 148-1,-100-223 1,51 74 0,-76-149-1,-24-49-15,0 0 16,0 0 0,0-1-1,-24 26 1,-1-50-1,-25 0 1,1 25-16,-1-25 31,25 0-15</inkml:trace>
  <inkml:trace contextRef="#ctx0" brushRef="#br0" timeOffset="3848.95">5606 4813 0,'0'-25'47,"0"0"-32,248-149 17,-49 26-1,-125 98-15</inkml:trace>
  <inkml:trace contextRef="#ctx0" brushRef="#br0" timeOffset="4481.3">6028 4267 0,'0'0'0,"0"25"16,0 198 15,75 0-15,272 199 31,-273-348-47,1 50 31,-26 25 16,-49-99-16,-25-25 16,1-25-31</inkml:trace>
  <inkml:trace contextRef="#ctx0" brushRef="#br0" timeOffset="5011.83">6227 4986 0,'0'-25'47,"74"-24"-32,124-75 17,-123 74-32,74-24 31,-100 24-15,1 50-1</inkml:trace>
  <inkml:trace contextRef="#ctx0" brushRef="#br0" timeOffset="5641.69">7144 4565 0,'25'0'15,"25"49"1,-1 26-1,1-26 1,0 100 0,-26-99-1,26-26 1,-50 1 0</inkml:trace>
  <inkml:trace contextRef="#ctx0" brushRef="#br0" timeOffset="6130.21">6971 4118 0</inkml:trace>
  <inkml:trace contextRef="#ctx0" brushRef="#br0" timeOffset="6796.1">7889 4540 0,'-25'49'47,"-99"51"-32,25 48-15,-25 1 16,24 0 0,51-50-1,-26 149 16,100-198 1,0-50-17,24 0-15,1 0 16,99 0 0,-124 0-1,74 0 1,-49 0 15</inkml:trace>
  <inkml:trace contextRef="#ctx0" brushRef="#br0" timeOffset="7495.55">8484 4837 0,'0'25'15,"0"50"1,0-1-16,0 25 15,0 1 1,0 73 15,0-123 1</inkml:trace>
  <inkml:trace contextRef="#ctx0" brushRef="#br0" timeOffset="7927.54">8484 4465 0</inkml:trace>
  <inkml:trace contextRef="#ctx0" brushRef="#br0" timeOffset="8812.14">8806 4862 0,'25'0'16,"25"0"0,24 0-16,-24-25 15,24 1 1,1-1-16,-1 0 16,-49 0-1,25 25 1,-26 0 15,-48 0 32,-1 0-63,0 0 15,-25 0 1,26 0-16,-26 25 15,0 0 1,1 49 0,24-49-1,-25 74 1,26-24 15,24-26-15,0 75-1,0-74 1,49 24 0,1-24-1,24-25 1,-24-25 0,24 0-1,-49 0 1,49 0-1,-24 0 17</inkml:trace>
  <inkml:trace contextRef="#ctx0" brushRef="#br0" timeOffset="9829.62">9724 4763 0,'0'0'0,"25"99"15,0 75-15,-25-50 16,25 50-1,0-26 1,-25-73-16,24-1 16,-24 1-1,0-50 17,0-50-1,0-75-16,0 1 1,0-25 0,25 0-1,0 25-15,0 0 16,24-50 0,-24 99-1,0 1 1,0 24-16,0 0 31,-1 25-15,1 0-1,0 0 1,25 124 0,-26-50-1,-24-24 1,0 25-1,25-1 1,-25-24 0,25 24-1,0-24 1,49 24 0,-49-24-1,99-1 1,-49-49-1,49 0 1,-25 0 0</inkml:trace>
  <inkml:trace contextRef="#ctx0" brushRef="#br0" timeOffset="10512.89">10816 4441 0,'0'0'0,"0"148"16,74 373 15,-49-372-15,0-74-16,24-51 15,1 26 1,0 0-16,-25-26 16,123-24 15,-24 0-15,-49 0-1,-1 0 1,-24 0-1</inkml:trace>
  <inkml:trace contextRef="#ctx0" brushRef="#br0" timeOffset="11295.8">10617 4565 0,'75'-25'16,"-1"25"-1,50 0-15,25-25 16,-50 25 0,-24 0-16,-1 0 15,-24 0 1,-25 0-16,24 0 31</inkml:trace>
  <inkml:trace contextRef="#ctx0" brushRef="#br0" timeOffset="17794.09">13669 4738 0,'-25'0'16,"-25"0"-16,25 0 15,-24 0 1,-1 0-16,25 0 16,-24 0-1,24 0 1,-49 75 15,74 123 0,24-49-15,1-75 0,25-24-16,24 0 15,-24-26 1,99-24-1,-100 0 1,75-24 0,-49-51 15,-50 50-15,-25-49-1,0 49 1,-50-99-1,0 50 1,-49-26 0,49 51-1,1-1 1,24 50 0</inkml:trace>
  <inkml:trace contextRef="#ctx0" brushRef="#br0" timeOffset="18735.47">14810 4540 0,'25'0'63,"24"-25"-48,50-25-15,1-49 16,48 25-1,-48-1 1,-26 26-16,1-1 16,-51 25-1,-24 0 1,0 1 0,-24 24 15,-1 0-31,-25 0 15,1 0 1,-26 0 0,1 24-1,24 26 1,-24 124 0,49-25-1,0 223 1,25-149-1,0 174 1,0-174 15,0 149-15,0-173 0,0-175-1,0 26 1,0-25-1,0 0 1</inkml:trace>
  <inkml:trace contextRef="#ctx0" brushRef="#br0" timeOffset="19381.34">14661 5234 0,'0'-24'16,"50"-1"-1,49 0-15,25 0 16,0 0 0,25 1-16,124-76 62,-224 100-46</inkml:trace>
  <inkml:trace contextRef="#ctx0" brushRef="#br0" timeOffset="20770.38">16745 4689 0,'0'24'31,"0"76"-31,0 24 16,0 25-1,0 24-15,25-24 16,-25-25-1,0-74-15,0-1 16,0 1 0,0-25 15,0-50 0,0-25-15,0-247-1,0 123 1,0 0 0,0 25-1,0 25-15,0-148 32,0 98-17,0 99 1,0 26-1,0 24 1,24 25 15,26 0-15,74 99 15,-25-24-31,25-1 16,-25 1-16,1-26 31,49 26-31,-100-75 31,50 0-15,-74 0 15,25 0-31,-25-50 16,24-99-1,-24 99 1,-25 1 0,0 24-1,0 0 1,0 50 46,0 74-62,0 75 16,0-25-16,0 74 31,0 149-15,0-49 0,0-174-1,0-25 1,0 99-1,0-149 1,0 1-16,0-26 16,0-24 15</inkml:trace>
  <inkml:trace contextRef="#ctx0" brushRef="#br0" timeOffset="21831.49">18233 5086 0,'0'24'16,"0"26"-1,0 74-15,25 50 16,-25-1-1,25-49 1,-25-24-16,0-26 31,25-74 16,-1 0-31,26-25-16,24-74 15,26-25 1,-1-75 0,-25 26-1,-74 123 1,0-74 0,-25 75 15,25 24-16,0 74 95,0 1-110,0 99 15,75-25 1,-26 25-16,1-50 16,0 0-1,-1-24 1,26-1 0,-50-24-1,-1-26-15,1 1 16,0-25-1,-25 25 1</inkml:trace>
  <inkml:trace contextRef="#ctx0" brushRef="#br0" timeOffset="22451.15">19225 4788 0,'0'74'94,"50"50"-79,24 100 1,100 545 15,-124-645-15,-26-25-16,-24-25 15,25-24 1</inkml:trace>
  <inkml:trace contextRef="#ctx0" brushRef="#br0" timeOffset="24948.69">19994 4664 0,'25'74'94,"0"100"-78,49 49-1,-49 0-15,25-49 16,-25 0 0,49-25-1,-24 74 1,-25-124-1,-1-25-15,1-24 16,50 49 0,-26-49 15,26-25-15,-51-25-1,51 0 1,-1 0-1,50-25 1,-49 0 0,24-25-1,-99 26-15</inkml:trace>
  <inkml:trace contextRef="#ctx0" brushRef="#br0" timeOffset="25482.9">19895 5631 0,'50'-74'15,"49"24"1,0 1-1,50-26 1,25-24 0,-1 0-16,-49 49 15,-24 1 1,-76 49 0,1 0-1</inkml:trace>
  <inkml:trace contextRef="#ctx0" brushRef="#br0" timeOffset="26201.82">21458 5086 0,'0'74'47,"25"50"-32,24 50 1,26 272 15,-50-198 16,-25-223-47</inkml:trace>
  <inkml:trace contextRef="#ctx0" brushRef="#br0" timeOffset="26650.91">21359 4664 0</inkml:trace>
  <inkml:trace contextRef="#ctx0" brushRef="#br0" timeOffset="27264.44">21979 4961 0,'0'25'15,"0"25"1,25 24-16,0 100 16,49 99-1,0 25 1,-24 24-16,49 224 31,-49-323-15,-1 100-1,-49-249 1,25 0-16,0 1 31,-25-50-31,0-1 16</inkml:trace>
  <inkml:trace contextRef="#ctx0" brushRef="#br0" timeOffset="28052.46">22004 5383 0,'25'0'16,"-1"-25"0,26 25-16,-25 0 15,24 0-15,1 0 16,-25 0-1,24 0-15,-24 0 16,25 0 0,-1 0-16,26 149 47,-50 25-16,-25-124-16,0-26-15,0 51 16,-25-1 0,0 25-1,0-49 1,0 0-16,25-26 16,0 1-1</inkml:trace>
  <inkml:trace contextRef="#ctx0" brushRef="#br0" timeOffset="28596.72">22674 4738 0,'0'25'15,"0"25"1,0 74-16,24 49 16,1 51-16,25 24 15,-25-25 1,-1-49-16,1-1 15,0-74 1,0 1-16,24-1 31,-24-74 1</inkml:trace>
  <inkml:trace contextRef="#ctx0" brushRef="#br0" timeOffset="29845.91">23219 5482 0,'50'0'47,"0"0"-32,24 0 1,50 0 0,-50 0-1,1-24-15,-50 24 16,74-25 0,-99 0-1,49-25 1,-49 26-1,0-26 1,0 25 15,-49 0-15,24 1 0,-74-1-1,24 25 1,-98 0-1,24 25 1,0 24 0,99-24-1,-24 0 1,74 74 0,0-49-1,0 98 1,0-73-1,25 99 17,24-100-32,76 25 31,-51-49-15,124 24-1,-123-49 1,123-25-1,-74 0 1,-49 0 0,49 0-1,-50-25 1,50 0 0,-99 1-1,25-1 1</inkml:trace>
  <inkml:trace contextRef="#ctx0" brushRef="#br0" timeOffset="31664.09">25080 4862 0,'25'25'62,"-25"49"-46,49 26-16,1 49 15,24 396 32,1 51-15,-75-472-17,0-50-15,0-24 16,0-1-1</inkml:trace>
  <inkml:trace contextRef="#ctx0" brushRef="#br0" timeOffset="32465.82">25849 4912 0,'0'0'0,"99"74"16,0 1 0,-24-1-16,24 100 15,-49-100 1,-1 50 15,-24-25-15,0-24-16,-25 24 15,0-24 1,0 123 0,0-124-1,0 1-15,0 24 16,-75 50 0,26-99-1,-100 49 1,99-50-1,-74 1 1,75-50 15,24 0-15,0 0 0</inkml:trace>
  <inkml:trace contextRef="#ctx0" brushRef="#br0" timeOffset="33982.07">27015 5879 0,'49'0'47,"-24"0"-32,50 0 1,-1 0-16,-49 0 16,24 0-1,75 0 17,-74-24-1,-25-26-16,-25 0 1,0 1 0,0 24-1,0 0 1,0 0 0,-25 0-1,-49 1 1,24 24-1,-49 0 1,24 0 0,-73 74-1,73-49 1,-24 25 0,99-1-1,-25 26 1,25 49 15,0-75-15,124 125-1,-74-125 1,99 26 0,-75-75-1,124 0 1,-49-50-1,99-74 1,-148 50 0,48-100-1,-73 1 1,-50 73 0,-25-98-1,0 24 16,-124-198-15,49 223-16,-74-24 31,100 98-15,24 50-16,0 1 16,0-1-1,25 74 32,0 100-31,50 74-1,74 249 1,-50-249 0,-24-49-1,24-25-15,-24-25 16,49 99-1,-24-149 17,-50-49-17,-1 0-15,26 24 32,0-24-17,24-25 1,0 0-1,-49 0 1,25 0 0,-25 0-1,-1 0 1</inkml:trace>
  <inkml:trace contextRef="#ctx0" brushRef="#br0" timeOffset="34783.15">27635 5110 0,'25'0'31,"49"0"-15,25-24-1,422-51 32,-421 50-47,-1 25 32,-50 0-1</inkml:trace>
  <inkml:trace contextRef="#ctx0" brushRef="#br0" timeOffset="35876.14">28850 5631 0,'149'0'31,"0"-25"-31,-50 1 16,1-1 0,-51 0-16,1 0 15,-1 0 1,-73 25 62,-26-24-78,25 24 16,-24 0-1,24 0-15,-25 0 16,25 0-1,1 0 1,-26 0 0,0 0-1,26 49-15,-1 1 32,0-1-32,0 51 15,25 98 1,0-123-1,0 73 1,0-123 0,124 74-1,-49-49 1,73 0 0,-73-50-1,74 0 1,-100 0-1,1 0 17,0 0-17,-26 0 1,1 0 0</inkml:trace>
  <inkml:trace contextRef="#ctx0" brushRef="#br0" timeOffset="38052.61">25973 5061 0,'-25'0'31,"0"-25"-15,0 0 0,1 25-1,-1 0 1,0 0 31,0 0-32,0 0 1,1 0 0,-1 0-1,0 0 1,0 0 15,0 0-31,1 0 16,-26 0-1,25 0 1,-24 0 0,24 0-1,0 0 1,0 0 15,0 0-31,-24 0 31,24 0-31,0 0 32,0 0-32,0 0 31,1 0-31,-1 0 15,0 0 17,0 0-17,0 0 1,1 0 0,-1 0 15</inkml:trace>
  <inkml:trace contextRef="#ctx0" brushRef="#br0" timeOffset="40218.18">25402 6748 0,'50'0'235,"0"24"-220,-50 1-15,24-25 16,1 25-1,0-25-15,0 0 32,0 0-32,-1 0 31,1 0-31,0 0 31,0 0-15,0 0 15,-1 0 0,1 0-15,0 0 62,0 0-62,0 0-1,-25-25 282,0 0-266,0 1-31,0-1 16</inkml:trace>
  <inkml:trace contextRef="#ctx0" brushRef="#br0" timeOffset="41941.68">29892 5582 0,'25'49'78,"25"26"-78,-1-26 16,1 51-1,24 48 17,-49-98-32,0 49 31,-25-74 0,0 0-31,-25-25 125,0 0-109,1-50-1,-1 1-15,0-26 16,0 1 0,25-1-1,0 26 1,0-26-16,0 51 15,0-51 1,0 50 31,0 0-31,0 1-1,0-26-15,0 0 16,0 26-1,25-26 1,-25 0 0,0 26-1,0-1 17,0-25-1,25 1-16</inkml:trace>
  <inkml:trace contextRef="#ctx0" brushRef="#br0" timeOffset="43597.82">30264 5656 0,'25'25'31,"0"25"-31,25 74 31,-1 124 16,-49-224-16,0 1 1,0-74 15,0-1-32,0-24-15,0-1 16,0 1-1,0 49 1,0-25 0,0 26 15,0-1-15,0 0-1,25 25 16,0 0-31,0 0 16,24 0 15,-24 50-31,0-1 16,0-24 0,24 74-1,-49-74 1,25 25-1,-25-26 17,0-73 30,0-1-46,0-49-16,0 25 15,0 24 1,0-25 0,0 26-16,25 49 93,0 0-77,0 49 0,-1-24-16,1 25 15,25 24 1,-25 1 0,-1-26-16,1 26 15,25-26 1,-25 1-1</inkml:trace>
  <inkml:trace contextRef="#ctx0" brushRef="#br0" timeOffset="44148.28">31083 5458 0,'25'0'47,"0"24"-47,24 150 31,1-25-31,49 149 47,-74-249-31,0 26-1</inkml:trace>
  <inkml:trace contextRef="#ctx0" brushRef="#br0" timeOffset="44996.6">31058 5110 0</inkml:trace>
  <inkml:trace contextRef="#ctx0" brushRef="#br0" timeOffset="46073.3">31406 5631 0,'24'50'78,"1"49"-78,0-24 16,0 24 0,0 0-16,-1 25 31,1-74-16,-25-26 1,0-48 47,0-76-48,-25-24-15,25-49 16,0 49-1,0 24 1,0 51 0,0-1-16,0 1 15,0 24 1,0 0 0,25 25 46,0 0-46,25 50-16,-1-1 15,26 100 17,-26-50-17,-24-24-15,0-1 16,0 1-1,-25-26 1,25-24 0,-25 0-1,0 0 1,0-1 0,0 1-1,24-25 1</inkml:trace>
  <inkml:trace contextRef="#ctx0" brushRef="#br0" timeOffset="47518.39">32075 5631 0,'0'25'250,"-24"25"-234,-1 24-16,0 1 15,25-1 1,0 25-1,0-24-15,0-26 16,0 1 0,0-1 15,50 1 0,-1-50-15,-24 0 15,0 0-15,-25-25-1,0 0-15,0-24 32,0-1-32,0 25 15,0-24 1,0-26-1,0 1 1,0 49 0,0 0-1,0 1 1,25 24 93,-1 49-109,26 26 16,0 24 0,-1-25-16,1 1 15,-50-51 1,25 26-1,0-25 1,-1-25-16</inkml:trace>
  <inkml:trace contextRef="#ctx0" brushRef="#br0" timeOffset="48249.45">32472 5309 0,'0'49'47,"0"1"-31,0 74-16,0 521 62,0-496-31,0-124 1,25-25-1,0 0-15,49 0-1,-24 0 1</inkml:trace>
  <inkml:trace contextRef="#ctx0" brushRef="#br0" timeOffset="48893.6">32373 5904 0,'0'-25'78,"50"25"-62,-25-24-16,24 24 15,1-25 1,-25 25 0,-1 0-1</inkml:trace>
  <inkml:trace contextRef="#ctx0" brushRef="#br0" timeOffset="49483.97">32820 5830 0,'0'25'47,"0"-1"-32,0 26-15,0 49 16,0-24-1,0 197 17,0-197-1,0-50-15,0 0-16</inkml:trace>
  <inkml:trace contextRef="#ctx0" brushRef="#br0" timeOffset="50151.42">32820 5433 0</inkml:trace>
  <inkml:trace contextRef="#ctx0" brushRef="#br0" timeOffset="51125.62">33142 6053 0,'0'25'32,"-25"-25"-32,25 49 15,-25 26 1,1-1-16,-1 1 15,0 24 1,25-25-16,0-24 16,0 0 15,0-26-15,0 1-1,25-25-15,0 0 16,-1 0 15,1 0-31,0 0 31,0 0-15,0-49 0,-25 24-1,0-25 1,0 25-1,0-49 1,-25 49 0,-25-74-1,50 74 1,-49 0 0,49 0-1,-25 1 1</inkml:trace>
  <inkml:trace contextRef="#ctx0" brushRef="#br0" timeOffset="52457.61">33241 6227 0,'0'49'31,"25"26"-31,-25-26 16,25 1-1,-25 0-15,0-26 32,0 1-32,0 0 15,0-75 79,0 1-94,0-26 16,0 1-1,0 24-15,0-24 16,0-1-1,0 51 1,0-51 0,0 50 31,25 25-47,0 0 15,-1 0 16,1 0-31,0 0 32,0 0-17,0 0 1,-1 0 0,1 25-1,-25 0 1,0 25-1,0-26 1,0 51 0,0-26-1,0-24-15,0 25 16,0 24 0,0-49-1,0 0 1,0 0 31,0 0-16,25-1-15,0 1-1,0 0 1,-1-25 31</inkml:trace>
  <inkml:trace contextRef="#ctx0" brushRef="#br0" timeOffset="57499.07">3225 6599 0,'0'0'0,"0"25"31,-25-25 79,0 0-110,0 0 15,-24 24 1,-1-24-16,1 50 15,-100 198 17,99-74-1,50-75-31,0 0 16,50 100-1,-1-100 1,51 25-1,-76-124 1,51 25 15,-26-100 1,1-49-17,-25-49-15,0-1 16,-25 0-1,0 50-15,0 0 16,0 0 0,0 75-1,0 24 1,25 74 78,-1 1-94,1 49 15,25 0 1,-1 25-16,-24-49 16,25-1-1,-25 1 1,49-1-1,-49-24 1,24-1 0,1 1-16,0-25 15,-1 0 1,-24-1 0</inkml:trace>
  <inkml:trace contextRef="#ctx0" brushRef="#br0" timeOffset="58017.87">3820 7045 0,'25'75'47,"0"24"-31,0 25-1,-1-25-15,1-24 16,-25-1 0,25-24-1,0 24 1,-25-124 31,25-24-32</inkml:trace>
  <inkml:trace contextRef="#ctx0" brushRef="#br0" timeOffset="59453.56">4614 7467 0,'0'0'0,"25"25"0,0 0 16,0 24 0,-1-24-1,-24 0 1,25 0-1,-50-25 204,1-50-219,-26-24 16,0 24-1,-24-24-15,24-1 16,1 26 0,49-1-1,-25 25-15,0 0 16,25 1 0,-25 24 187,25-25-203,0 0 15,-25 25 1,1 0 31,-1 0-16,0 0-31,0 0 16,-24 0-1,24 0 1,0 0 0,0 0-1,0 25 1,1-25-1,-1 25 1,25-1 0,-25-24-16,0 25 15,25 0 1,-50 0 0,26-25-1,-1 25 16</inkml:trace>
  <inkml:trace contextRef="#ctx0" brushRef="#br0" timeOffset="60806.11">5234 7169 0,'0'0'0,"25"0"0,-50 0 140,0 0-140,1 0 32,-1 0-32,25 50 15,-25 0 1,25-26 0,0 51-1,0-1 1,0 1-1,0-51 1,0 1-16,25-25 31,0 0-15,49-49 0,75-51-1,-99 51 1,-1-26-1,-49 26 1,0 24 0,0-49-1,0-100 1,-25 25 0,-74-124-1,74 174 1,-24-25-1,49 99 1,0 0 0,0 50 31,0 25-47,0 49 15,0 25 1,0 0-16,0 50 31,0-1-15,24 1-16,1-50 15,50 124 1,-1-149 0,1 25-1,-26-49 1,1-1-1,-25-74 17,-1 0-1</inkml:trace>
  <inkml:trace contextRef="#ctx0" brushRef="#br0" timeOffset="64336.57">7293 7244 0,'0'25'94,"25"74"-78,0-25-1,0 75-15,-1-50 16,-24-24-1,50 49 1,-50-75 0,25-24-1,-25 25 1,0-75 62,0-74-78,-25-75 16,0-124-1,0-49-15,25 74 16,0 25 0,0-25-1,0 224 1,0-51-1,25 175 79,50 49-78,74 99-1,-25 0 1,-25 1-16,25-51 16,-50 26-1,25-50-15,-24-50 16,-1-25 0,1 1-1,-50-75 1,-1 0-1,-24-25 32,0-74-31,0-25 0,0-124-1,0 148 1,0 1-1,0 49 1,0 26 0,25 48 140,0 76-156,0 49 16,0 24-1,-1 1-15,1 0 16,0-1-1,49 125 1,-74-199 0,25-49-1,-25-1-15,0 1 16,0-25 0</inkml:trace>
  <inkml:trace contextRef="#ctx0" brushRef="#br0" timeOffset="65357.86">8856 7541 0,'0'25'46,"0"50"-30,0-1-16,0 50 16,0 25-1,0-75 1,25 100 15,74-149 0,50-124-15,-75-25 0,-24 24-16,0 1 15,-26 0 1,-24 0 0,0 74-1,0 0 1,0 0 15,0 50 63,0 49-79,0 1 1,0-25 0,25 49-16,0 0 15,0 0 1,-25-24-16,49-26 16,26 50-1,-50-74 1,-1-25 15,1 0-31</inkml:trace>
  <inkml:trace contextRef="#ctx0" brushRef="#br0" timeOffset="66034.39">9600 7095 0,'0'-25'16,"0"50"62,25 74-62,50 50-1,-51 25-15,26-1 16,74 199 15,-124-248 0</inkml:trace>
  <inkml:trace contextRef="#ctx0" brushRef="#br0" timeOffset="66806.34">10146 6996 0,'0'74'78,"0"25"-62,0 25 0,0 0-16,0 0 15,0-24 16,25-1-31,0-49 0,-1 74 32,1-75-17,25 26 1,0-51 0,-26 1-1,1-25 1,0 0-1,0 0 1,0 0 0,-1 0-1,1 0 1</inkml:trace>
  <inkml:trace contextRef="#ctx0" brushRef="#br0" timeOffset="67501.03">10047 7442 0,'25'0'63,"24"0"-48,50 0-15,1-25 16,-26 25 0,-24 0-16,-1 0 15,26 0 17</inkml:trace>
  <inkml:trace contextRef="#ctx0" brushRef="#br0" timeOffset="68126.62">10791 7442 0,'25'25'62,"-25"0"-62,25 24 16,-1 26-1,51 247 17,-26-98-1,-24-175-16,-25 1 1,0-25 15,0-1-31</inkml:trace>
  <inkml:trace contextRef="#ctx0" brushRef="#br0" timeOffset="68689.63">10940 7244 0</inkml:trace>
  <inkml:trace contextRef="#ctx0" brushRef="#br0" timeOffset="70035">11287 7492 0,'0'49'62,"25"-24"-62,25 124 16,24 25 0,-24 49-16,24-25 15,-24 1 1,-26-75 0,1-25-1,0 0-15,0-24 16,24-1-1,-49-49 1,0-50 78,0-74-79,-74-75-15,49 1 16,-24-1 0,24 25-16,0 25 15,0 25 1,0 25 0,25-50-1,0 74 1,0 0-1,0 25 1,0 1 78,0-1-79,0 0 1,0 0 0,0 0-16,25 25 93,0 0-93,25 0 32,-26 25-17,26 25-15,0-1 16,-26-24 0,1 25-16,-25 24 15,0-24 1,0 24-1,0 26 1,-25 24 0,1-50-1,-51 25 1,50-74 0,-49 50-1,49-51 1,0-24-1</inkml:trace>
  <inkml:trace contextRef="#ctx0" brushRef="#br0" timeOffset="70621.45">11858 7467 0,'25'25'63,"-1"49"-63,1 25 15,0 1 1,25-1-16,24 50 31,-24-25-15,-26-75-1,-24-24 17,25 0-32</inkml:trace>
  <inkml:trace contextRef="#ctx0" brushRef="#br0" timeOffset="71645.57">12230 8162 0,'0'-25'16,"25"25"46,-1 0-46,1 0-1,50 0 1,-1 0-16,50-50 31,-49 25-15,-26 1-16,-24-1 16,0 0-1,0 0 1,-25-49-1,0 24 1,0-24 0,0 24-1,-25 25 1,-25 0 0,25 25-1,1 0 1,-51 0 15,-24 50-15,49 0-1,25-25 1,-49 74 0,49-25-1,25-24 1,0 49-1,50-25 1,74 75 0,-50-124-1,50 50 1,-49-75 0,-1 0-1,-49 0 16,0 0-15,0 0 0</inkml:trace>
  <inkml:trace contextRef="#ctx0" brushRef="#br0" timeOffset="72526.69">15182 7492 0,'-25'0'47,"0"0"-31,0 0 0,-49 0-1,0 0-15,-26 0 16,-98 25-1,99-1 1,-1 51 0,76-26-1,-26 26 1,50-25 0,0 98 15,0-48-31,124 148 31,0-124-15,-25-50-16,1-24 15,98-25 1,-124-25 0,1 0-1,-26 0 1,-24 0-1,0 0 1</inkml:trace>
  <inkml:trace contextRef="#ctx0" brushRef="#br0" timeOffset="73434.95">15951 7914 0,'0'0'0,"-25"0"31,-25 24-15,1 1-1,-100 223 32,124-198-47,0 124 32,100-50-1,123-100 16,-99-24-32,125-99 1,-26-25 0,-173 50-1,25-1 1,-50 26-1,0-1 1,-50 0 0,-74-49-1,74 99 1,-98-25 0,73 25-1,-24 0 1,49 0 15,25 0-31,1 0 31,-1 0-15,0 0 0,0 0-1,0 0 1</inkml:trace>
  <inkml:trace contextRef="#ctx0" brushRef="#br0" timeOffset="74377.8">17266 7467 0,'24'25'78,"1"49"-62,0-24-16,25 49 15,-1 0 1,1 25-16,-25 0 16,24 25-1,-24-25 1,0 75 0,-25-150-1,0 1 1,0 0-1,0-100 32,-25-49-31,0 0-16,1-26 16,24 26-1,0-74 1,0 98-1,24 1-15,-24 24 16,0-49 0,0 74 15,0 0-15,0 0-1,25 1 1,0-26-1,25-24 1</inkml:trace>
  <inkml:trace contextRef="#ctx0" brushRef="#br0" timeOffset="75251.98">18035 7690 0,'24'25'47,"1"25"-31,25-1 0,0 26-1,-1 24-15,-24 0 16,0 0-1,24 25 17,-49-74-32,0 0 15,0-100 95,0-24-95,25-125-15,0-49 16,49-25 0,-24 100-16,24 24 31,-24 50-31,-25-1 15,0 75 17</inkml:trace>
  <inkml:trace contextRef="#ctx0" brushRef="#br0" timeOffset="76240.11">18853 7765 0,'25'0'31,"25"0"-15,-1 0-1,26 0-15,24 0 16,-49 0 0,24 0-16,-24 0 15,49 0 17,-99-50 30,0 0-62,-50 26 31,25 24-15,-24 0 0,-1 0-16,1 0 15,-100 24 1,99 1-1,-24 25 1,49-25 0,25 0-1,0 24 1,0 50 0,0-24-1,99 24 16,-49-49-15,49-1 0,-25-24-1,1-25 1,-26 0 0,-24 0-16,0 0 15,0 0 1</inkml:trace>
  <inkml:trace contextRef="#ctx0" brushRef="#br0" timeOffset="76841.28">19622 7219 0,'0'0'16,"25"50"31,-25 49-32,223 571 32,-24-174 0,-150-447-47,150 1 62,-50-50-30,-124 0-17,-1 0 1,1 0 0</inkml:trace>
  <inkml:trace contextRef="#ctx0" brushRef="#br0" timeOffset="78263.45">20639 7938 0,'0'0'15,"-24"-24"-15,-1 24 16,0 0 0,0 0-1,0 0 1,1 0 0,-1 24-1,0 26 16,25 0-31,0-26 16,0 100 0,25-99-1,0 25 1,24-50 0,1 0-1,-25-25 16,-1 0-31,-24-24 16,0-51 0,0 51-1,-49-50 1,49 49 0,0 25 15,0 0-16,0 50 32,0 50-31,0-1 0,99 75-1,-25-75 1,100 100-1,-100-149 1,100 0 0,-149-25-1,124-25 1,-75-25 0,25-124-1,-74 75 1,0-124-1,-25 99 17,-25-25-32,0 25 15,-74-50 1,74 125 0,-49-1-1,49 25 1,0 1-1,25 73 48,0 1-47,0 49-1,50 50-15,24 24 16,26 100-1,73 75 17,-98-224-17,24 74 1,-49-148 0,-26 24-1,1-74 1</inkml:trace>
  <inkml:trace contextRef="#ctx0" brushRef="#br0" timeOffset="78853.34">21260 7839 0,'24'0'94,"26"0"-78,0-25-16,24 25 15,50-24 17,-50 24-17,-24 0-15,-25 0 16,0 0 0,0 0-1</inkml:trace>
  <inkml:trace contextRef="#ctx0" brushRef="#br0" timeOffset="79464.81">22599 8509 0,'0'25'47,"0"0"-47,25 74 16,0 0-1,74 298 17,-49-174-1,-50-198 0,0 0-15</inkml:trace>
  <inkml:trace contextRef="#ctx0" brushRef="#br0" timeOffset="79976.72">22624 7938 0</inkml:trace>
  <inkml:trace contextRef="#ctx0" brushRef="#br0" timeOffset="80742.85">23393 8261 0,'-50'49'16,"26"26"-1,-1-1-15,0 26 16,0-1-1,25 0-15,0-25 32,0-24-32,0 24 15,124 26 1,-49-51 0,-26-49-1,26 0-15,-1 0 16,25 0-1,-49 0 1,-1-74 0,-24 24-1,-25-49 1,0 25 0,0-1-1,-49 26 16,-51 24-15,51 0 0,-26 0-16,1 25 15,0 0 1,49 0 0,0 0-1,0 0 1,0 0-1,1 0 17,-1 0-17</inkml:trace>
  <inkml:trace contextRef="#ctx0" brushRef="#br0" timeOffset="81716.62">24360 8087 0,'0'75'62,"0"-26"-62,25 50 16,0 1 0,-25-1-1,25-25-15,-25-49 16,25 25 0,-25-25-1,0-1 1,0 1-1,0-50 1,0-24 15,0-174-15,0 123 0,0-24-1,0 75 1,0 24-16,0 0 15,0 0 1,24 25 15,1 0-31,0 0 32,0 0-17,0 25 1,74 149-1,-49-75 1,24 99 0,-49-98-1,24 48 1,-49-98 0,25-25-1</inkml:trace>
  <inkml:trace contextRef="#ctx0" brushRef="#br0" timeOffset="82237.32">25626 8310 0</inkml:trace>
  <inkml:trace contextRef="#ctx0" brushRef="#br0" timeOffset="82669.67">25725 8658 0</inkml:trace>
  <inkml:trace contextRef="#ctx0" brushRef="#br0" timeOffset="117672.36">25774 8757 0</inkml:trace>
  <inkml:trace contextRef="#ctx0" brushRef="#br0" timeOffset="165003.06">8087 10841 0,'0'25'125,"25"74"-110,24 75-15,26 123 16,-1 26-1,26 520 17,-76-694-17,-24-99-15,25 24 16,-25-24 0,-49-125 62,-1-24-63,0 0-15,1 0 16,-1-1 0,0-24-1,26 50 1,-26-174-1,25 149 1,25-25-16,0-1 16,0-48-1,0 49-15,0 0 16,0-25 0,0 74-1,0 26 1,0 24-1,0-49 17,50 24-17,124-49 1,-50 74 0,148 0-1,-172 25 1,49 0-1,-100 0 1,26 0 0,-1 50-1,-49-1 1,-25 26 0,0-50-1,0 49 1,-50 0 15,-148 150-15,49-125-1,0 25-15,50-50 16,-75 75 0,125-149-1,-1 25 1,50 0-1,0 0 32,0 24-31,50 26 0,-1-1-1,50 50 1,-74-49-1,74 49 1,-74-100 0,25 51-1,-25-50 17,-1-1-32,-24 1 15,25-25 1,0 0-1,49 50 1,-24-25 0,49 49-1,-74-49 1,25 25 0,-50-26-1,25 1 1</inkml:trace>
  <inkml:trace contextRef="#ctx0" brushRef="#br0" timeOffset="166073.37">9377 12106 0,'0'50'62,"25"-1"-46,0 50-16,-1 1 15,1-1 1,0 50 15,-25-100 1,0-24 296,25-25-313,0 25 1,-25 0-16,24 0 16,1-25 15</inkml:trace>
  <inkml:trace contextRef="#ctx0" brushRef="#br0" timeOffset="166799.81">9824 12131 0,'0'25'63,"0"74"-48,-25 0-15,-50 25 16,26 75-1,-125 222 17,50-222-1,124-150-15,0-24-16,0 0 15</inkml:trace>
  <inkml:trace contextRef="#ctx0" brushRef="#br0" timeOffset="167558.01">10072 12875 0,'24'0'47,"1"0"-47</inkml:trace>
  <inkml:trace contextRef="#ctx0" brushRef="#br0" timeOffset="168317.02">10593 12354 0,'24'25'78,"1"49"-62,-25 1-1,25 24-15,-25-25 16,0 150 31,0-125-16,0-74-15</inkml:trace>
  <inkml:trace contextRef="#ctx0" brushRef="#br0" timeOffset="169464.22">11014 12081 0,'25'0'78,"0"25"-78,0 0 16,-25 0-1,49 24 1,-24 1 0,0 24-1,-25-24 1,25-1-16,-25-24 15,0 25 17,0 0-17,0-26 1,0 1 0,0 0 15,0 49-16,-25-24 1,0 24 0,25-49-1,0 25 1,0-25 31,0-1-32,0 1 1,0 0 0,0 0-16,0 0 31,25-25 0,0 0-15,49 0-1,-49 0 1,49 0 0,-24 0-1,-25 0-15,0 0 16,24 0 0,-24 0 15,0 0-31,0 0 31</inkml:trace>
  <inkml:trace contextRef="#ctx0" brushRef="#br0" timeOffset="170817.67">9352 10196 0,'0'-25'31,"50"0"0,248 25 16,-26 149-16,-172-25 0,-76-99-15,-24 25 15,25-50 79,25-50-95,24-49 1,1-1-16,24-48 16,-25 48-1,-24 26-15,-25 24 16,24 26 15,-24 24-31</inkml:trace>
  <inkml:trace contextRef="#ctx0" brushRef="#br0" timeOffset="171997.9">12949 11784 0,'50'0'62,"-1"0"-46,100-25 0,-25 0-1,0 0-15,50 0 16,99 0 0,-174 25-1,50 0 1,-99 0-1,24 0 17,-49 0-32</inkml:trace>
  <inkml:trace contextRef="#ctx0" brushRef="#br0" timeOffset="173698.02">13024 12602 0,'24'0'31,"51"0"-15,24 0-1,149 0 1,-124 0-1,0 0 1,0 0 0,75 0-1,-125 0 1,25 0 0,-74 0-1,50 0 1,-51 0 15</inkml:trace>
  <inkml:trace contextRef="#ctx0" brushRef="#br0" timeOffset="176375.72">16546 10146 0,'-49'0'78,"-1"0"-62,-49 0-1,-25 25-15,-25 0 16,-124 74 15,75-25 0,148-74-31,0 25 16,1 0 0,24-25-1,0 25 1,25 0 78,0 0-79,25-1 1,25 1-1,-26 25-15,51-25 16,-1 24 0,1-24-1,-26 0-15,26 0 16,49 49 0,-100-49-1,51 24 1,-50-49-1,-25 25 17,25 0-17,-25 0 17,0 0-17,-25-1 1,0 1-16,-50 25 15,-123 49 1,99-49 0,-50 24-1,75-24 1,-1-1 0,50-49-1,1 50 1,24-25 15,0 0-15,0-1-1,0 1 1,24 25 0,26-50-1,99 49 1,-50-24-1,99-25 1,-123 0 0,99 0-1,-125 0 1,50 0 0,-49 0-1,-25 0 1,49 0 234</inkml:trace>
  <inkml:trace contextRef="#ctx0" brushRef="#br0" timeOffset="190417.84">17315 10221 0,'0'24'156,"25"51"-140,25 74-16,49 74 15,0 75 1,0-25-1,1-50-15,-1-50 16,-50-24 0,1-74-16,-50-50 15,0-1 17,0-73 202,0-26-218,0 26-1,0-26 1,0 1-16,0 24 15,0-24 1,0-1-16,0 26 16</inkml:trace>
  <inkml:trace contextRef="#ctx0" brushRef="#br0" timeOffset="191770.97">18233 10295 0,'0'50'47,"-25"74"-31,1 25-1,-26 24-15,25 1 16,-49 0 0,49-1-1,-50 150 17,51-174-1,24-100-16,0-24 1,0 0 0,0 0 15,0-1 156,0 1-171,-25 0-16,0 25 16,25-1-1,-25-24-15,0 25 16,1-1 0,-26 1-1,50-25 1,-25 24-1,25-24 1,0 0 15,0 0-15,0-1 0</inkml:trace>
  <inkml:trace contextRef="#ctx0" brushRef="#br0" timeOffset="193893.64">17638 9625 0,'0'25'125,"0"0"-109,0 0 0,0-1-1,0 1 1,0 0 15,0-50 110,0-24-126,0-1 1,25 25-16,-1-49 16,1-1-1,0 1-15,0 24 16,0-74 15,-25 100-31,24-1 31,-24 0-31,25 25 110,0 0-95,-25 25 1,25 0-16,0 49 16,-1 0-1,1-49-15,0 50 31,0-1-31,0 0 16,-25-49 0,24 99-1,1-99 1,-25 50 0,0-51 15,0 1-16</inkml:trace>
  <inkml:trace contextRef="#ctx0" brushRef="#br0" timeOffset="-208264.73">19225 11188 0,'-24'0'16,"-1"0"46,74 50-31,100-1-31,0 51 16,-75-100 0,75 24-16,25 26 15,397 49 1,-497-99 0,-49 0-1</inkml:trace>
  <inkml:trace contextRef="#ctx0" brushRef="#br0" timeOffset="-206316.12">21136 10444 0,'24'74'93,"-24"-49"-77,50 25-16,0 24 0,24 75 31,-24-75-31,-26-24 16,76 49-1,-76-24 1,1-75 0,0 49-1,0-24 1,24 50 0,-24-51-1,25 26 1,-25 0 15,0-26 63,-1-48-63,1-26-31,-25 25 16,50-74-16</inkml:trace>
  <inkml:trace contextRef="#ctx0" brushRef="#br0" timeOffset="-205544.89">22128 10642 0,'0'50'78,"-25"49"-78,-49 0 16,49-24-16,-124 148 16,50-74-16,24-75 15,-49 150 1,124-200 0,-49 101 15,-1-76-16,25-24 1,25 0-16,0 0 16,-49 49-1,24-24 1,0-1 0,25-24-1,-50 49 1,50-49-1,0 0 1</inkml:trace>
  <inkml:trace contextRef="#ctx0" brushRef="#br0" timeOffset="-204624.72">21334 9923 0,'50'0'94,"-26"0"-94,1 0 0,50 0 15,-26 0-15,100 0 32,-50 25-1,-49-25 0,-25 0 16,-25 25 16</inkml:trace>
  <inkml:trace contextRef="#ctx0" brushRef="#br0" timeOffset="-203783.78">22946 10022 0,'-24'0'79,"24"50"-79,0-1 15,0 51-15,0-1 16,0 0-1,24 199 1,-24-100 0,0 199-1,-49-298 1,-150 249 0,51-150-1,-1-49 1,-50 49-1,75-74 1,-25-49 0,75-25-1,0-50 1,49 0 125</inkml:trace>
  <inkml:trace contextRef="#ctx0" brushRef="#br0" timeOffset="-202541.59">17191 10047 0,'0'-25'31,"-25"25"-16,25 25 17,-24 25-32,-1-1 15,0 1-15,-49 248 32,24-174-1,25 0-31,-24 74 31,24-74-15,0 25-1,0 25 1,25-26 0,0 26-1,0-50-15,0-25 16,0 50-1,0-50-15,0-24 16,50 24 0,-25-25-1,-25-49 17,24 0-17,1-25 63,0 0-78,49 0 16,50 0-16</inkml:trace>
  <inkml:trace contextRef="#ctx0" brushRef="#br0" timeOffset="-201331.78">23244 9799 0,'25'0'31,"0"0"32,0 25-63,-1 0 16,-24-1-16,0 76 31,0-26-16,0-49-15,0 24 16,0 1 0,0-25-1,0 24 17,0-24-17,75-25 95,49 0-95,-50 0 1,-24 0-16,49 0 15,25 0-15,0 0 16,-49 0 0</inkml:trace>
  <inkml:trace contextRef="#ctx0" brushRef="#br0" timeOffset="-200140.81">15107 12776 0,'50'0'62,"49"49"-62,50-24 16,25 50-16,-125-75 16,646 148-1,793 101 16,50-51 1,-322-99-1,-645-99-15,-26 75-1,51-51 16,-348 1-31,0 0 16,0-25-16,-25 50 16,-74-50-16,-50 0 15,-74 0 17,25 0-17,-1 0 1,-24 0 93</inkml:trace>
  <inkml:trace contextRef="#ctx0" brushRef="#br0" timeOffset="-197431.46">16000 13718 0,'-24'0'125,"-1"0"-110,0 0 1,0 0-1,0 0-15,-24 0 16,24 0 0,0 0-1,-24 0 1,-1 0 0,25 0-1,-49 0 1,24 0-1,25 0 48,-24 25-47,49 25 77,0-25-77,0 24 0,0 1-16,25-25 15,24 49-15,26 1 16,-1-1-1,100 75 1,-150-149 0,26 25-16,-50-1 15,25 1 17,0 0-17,-25 25 32,0-25-16,0-1-15,-50 1 0,0 25-16,-148-1 15,124-24 1,-1 25-16,-98 24 15,48 1 1,-23-26 0,24 50-1,74-24 17,50-50-17,0 0 16,0-1-15,0 1 0,124 99-1,199-25 1,-224-74-16,174 50 16,74-26-1,-149 1 1,-123-50-1,-50 0 1,-1 0 0,-24-25-1</inkml:trace>
  <inkml:trace contextRef="#ctx0" brushRef="#br0" timeOffset="-196683.92">17092 13967 0,'0'-25'31,"0"50"-16,-25 49-15,0-24 0,-24 49 16,24 0-16,0 0 16,-74 75-16,99-100 15,-50 150 1,26-51 0,-1 323 15,50-223 0,74-124 0,-74-149-15,-25 25 15,24-25 16,1 0-31,25 0-16,-1-50 15</inkml:trace>
  <inkml:trace contextRef="#ctx0" brushRef="#br0" timeOffset="-196081.29">17638 14438 0,'0'25'47,"0"24"-47,49 1 16,-49 24-16,25-24 16,50 124-1,-26-50 1,-24-50-1,0-49 1,24-25 109</inkml:trace>
  <inkml:trace contextRef="#ctx0" brushRef="#br0" timeOffset="-195481.86">18382 14463 0,'25'25'47,"-25"-1"-31,0 51-16,-50 24 16,1-25-16,-26 50 15,-99 174 1,1-75-1,74-74-15,-25 74 16,74-98 0,25-51-1,0-24 17,1-1-17,24-24 95,49-25-95,50 0 1,25 0-16,0 0 0</inkml:trace>
  <inkml:trace contextRef="#ctx0" brushRef="#br0" timeOffset="-194090.59">19349 15777 0,'25'0'125,"0"0"-110,25 0 1,-1 0-16,1 0 15,198 0 17,-174 0-17,-49 0-15,25 0 16,-25 0 0,24 0-1,26 0 1,-26 0-1,-24 0 1</inkml:trace>
  <inkml:trace contextRef="#ctx0" brushRef="#br0" timeOffset="-193193.99">20763 14785 0,'50'25'63,"0"74"-47,24 0-16,174 249 15,99 173 32,-272-447-47,-26 1 31,-49-125 79,0-24-110</inkml:trace>
  <inkml:trace contextRef="#ctx0" brushRef="#br0" timeOffset="-192580.04">22053 15008 0,'0'25'47,"-49"99"-47,-1-49 15,25 24-15,-99 99 16,0-49-16,-149 174 31,-99 98 1,298-321-1</inkml:trace>
  <inkml:trace contextRef="#ctx0" brushRef="#br0" timeOffset="-191861.56">21160 14289 0,'0'25'63,"75"0"-63,-26-25 15,100 49-15,-74-24 16,173-25 0,-75 0 15</inkml:trace>
  <inkml:trace contextRef="#ctx0" brushRef="#br0" timeOffset="-186083.81">22723 14612 0,'25'0'62,"-25"74"-46,0-49 0,0 49-16,0 75 15,0 124 17,-50 0 14,-49-50-14,50-149-32,-26 1 15,1 24 1,-1 0 0,50-24-1,1-50 1,24 24-1,-25-24 1</inkml:trace>
  <inkml:trace contextRef="#ctx0" brushRef="#br0" timeOffset="-184587.82">23244 14289 0,'0'50'156,"0"-26"-140,0 1 0,0 0-16,0 25 15,-49-1 17,24 1-17,-25-25 1,50 0-16,0-1 15,-25 1-15,0-25 16,25 25 0,-24 0-16</inkml:trace>
  <inkml:trace contextRef="#ctx0" brushRef="#br0" timeOffset="-182788.64">22971 14264 0,'25'-25'16,"0"25"15,0 0 0,24 0-31,-24 0 32,0 0-32,0 0 15,0 0 16,-1 0-15,1 0-16,0 0 94,0 0-63,0 25 0,-25 74 1,0-74-17,0 25 1,0-25-1,0 24 1,-25 1 0,25-25-1,0 0 1,-50 24 0,25-24-1,1 0 1,-1 0-1,0 24 1,50 1 203,24-25-219,75-25 15,-49 0-15,-26 24 16,51-24-16,-26 0 16,0 0-16,-49 0 15,0 0 142</inkml:trace>
  <inkml:trace contextRef="#ctx0" brushRef="#br0" timeOffset="-177708.11">24782 13892 0,'25'0'203,"0"0"-156,-25 25-47,25-25 15,-1 0 1,-24 25-1,25 0-15,0-1 16,-25 26 15,0 24-15,0 1 0,0-26-1,-50 75 1,26-74-1,-1-25 1,0 25-16,-25-1 31,-24 26-15,24-26 0,26 1-1,-1-50 141</inkml:trace>
  <inkml:trace contextRef="#ctx0" brushRef="#br0" timeOffset="-176597.18">27064 12677 0,'-24'0'31,"-51"0"-15,50 24 0,1-24-16,24 50 15,-25 0 1,-50 198 15,51-25 0,24-173-31,0 98 32,49-123-17,-24 0 17,0 25-17,49-50 1,-24 0-1,-1-25 1,1 0 0,0-25-1,24-49 1,-74 25 0,0 24-1,0 1 1,0-1-1,0 0 1,0-24 0,0 24 15,0-24-15,-25 24 15,25 25-31,-25 1 15</inkml:trace>
  <inkml:trace contextRef="#ctx0" brushRef="#br0" timeOffset="-175307.14">28156 12825 0,'-25'50'109,"0"0"-109,-24-1 0,24 1 31,25-25-31,-25 49 16,-49 1 15,49-75 32,25 24-63,-25 1 15,25 0 1,0 0 0,0 0 15,0-1 31,0 26-62,0-25 16,0 49-16,25-49 16,99 74-1,25 75 1,-25-25-1,25 0 1,-125-125 0,1 1-1,0 0 1</inkml:trace>
  <inkml:trace contextRef="#ctx0" brushRef="#br0" timeOffset="-173437.95">29024 12677 0,'25'0'31,"-25"49"-15,0 50-16,0-49 15,0 24-15,0 26 16,0 24-16,0-50 15,0 50-15,0-25 16,0 75 0,0-75 15,0-74 0</inkml:trace>
  <inkml:trace contextRef="#ctx0" brushRef="#br0" timeOffset="-171889.08">29049 12677 0,'25'0'125,"0"0"-109,24 0-16,1 0 15,-1 0-15,100 0 32,50 24-1,-174 1 16,-1 0-32,1-25 1,-25 50 0,0-26-1,0 26 1,0 0-1,-25 24 1,-49 0 0,24-49-1,1-25 1,-26 75 0,26-50 15,24-25-31,0 0 15,0 24 1,0 1 0,1 0 46,24 0 1,0 0-63,0-1 15,0 26 1,24-25-16,-24 0 16,25 24-1,25-24-15,24 99 16,-24-74-1,-25-26 1,-1 26 0,26 25-1,0 24 1,-1-25 0,-49-49-1,25-25 32,0 0 16,0-50-48</inkml:trace>
  <inkml:trace contextRef="#ctx0" brushRef="#br0" timeOffset="-170808.45">30016 12007 0,'-24'25'16,"24"-1"15,99 51-15,-25-1 30,-74-49-14,25 25-1,-25-26-15,0 51 15,0-50 0,-25-1 0,25 1 63,50-25-78,-1 0-1,26 0-15,-25 0 16,-1 0-16,1 0 16,24 0-1,-49 0 1,0 0-1</inkml:trace>
  <inkml:trace contextRef="#ctx0" brushRef="#br0" timeOffset="-169925.22">30016 13694 0,'-24'0'63,"24"24"-63,0 51 15,49 49 17,1-74-17,-50-1 1,25-49 109</inkml:trace>
  <inkml:trace contextRef="#ctx0" brushRef="#br0" timeOffset="-169373.69">30289 13793 0,'0'50'47,"-25"24"-47,25-24 15,-49-1-15,24 1 16,-25 24-16,1 1 16,-26 73-1,1 26 17,49-99-1,25-51 78</inkml:trace>
  <inkml:trace contextRef="#ctx0" brushRef="#br0" timeOffset="-169025.62">30314 14537 0</inkml:trace>
  <inkml:trace contextRef="#ctx0" brushRef="#br0" timeOffset="-168583.26">30488 14041 0,'0'25'46,"0"0"-30,0 24-16,25 150 31,-25-75 1,0-99-1</inkml:trace>
  <inkml:trace contextRef="#ctx0" brushRef="#br0" timeOffset="-167699.41">30761 14041 0,'24'0'62,"-24"25"1,25 0-32,-25-1-16,0 26-15,0 0 16,0-26 0,0 1-16,0 25 15,0-1 1,-25 1 0,25-25-1,0 0 95,25 0-79,25-1-31,-1-24 15,51 0 1,-51 0 0,-24 0-1,0 0-15</inkml:trace>
  <inkml:trace contextRef="#ctx0" brushRef="#br0" timeOffset="-166387.29">32051 12900 0,'0'25'0,"-25"-25"16,0 24-16,0 1 16,-124 99-1,-99 100 16,0-1 1,124-124-1,99-74 0,25 0 63,0 49-78,75 1-1,-50-51 1,24 1-16,1 0 0,24 25 15,-24-26 1,-25 1 0,24-25 62,-24 25-78,25 25 15,-26-26 1,1 1 265,-25 0-265,25-25-16,0 25 16</inkml:trace>
  <inkml:trace contextRef="#ctx0" brushRef="#br0" timeOffset="-165455.79">32844 13024 0,'25'0'62,"0"25"-46,0 148-1,223 572 32,-149-398-16,-74-198-31,0 74 32</inkml:trace>
  <inkml:trace contextRef="#ctx0" brushRef="#br0" timeOffset="-141398.98">1935 15976 0,'25'25'78,"-25"0"-78,0 24 31,0 1-31,-25-1 16,-74 199 15,99-173-15,0-1-1,-25-49 1,25 0-16,0 0 78,0 0-47,-25-1-15</inkml:trace>
  <inkml:trace contextRef="#ctx0" brushRef="#br0" timeOffset="-139925.4">2208 16026 0,'25'0'46,"-25"24"-30,0 26-16,0-25 16,0 74-1,0 149 17,-75 0-1,50-149-31,1 25 31,-26-24-15,25-51-1,25-24 1,0-50 109,0-24-125,0-1 16,25-24-16,25 49 15,-50 0-15,49-49 31,-24-1-31,0 50 32,0 1-17,-1 24 17,1 0-32,0-25 15,25 25 1,-26-25 15,1 25 16,0 0 0,0 25-32,0-25 1,-25 25-16,0 24 31,0-24-31,0 25 16,0 24 0,0-49-1,0 24 1,0-24-1,25 0 1,-1 0 0,1 24-1,-25 1 1,50 0 0,-25-1-1,-1-49 1,26 0 15,-25 0-15,0 0-1,-25-24 1</inkml:trace>
  <inkml:trace contextRef="#ctx0" brushRef="#br0" timeOffset="-138615.36">2778 16819 0,'25'0'94,"0"0"-79,0 0 1,0 0 0,-1 0-16,1 0 15,0 0-15,0 0 32,0-24-17,-25-1 1,24-25 15,-24 1-15,0 24 31,0 0-47,0 0 46,-24 25 64,-1 0-79,0 0-15,0 25 15,0 25-15,1-1 15,24-24-31,-25-25 15,0 25-15,25 0 16,0-1 0,-25 1-1,0 0 1,25 0 78,0 0-79,0-1-15,0 1 16,0 0 0,0 0-16,0 0 15,50 24 1,0 26-1,-26-75 1,1 49 0,0-24-1,0-25 1,24 0 0,-24 0-1,25 25-15,99 0 16,-75-25 15,-49 0-15</inkml:trace>
  <inkml:trace contextRef="#ctx0" brushRef="#br0" timeOffset="-137823.97">1141 15852 0,'25'-25'31,"25"25"-15,24 0 0,50 0-16,50 0 15,-100 0-15,50 0 16,149 0 0,198 0 15,-421 0 0,-25 0 78</inkml:trace>
  <inkml:trace contextRef="#ctx0" brushRef="#br0" timeOffset="-136937.49">4192 16819 0,'-24'0'47,"24"25"-32,0 0-15,49-25 16,274 50 15,-150-50-15,-98 0-1</inkml:trace>
  <inkml:trace contextRef="#ctx0" brushRef="#br0" timeOffset="-136015.92">4440 16671 0,'25'24'94,"-25"26"-78,0 24-16,0 75 15,0 25 16,0-149 173</inkml:trace>
  <inkml:trace contextRef="#ctx0" brushRef="#br0" timeOffset="-134959.62">4887 16720 0,'25'0'78,"0"0"-62,-1 0-16,-24 25 16,25 0-16,0 24 31,0-24-16,-25 25 1,25-25 0,-1 24 15,1-74 203,0 1-234,0-1 16,24-25-16,-49 1 16,50 24-1,0-50 1,-26 26-16,1 24 15</inkml:trace>
  <inkml:trace contextRef="#ctx0" brushRef="#br0" timeOffset="-133797.22">5408 16695 0,'50'25'125,"-26"-25"-110,76 0 1,-51 0-16,26 25 16,24-25-16,0 0 15,0 0 1,-74 0 0,0 0 62,-25-25-47,0 0-31,-25-24 16,-25 24-1,50-49-15,-24 49 16,-1 0-1,0 25 1,-49-50 0,49 50-1,-25 0 1,-49 0 0,49 0-1,1 0 1,24 0-1,0 25 1,0 0 0,25 0-1,0 24 1,0 1 0,0 24-1,0 1 1,0 24-1,0-74 1,0 24 0,0 1-1,0-25 1,25 49 0,0-49-1,0 25 1,24 24-1,-24-74 17,-25 25-17,75 0 1,-26 0 0,1-25-1,-25 0 1,-1 0 15,1 0-15,0 0-1</inkml:trace>
  <inkml:trace contextRef="#ctx0" brushRef="#br0" timeOffset="-132766.43">7616 16720 0,'0'-25'32,"0"-24"-17,-25 49 1,0 0-16,-24-25 16,-1 25-16,-49 0 15,-125 50 16,76 74 16,123 0-15,25-75-32,0 1 15,25 49 1,24-49-1,-24-25 1,-25-1 0,0 1 15,25 0-15,0 74-1,-25-74 1,0 0-16,0 0 31,-25 74-15,-25-74-1,25 24 1,1-49 15,-1 0 32,0 0-16</inkml:trace>
  <inkml:trace contextRef="#ctx0" brushRef="#br0" timeOffset="-131447.9">8037 16968 0,'0'-25'47,"0"1"-31,-49 24-16,24 0 16,-25-25-16,-74 25 15,25 0 16,50 0 16,24 25-15,25-1-1,0 1-31,0 0 15,0 0 1,25 49 0,24-24-1,50 0 1,50-26 0,-124-24-1,-25 25 1,25-25-1,0-25-15,-1 25 32,1-24-17,-25 48 126,0 51-141,0 24 16,0 25-16,0-25 15,0 50-15,0 25 16,0-100-1,0 1 1,0-150 47,50-24-48,-25 0 1,24-1-16,1 1 15,74-174 1,0 75 0,-99 123-1,24-24-15,51-74 16,-51 98 0,-24 26-1,25-1 1,-50 25-1</inkml:trace>
  <inkml:trace contextRef="#ctx0" brushRef="#br0" timeOffset="-130394.45">8831 16695 0,'0'25'16,"0"0"-16,0 0 15,0 0-15,0 49 16,0 50 0,0 25-1,-25-25 1,1 0 0,24-99-1,0 0 1,0-1 62,74-24-62,-24-49-16,-25 24 15,-1 0-15,26-49 16,-50 49-1,74-124 1,-24 25 0,-25 50-1,-25 98 126,0 1-125,0 50-16,0-26 15,0 26 1,0-1-1,0-49-15,0 0 16,0 49 0,0-49-1,0 0 32,0 0-31,25-1-1,-1-24 48,1 0-63,0 0 16</inkml:trace>
  <inkml:trace contextRef="#ctx0" brushRef="#br0" timeOffset="-129398.14">9650 16894 0,'0'0'0,"-50"-25"0,25 25 16,-49 0 0,0 0 15,-26 99 31,76 100-30,24-75-1,0-99 0,0-1-15,49-24-1,26 0 1,98 0 0,-49-148-1,-99 123 1,0-50 0,-25 50 30,0 75 64,0 25-110,0-51 15,0 1 1,0 25-16,0-25 16,0 24-1,0-24-15,0 0 16,0 24 0,0 1 15,0 0-16,25-26 1,-25 1 0</inkml:trace>
  <inkml:trace contextRef="#ctx0" brushRef="#br0" timeOffset="-128563.45">9948 17167 0,'0'-25'63,"24"25"-32,1 0-15,0 0 15,-25 50 0,50-26-31,-50 1 16,0 25-16,24 24 15,1-24 1,0-1 0,-25 1-1,0-25 16,0-50 63,0-25-78,0-24-16,25 0 15,0 24 1,49-74-16,-24 25 16,-1 49 15,-24 25-15,-25 0 15</inkml:trace>
  <inkml:trace contextRef="#ctx0" brushRef="#br0" timeOffset="-127531.52">10469 17266 0,'24'0'78,"26"25"-62,0-25-1,-26 0 1,1 0 0,0 0-1,0 0 1,0 0 31,-25-25 0,0 0-32,0-24 1,-25 24 0,0 25-1,0-25-15,0 0 16,1 25-1,-1 0 1,0 0 0,0 0-1,0 0 1,-24 0 0,24 0-1,25 25 1,-25 0-1,0 0 1,25 24 0,0 1-16,0 24 15,0-24 1,0-25 0,0 24-1,0 1 1,25 24 15,0-24-15,0-1-1,-25-24 1,74 25 0,-24-25-1,74 24 1,-75-49-1,-24 0 17,0 0-17</inkml:trace>
  <inkml:trace contextRef="#ctx0" brushRef="#br0" timeOffset="-126747.6">11734 17167 0,'24'0'16,"26"49"-1,25 51 1,49 48 0,-100-48-1,1-76 1,0-24-1,-25 50 1,0-25-16,0 0 31,0-1-31,0-48 141,0-1-125,0-50-16,50-24 15,-1 74-15,1-74 16,74-25-1,-99 99 1,-1 1 0</inkml:trace>
  <inkml:trace contextRef="#ctx0" brushRef="#br0" timeOffset="-125874.33">12577 17340 0,'0'25'16,"0"0"-16,0 0 16,0 24-16,0 26 15,-25-26 1,1 26 0,24-50-1,0-1 16,0 1 16,24 0-47,1-25 32,0 0-17,0-25-15,0 0 31,-1-24-15,1-1 0,-25-74-1,0 99 1,0-24 0,0-1-1,0 25 1,0-24 15,-25 49 32,1 0-48,-1 0 1,0 49-16,25-24 62,0 0-15,0 0-31</inkml:trace>
  <inkml:trace contextRef="#ctx0" brushRef="#br0" timeOffset="-125013.25">13197 17564 0,'0'0'0,"-49"24"16,24-24-16,0 25 15,25 0 17,-25 0-32,-24 0 47,49 49-16,49-24 0,26-25 0,-1-25-15,1-75 0,-75 50-1,24-24 1,1 24 15,-25-50-15,25 26-1,-25 24 1,0 0 0,0 0-1,0 1 1,0-1-1,-25 0 1,0 0 0,1 25-16,-1 0 15,0 0 17</inkml:trace>
  <inkml:trace contextRef="#ctx0" brushRef="#br0" timeOffset="-124413.81">13693 16968 0,'0'25'47,"0"25"-47,0 49 15,0-25-15,0 75 16,-24 0-16,24-75 16,0 1-16,0 49 15,0-25 1,0-24 15,0-51 0,24 1-15,1-25 15,0 0-15,25-25-1,-26 25-15,1-24 16,0-1 15,-25-25-15</inkml:trace>
  <inkml:trace contextRef="#ctx0" brushRef="#br0" timeOffset="-123779.48">13594 17489 0,'0'-25'15,"50"25"17,-25 0-32,-1 0 15,51 0-15,-1 0 16,-49-24 0</inkml:trace>
  <inkml:trace contextRef="#ctx0" brushRef="#br0" timeOffset="-119899.92">15256 17464 0,'-25'0'46,"1"25"-30,24 0 0,0 0-16,0 0 15,-25 24-15,25-24 16,0 0 0,0 24 15,0 1 0,0-25-15,0 0-1,25-25 17,-1 0-32,1 0 31,0 0-31,0-50 31,-25 25-31,0 0 31,0 1-15,0-1 0,0 0-1,0 0 1,0 0 15,0 1-15,0-1-1,-25 0 1,0 25 31,0 0-32</inkml:trace>
  <inkml:trace contextRef="#ctx0" brushRef="#br0" timeOffset="-119040.1">15653 17365 0,'25'-25'31,"0"25"-15,-25-24-16,49-1 15,-24 25 1,0-25 0,-25 0-1,0 0 63,0 1-46,-25 48 30,0 1-62,25 25 16,-49-1-16,49 1 15,-25 99 1,25-25 0,0 0-1,0 0 1,0-74 0,0-1-1,0-24 1,25 25-1,0-1 1,-25-24 0,0 0-1,0 24 1,0-24 93</inkml:trace>
  <inkml:trace contextRef="#ctx0" brushRef="#br0" timeOffset="-118307.55">15579 17861 0,'74'0'31,"-49"0"-15,0 0 0,0 0 46,-1-24-31,1 24 1,0-25-17</inkml:trace>
  <inkml:trace contextRef="#ctx0" brushRef="#br0" timeOffset="-114628.36">16968 17266 0,'25'0'110,"-25"25"-110,0 0 15,0 24-15,0 1 16,0 24-1,0 1-15,25 247 32,-1-49-1,-24-223-15,25-1-1,-25-24 16,0 0-31</inkml:trace>
  <inkml:trace contextRef="#ctx0" brushRef="#br0" timeOffset="-113443.75">16869 17142 0,'0'-25'15,"49"25"1,-24 0-16,74 0 31,-24 0-15,-26 25-1,100 49 17,-99-49-32,-25 25 15,-1-50 1,1 25 15,-25 24-15,25-24-1,-25 25 17,0 24-17,-25 0-15,-24-24 16,-51 0 0,76-26-1,-51 26 1,50-50-1,1 25 79,24 0-78,24 24-1,26 1 1,-25 0-16,24-1 16,26 1-1,49 49 1,-99-49-16,24-1 16,-24-49-1,0 25 1</inkml:trace>
  <inkml:trace contextRef="#ctx0" brushRef="#br0" timeOffset="-112477.98">17539 16869 0,'0'-25'32,"24"25"-32,1 25 15,0 0-15,0 0 16,-25-1-16,25-24 47,-1 25-32,26 50 17,-50-26-1,0-24-31,0 25 15,-25-25 64,100-50 14,-26 25-93,1-50 16,-1 50-16,-24-25 16,25-24-1,-25 49 32,-1 0-16</inkml:trace>
  <inkml:trace contextRef="#ctx0" brushRef="#br0" timeOffset="-111599.55">17861 18010 0,'0'25'63,"25"25"-63,-25-26 15,25 26-15,24 49 47,-24-99-16,0 25 47</inkml:trace>
  <inkml:trace contextRef="#ctx0" brushRef="#br0" timeOffset="-111037">18184 17961 0,'24'0'15,"-24"24"1,0 26 0,-24 24-16,-1 50 31,-25 50-31,-24-50 15,49-25 1,0-74 15</inkml:trace>
  <inkml:trace contextRef="#ctx0" brushRef="#br0" timeOffset="-110617.14">18258 18407 0,'50'0'110</inkml:trace>
  <inkml:trace contextRef="#ctx0" brushRef="#br0" timeOffset="-110133.42">18605 18159 0,'0'25'47,"0"24"-31,0 26-16,0-1 15,0-49 1,0 0-1,0 0 1,25-1 78</inkml:trace>
  <inkml:trace contextRef="#ctx0" brushRef="#br0" timeOffset="-109239.8">18729 18258 0,'25'0'31,"0"0"63,0 0-78,24 25 15,-24 0-15,0-25-1,-25 49 1,0 1-1,0 0 1,0-26 0,-25 1-1,0 25 1,25-25 31,25-25 78,50 0-125,-26 0 15,26 0-15,-26 0 16,-24 0 62,0 0-62</inkml:trace>
  <inkml:trace contextRef="#ctx0" brushRef="#br0" timeOffset="-108451.38">20491 17837 0,'0'49'31,"0"26"-31,0-51 16,0 51-16,0 24 16,0-25-1,0-24 1</inkml:trace>
  <inkml:trace contextRef="#ctx0" brushRef="#br0" timeOffset="-108084.36">20342 17340 0,'25'0'94</inkml:trace>
  <inkml:trace contextRef="#ctx0" brushRef="#br0" timeOffset="-107635">20863 18134 0,'0'25'109</inkml:trace>
  <inkml:trace contextRef="#ctx0" brushRef="#br0" timeOffset="-107209.53">21061 18085 0,'25'0'15,"0"-25"32,-25 0-31,25 25 0,-25-25-1,0-24 1,0-1 15</inkml:trace>
  <inkml:trace contextRef="#ctx0" brushRef="#br0" timeOffset="-106673.85">21086 17861 0,'0'0'0,"-25"0"31,0 0-31,0 0 31,1 25 1,-1-25-17,25 25 1,0 0-1,0 24 17,0-24-17,0 25 1,0-25 0,25-25-1,-25 24-15,49 1 16,-24 0-1,-25 0 1,50 0 0,-25-25 46,-1 24-46,1-24-1,0 25-15,25-25 32,-26 25-17,1-25-15,0 0 0</inkml:trace>
  <inkml:trace contextRef="#ctx0" brushRef="#br0" timeOffset="-104986.3">21830 17985 0,'0'-24'15,"25"48"1,0 26-16,24 0 16,-49-1-16,50 26 15,-50-26 1,0-24-16,25 0 16,0 24 15,-1-24 78,-24 0-93,0 0-16,0 0 15,25-1 1,-25 1 0,25-25 15,0 0 0,-25 25-15,25-25 109,-25-74-110,0 49-15,0-74 16,0 24 0,0 26-16,49-125 15,1 75 1,-50-50 0,49 25-1,-49-25 1,0 25-1,25 25 1,0 0 0,-25 24-1,25-49 1,-25 25 0,25 24-1,-25-49 1,0 75-1,0 24 1,24 25 172,1 0-157,0 0-31,0 0 15,49 0-15,1 0 16,173 0 0,-124 0-16,50 0 15,-100 0-15,273 0 16,-173 0 0,148 0-1,-222 0 1,-51 0 15,26 0-15,98 0-1,100-25 1,-74 25 0,49 0-1,99-49 1,-273 49-1</inkml:trace>
  <inkml:trace contextRef="#ctx0" brushRef="#br0" timeOffset="-104098.68">23070 17316 0,'-24'0'16,"24"49"-16,0-24 15,0 49-15,0 26 16,0 173 15,-25 74-15,-25-223 31,50-75-16,0-24-15</inkml:trace>
  <inkml:trace contextRef="#ctx0" brushRef="#br0" timeOffset="-102524.36">23046 17390 0,'24'0'15,"1"0"1,0 0 0,0 0 15,0 0 0,49 25 0,-74 0-31,50 24 32,-25 1-17,-1 49 1,1 0-1,-25-49 1,0 24 0,0-49-1,0 25 1,-25-25 0,1-1-1,-1 1 1,-25 0-1,25-25 1,1 0 0,-1 0-1,0 25 1,25 0 156,0-1-172,0 1 15,25 0 1,-25 0-16,49 24 31,-24 1-31,25 0 16,-25-1 0,24 1 62,1-1-63,-25-24 1,-1 50-16,1-50 16,25 49-1,-50-49 1</inkml:trace>
  <inkml:trace contextRef="#ctx0" brushRef="#br0" timeOffset="-101371.92">23467 17043 0,'0'-25'16,"50"25"0,-25 0-1,0 0 1,-1 0 15,1 25 0,0-1-15,0 1 0,-25 50-1,25-26 1,-25-24 15,0 0-31,0 0 172,24-25-156,26 0-1,24-50-15,-49 50 16,25-49-16,-25 49 16,0 0-16</inkml:trace>
  <inkml:trace contextRef="#ctx0" brushRef="#br0" timeOffset="-100549.03">23790 18382 0,'25'0'47,"-25"25"-47,24 49 0,26-49 16,-50 25-16,75 24 15,-75-49-15,24 0 16,1-50 109</inkml:trace>
  <inkml:trace contextRef="#ctx0" brushRef="#br0" timeOffset="-99965.72">24088 18432 0,'0'99'47,"0"-49"-32,-25 24-15,25-49 16,-25 25-16,25-26 31,-25 51 1,25-50-1,0-1 0,0 1-15,0 0-1,0 0 17</inkml:trace>
  <inkml:trace contextRef="#ctx0" brushRef="#br0" timeOffset="-99557.08">24236 18878 0</inkml:trace>
  <inkml:trace contextRef="#ctx0" brushRef="#br0" timeOffset="-99129.22">24311 18481 0,'25'50'32,"-25"25"-17,24-26-15,-24-24 16,25 49-16,0-49 31,-25 0 0</inkml:trace>
  <inkml:trace contextRef="#ctx0" brushRef="#br0" timeOffset="-98306.66">24609 18457 0,'49'0'31,"-24"49"32,0-24-32,-25 0-31,0 0 16,0 0-16,0 24 15,0-24-15,0 25 16,0-1-1,0 26 17,0-51-1,25 1 78,24-25-93,-24 0 0,0 0-16,0 0 15,-1 0-15</inkml:trace>
  <inkml:trace contextRef="#ctx0" brushRef="#br0" timeOffset="-97620.88">25874 17688 0,'49'24'16,"-24"51"-16,-25-50 15,0 0-15,25 49 16,-25-49-16,0 24 15,0-24 1,0 0 0,0 0 15</inkml:trace>
  <inkml:trace contextRef="#ctx0" brushRef="#br0" timeOffset="-97122.18">25849 17415 0</inkml:trace>
  <inkml:trace contextRef="#ctx0" brushRef="#br0" timeOffset="-96316.11">26246 17588 0,'-25'0'15,"0"0"1,25 25 15,0 0 0,0 99 1,50-49-17,-25-26 1,-1 1-1,1-50 32,-25 25-31,25-1 0,-25 1-1,0 0 1,0 0 15,-25-25 16,0 0-47,1 25 31</inkml:trace>
  <inkml:trace contextRef="#ctx0" brushRef="#br0" timeOffset="-95295.41">27114 17737 0,'-25'0'31,"0"0"-31,1 0 16,-1 0-16,0 0 31,0 25 0,0 99 1,25-25-17,0-49 1,0 0-1,0 24 1,0-49 0,0 0-1,25-1 1,-25 1 0,25 0-1,25-25 1,-26 0-1,1 0 1,0 0 0,0 0-1,24-25 1,-24 0 0,-25 1-1,25-26 1,-25 25 46</inkml:trace>
  <inkml:trace contextRef="#ctx0" brushRef="#br0" timeOffset="-93200.41">27685 17762 0,'-50'0'16,"25"0"-1,0 0 1,1 25 0,-1 25-1,25-26 16,0 1-15,0 0 15,0 0 1,0 0-17,25-25 16,-1 0-15,1 0 31,0 0-31,-25-25-16,0 0 15,25 25 1,-25-25-1,25 50 126,-25 25-141,0-26 16,0 26-16,0 49 15,24-49 1,-24-25 0,25-1 77,0-24-61,0 0-17,-25-24 1,0-26-16,25 0 15,-25 1 1,49-100 0,-49 0-1,0 99-15,0 26 16,0-51 0,0 1-1,0 49 32,0 50 62,0 49-109,0-24 16,0 49-16,0 0 16,0-24-16,25 24 31,-25-74-15,25 0 30,24-1 1,-24-24-47,0 0 16,25 0-16,-26 0 16,1 0-1,0 0 16,-25-24-15,0-1 0,25-50-16,0-73 15,-25 48 1,0 26 0,0 24-1,0 1 1,0 24-16,0 74 172,0-24-172,0 74 15,0 1-15,25-26 16,-25-24-16,0 24 16,0 25-1,49 25 1,-24-74-1,-25-25 17,0 0 30,25-25-46,0 0 15</inkml:trace>
  <inkml:trace contextRef="#ctx0" brushRef="#br0" timeOffset="-92112.13">28454 18010 0,'24'-25'31,"1"25"1,0 0-17,0 0 1,0 0-16,-1 0 15,26 0 17,-25-24-17,-25-1 1,25 0 0,-25 0-1,0 0 1,0-24-1,0 24 17,-25 0-1,0 25 0,0-25-31,0 25 47,1 0-31,-1 25-1,25 0 1,0 25 0,0-26 15,0 1-31,0 0 15,0 25 1,0-26 0,0 26-1,0-25 32,0 0-47,25-1 16,-1 1-1,-24 0 1,0 0 0,25 0-1,0-1 1,0-24 15,-25 25-31,74 0 16,-24 25 15,-25-50-31,-1 0 31</inkml:trace>
  <inkml:trace contextRef="#ctx0" brushRef="#br0" timeOffset="-91061.97">29247 17961 0,'-24'0'47,"-1"0"-47,-99 24 31,49 125 16,75-124-32,0 0 1,0 0 15,0-1-15,0 1-16,50 25 31,-25-25-15,24-25-16,26 0 15,-50 0 17,-1 0-32,26-50 0,-25-74 31,24-74-16,-24 98-15,-25 26 16,0-100 0,0-49-1,0 124 1,25 74 0,0 75 124,24-1-140,-24 26 16,25-1-1,-50-24-15,25 49 16,-25-50 0,25 26-16,24-25 15,-24-1 1,0 26 0,49 73-1,1-24 1</inkml:trace>
  <inkml:trace contextRef="#ctx0" brushRef="#br0" timeOffset="-83590.48">30637 17688 0,'0'-25'47,"-25"25"-47,0 0 15,-25 0 1,26 0-16,-76 49 31,26 51 0,49 49 1,25-75-32,0 25 31,0-24-15,0-26 15,50-24-16,-1 25 1,1-26 0,24-24-1,-24 0 1,-25 0 15,0 0-15,-25-24-1</inkml:trace>
  <inkml:trace contextRef="#ctx0" brushRef="#br0" timeOffset="-82760.4">30909 17861 0,'-24'0'16,"-1"0"-1,-25 50-15,25-50 16,25 50-1,0-1-15,-24 1 16,24 24 0,0-49-1,0 0 1,0 24 0,0 1 15,0-25-16,24-25 1,26 0 0,-25 0-1,49-25 1,-24-25-16,-25 1 31,24 24-15,-49-49-1,0 49 1,0-25 0,0 25-1,0-24 1,0 24 15,-24-49-15,-51 74-1,25 0 17,26 0-17,-1 0 1,0 0 15</inkml:trace>
  <inkml:trace contextRef="#ctx0" brushRef="#br0" timeOffset="-81792.46">31009 17936 0,'49'0'32,"-24"0"-32,25 0 15,-25 0-15,24 0 16,1 0 0,24-25-16,-49 25 31,0-25-16,0 0 1,-1-24 47,-24 24-32,0 0 16,-24 25-16,-1 0-15,0 0-1,25 25 1,-25 25-1,25-26 1,0 51 0,0 24-1,0-74 1,0 24-16,0-24 16,25 124 15,-25-75-16,25-24 1,0-25 0,-1-25 124,26 0-124</inkml:trace>
  <inkml:trace contextRef="#ctx0" brushRef="#br0" timeOffset="-81073.39">31803 17886 0,'0'-25'63,"0"1"-47,0-1 30,0 0-30,0 0 0,0 0 31,-25 25-32,0 0 1,25 25-16,0 0 15,0 124 1,0 49 0,0-74-1,0 0 1,0 0 15,0-99-31,0 25 31,0-25-31,0-1 16,0 26 0,0 0 15,-25-50 63</inkml:trace>
  <inkml:trace contextRef="#ctx0" brushRef="#br0" timeOffset="-80623.83">31654 18357 0,'0'-24'31,"49"24"-15,1-25-1,-50 0-15,50 25 16,-1-25 0,-49 0-1,25 1 1,0-1 0,-25 0-1,25 25-15,-1-74 16</inkml:trace>
  <inkml:trace contextRef="#ctx0" brushRef="#br0" timeOffset="-80081.03">32100 17762 0,'-25'0'16,"1"75"-1,24-26 1,0 26-16,0-1 15,0-24-15,0 49 16,0 99 0,74-49-1,-49 0 1,0-75 0,24-49-1,-49 0 16,0 25-31,0-26 16,0 1 15,0 0 32,-49-50-16</inkml:trace>
  <inkml:trace contextRef="#ctx0" brushRef="#br0" timeOffset="-79625.26">32051 18432 0,'0'-25'31,"24"25"-15,1-25-1,50-24 1,-51 49 0,1-25 15,25-25 0,-25 25-15</inkml:trace>
  <inkml:trace contextRef="#ctx0" brushRef="#br0" timeOffset="-79249.25">32373 18085 0,'25'49'47,"0"1"-47,-25-25 15,0 24 1,0-24-16,0 25 15,0-26 1</inkml:trace>
  <inkml:trace contextRef="#ctx0" brushRef="#br0" timeOffset="-78905.52">32423 17911 0</inkml:trace>
  <inkml:trace contextRef="#ctx0" brushRef="#br0" timeOffset="-77092.45">32745 18134 0,'-49'0'0,"24"0"15,25 25-15,-25 0 16,0-25 0,25 25 15,0-1-15,0 1 15,0 0-16,0 0 1,0 0 0,25-1-1,0-24 1,-25 25 0,25-25-1,24 0 1,-24 0-1</inkml:trace>
  <inkml:trace contextRef="#ctx0" brushRef="#br0" timeOffset="-76664.19">32869 18209 0,'0'24'47,"25"1"-32,-25 25 1,0-1-16</inkml:trace>
  <inkml:trace contextRef="#ctx0" brushRef="#br0" timeOffset="-76265.43">32894 18010 0,'25'0'63</inkml:trace>
  <inkml:trace contextRef="#ctx0" brushRef="#br0" timeOffset="-75832.28">32993 18159 0,'25'0'31,"0"0"63</inkml:trace>
  <inkml:trace contextRef="#ctx0" brushRef="#br0" timeOffset="-75423.38">33043 18159 0,'0'-25'31,"-25"25"16,-25 25-32,50 0 1,-24 0 0,24-1-1,0 1-15,0 25 16,-25-25-1,25-1 1,0 1 0,0 0 15,0 25-15,25-50-1,-25 24 1,24 1-1,1-25 1,0 0-16,0 0 31,0 0-31,-1 0 16</inkml:trace>
  <inkml:trace contextRef="#ctx0" brushRef="#br0" timeOffset="-74458.46">33266 18283 0,'0'25'31,"0"0"-15,0-1-1,0-73 126,0 24-125,25 0-16,0-24 15,-25 24 1,25 25 15,24 0 47,-49 49-62,0-24-16,25 25 15,0 24-15,-25 1 16,25-1 0,-1 1-1,1-26 1,-25-74 93,25-24-109,-25-1 16,25-24-16,-25-1 16,0 26-1,0-75 1,0 49-1,0-24-15,0 49 16</inkml:trace>
  <inkml:trace contextRef="#ctx0" brushRef="#br0" timeOffset="-74048.61">33564 17911 0,'0'25'63,"0"24"-47,0 1-16,0 0 15,0-1-15,0 26 16,25 73-1,-1-24 1,1-74 0,-25 0-1</inkml:trace>
  <inkml:trace contextRef="#ctx0" brushRef="#br0" timeOffset="-73348.64">33564 18283 0,'0'-25'47,"25"0"-47,24 25 16,-49-24-1,0-1 48,0 0-48,0 0-15</inkml:trace>
  <inkml:trace contextRef="#ctx0" brushRef="#br0" timeOffset="-69895.45">33564 17886 0,'0'0'0,"-50"-25"15,25 1-15,1-26 16,-1 25-16,-50-49 15,26 49-15,-75-99 32,-124-25-1,198 124-31,-372-74 31,-74 0 0,174 99-15,98-50 0,100 50-1,-124 0 17,75 0-17,24 0 1,-99 0-1,49 0 1,75 0-16,50 0 16,-348 0-1,248 0 1,-24 0 0,0 0-1,24 0 1,-74 0-1,124 25 1,-75-25 0,75 0-1,25 0 1,-99 25 0,74-25 15,-75 0-16,75 0-15,-74 0 16,-1 0 0,-24 0-1,99-50 1,-25 25 0,75-24-1,24 49 1,0-50-1,-24 50 1,0-50 0,24 26-1,25 24-15,0 0 32,1-25 14,24 0 33,0 0-64</inkml:trace>
  <inkml:trace contextRef="#ctx0" brushRef="#br0" timeOffset="-68590.77">26072 16472 0,'25'0'62,"0"0"-62,0 0 16,24 0-16,-24 0 31,49 25 0,-24-25 1,-25 0-32,0 0 31,24 25-15,-24 0-1,-25-1 110,0 1-125,0 25 16,0-25-16,-50 24 15,50 50 1,-24-24 0,24-26-1,-25-49 95,0 0-17,0 0-77,25-24-16,-25-26 16,-24 0-1,49 26-15,0-26 16,-50 0 0,1 26-1,24-1 1</inkml:trace>
  <inkml:trace contextRef="#ctx0" brushRef="#br0" timeOffset="-67049">26866 14215 0,'0'24'109,"25"51"-93,24-50-1,51 24-15,-51-49 16,472 174 15,-248-124-15,-25-26-1,-25 1 1,-49 0 0,24 0-1,-49 0 1,75-1 0,-51-24 15,-24 0-16,0 0 1,-99 0-16,74 0 16,124 0-1,-25 0 1,0 0 0,0 0-1,224 0 1,-25 0-1,148 0 1,26 0 0,-100 50-1,49-25 1,-421-25 15,-198 0 188</inkml:trace>
  <inkml:trace contextRef="#ctx0" brushRef="#br0" timeOffset="-65249.88">26742 14289 0,'25'25'47,"-25"0"-47,0 49 15,0 1 1,0-26-16,0 50 16,0 1-16,25 148 31,-1 198 0,1-247 0,-25-125-15,0-24 0,0 24-1,0 1 1,0 73-1,0-98-15,0 74 16,0-50 0,0-49-1,0 25 1,0-1 15,0-24-15,0 50-1,0-26 1,0-24 0,0 50-1,0-26 1,0 26 0,0-26-1,0 1 1,0 24-1,0-49 1,0 0 0,-25 0-1,25-1 17,0 1 14,0 0-30,-24 0 0,24 0-1,0 0 1</inkml:trace>
  <inkml:trace contextRef="#ctx0" brushRef="#br0" timeOffset="-62305.53">27213 15033 0,'0'50'47,"0"-25"-47,0 24 15,0 1-15,0-25 16,0 24-16,0-24 16,0 0 15,0 0-16,0-75 126,0 25-141,0-24 16,0-1-1,0 25-15,0 1 16,0-26 0,0 25-1,0-25 1,50 100 140,-25 0-140,-25 24-16,24 1 15,1-26-15,0 26 16,74 49 0,-99-100-1,25 1 32,25-50 0,-25 1-31,-25-26-1,24 0-15,1 1 16,0-1-1,0-49 1,49-25 0,-74 99-16,0-25 15,25 26 1,0 24 109,0 49-109,-25-24-16,0 50 15,24 24-15,-24-50 16,25 26-1,0-26-15,-25 26 16,25-1 0,0-74 140</inkml:trace>
  <inkml:trace contextRef="#ctx0" brushRef="#br0" timeOffset="-61789.77">28032 15207 0,'25'0'16,"-25"25"-1,0 24-15,0-24 16,0 25-16,0-25 15,0 24 1,0-24 0,0 0-1,0 0 48,24-25-48,1-25-15,0 0 16,-25-49 0,25-50-1,0 49 1</inkml:trace>
  <inkml:trace contextRef="#ctx0" brushRef="#br0" timeOffset="-61408.24">28181 15133 0,'25'49'110,"-1"1"-110,1-1 15,0 51-15,-25-51 16,25 75-16,49 25 16,-49-99-1,-25-26 1,0 1 31,25-25-32,0 25 1,-1-25 47</inkml:trace>
  <inkml:trace contextRef="#ctx0" brushRef="#br0" timeOffset="-60881.13">28553 15008 0,'0'25'47,"0"50"-31,0-26-16,0 1 0,25 49 31,-25 0-16,0-74 1,24 0 0</inkml:trace>
  <inkml:trace contextRef="#ctx0" brushRef="#br0" timeOffset="-60385.93">28801 14909 0,'0'25'15,"0"25"1,0 24 0,0-24-16,0 24 0,49 100 31,-24-125-31,-25 26 31,50-26-15,-50 1-1,50 24 1,-26-74-16,1 0 63,0 0-48</inkml:trace>
  <inkml:trace contextRef="#ctx0" brushRef="#br0" timeOffset="-59606.15">28900 15381 0,'25'0'93,"0"0"-61,0 0-17,-1 0 1</inkml:trace>
  <inkml:trace contextRef="#ctx0" brushRef="#br0" timeOffset="-59085.54">29198 15232 0,'25'0'31,"24"49"-31,-24-24 15,-25 25-15,25 24 16,0 1-16,-1-26 16,1-24-16,-25 0 62</inkml:trace>
  <inkml:trace contextRef="#ctx0" brushRef="#br0" timeOffset="-58433.36">29099 14909 0</inkml:trace>
  <inkml:trace contextRef="#ctx0" brushRef="#br0" timeOffset="-57820.89">29545 15133 0,'50'49'32,"-25"1"-32,-1-1 0,1 1 15,0 49-15,25 0 16,-26 1-16,1-1 15,25 25-15,-25-25 16,-1-24 0,51 49 15</inkml:trace>
  <inkml:trace contextRef="#ctx0" brushRef="#br0" timeOffset="-56801.29">29843 15232 0,'0'0'16,"25"0"-16,24-25 0,-24 25 94,0 0-32,0 0-46,-25 25-16,0 0 15,0-1 1,0 1 0,0 0-16,0 0 31,-50 0-16,50-1 1,-74-24 0,74 25-1,-25 0 1</inkml:trace>
  <inkml:trace contextRef="#ctx0" brushRef="#br0" timeOffset="-56265.07">30140 15133 0,'50'24'47,"0"76"-32,24-26-15,-74-24 16,50 49-16,-1-25 16,26 50-1,-75-99 16,25 0 48</inkml:trace>
  <inkml:trace contextRef="#ctx0" brushRef="#br0" timeOffset="-55093.76">30686 15703 0,'25'-25'47,"0"25"-31,0 0-1,-1 0-15,26 0 31,-25 0-15,0 0 0,-1-25 15,-24 1-15,0-26-1,0 0 1,0 26-1,0-1 1,0 0 0,0-25-1,0 26 1,-24 24 0,-26-25 15,25 25 16,0 0-32,1 0 1,-1 74 0,0-74-1,25 50 1,0-1-1,-50-24 1,50 0 0,0 0 15,0 0-15,0-1-1,0 1 16,0 0-31,25 0 16,0 0 0,25 49-1,-26-74 1,26 50 0,-25-50-1,24 0 1,1 25-1,49-1 1,-24-24 0,-50 0 46,-1 0-46,26 0-1,-25 0 17,0 0-17,-1-24 63</inkml:trace>
  <inkml:trace contextRef="#ctx0" brushRef="#br0" timeOffset="-49155.01">27908 16571 0,'-50'0'63,"1"0"-47,-26 0-1,26 0-15,-75 0 31,-75 0 1,125 75-1,74-50 0,0-1-15,0 100-1,0-24 1,99 48 0,50-23 15,49-51-31,-123-74 16,-51 0 15,1 0-16,0 0 1,25-50 0,-50 26-16,0-1 31,24-25-31,-24 0 16</inkml:trace>
  <inkml:trace contextRef="#ctx0" brushRef="#br0" timeOffset="-48114.16">28131 16571 0,'0'25'47,"0"0"-16,0 0-31,0 0 16,0-1-16,0 1 16,0 0-1,0 0 1,25 24 46,0-49-46,0 0 0,-1 0-1,1 0 1,0 0-16,0 0 16,24 0 15,1-24-16,-50-1 1,50 0 0,-50 0-1,0 0 1,0-24 15,0 24-31,0 0 16,0-24-1,-25-1 1,-25 0 0,25 50-1,-24 0 1,24-25 15,0 25-15,0 0 15,25 25 47,0 0-47</inkml:trace>
  <inkml:trace contextRef="#ctx0" brushRef="#br0" timeOffset="-47331.77">28578 16398 0,'49'0'31,"-24"24"-31,0 1 31,-25 0 1,0 0-32,25 0 15,-1 24 1,-24 1-1,0 0 1,0-1 0,0-98 156,0 24-157,0 0 1,0 0-16,25-24 15,-25 24-15,25 0 16,25 0 15,-26 25 47</inkml:trace>
  <inkml:trace contextRef="#ctx0" brushRef="#br0" timeOffset="-46650.23">28925 16472 0,'25'0'15,"24"0"1,-24 0-16,0 50 16,49-25-1,-49 24 17,-25-24-17,0 0 16,0-50 126,25 0-142,-25 0-15,50-49 16,-26 49-16,1 0 16,0 0-1,0 1 1,0-1-1,-1 25 64</inkml:trace>
  <inkml:trace contextRef="#ctx0" brushRef="#br0" timeOffset="-45804.46">29520 16547 0,'25'0'0,"0"0"31,25 0-31,-26 0 16,1 0 78,0 0-79,-50-25 32,0 25 0,1 0-31,-1 0-1,25 25-15,0-1 16,-25 1-16,0 0 15,25 0 1,0 24 0,0-24-1,0 25 63,0-25-78,0-1 16,25 26 0,25 0-1,-26-50 1,51 24 0,-26-24-1,-24 0 63,0-24-62</inkml:trace>
  <inkml:trace contextRef="#ctx0" brushRef="#br0" timeOffset="-45258.49">29967 16398 0,'25'24'31,"-1"1"-31,1 25 16,0 0-16,-25-1 16,25 1-16,-25-1 15,49-24-15,-24 25 16,-25-25-16,25 24 31,-25-24 47,25-25-46,24 0-32</inkml:trace>
  <inkml:trace contextRef="#ctx0" brushRef="#br0" timeOffset="-43808.42">30587 16497 0,'-50'0'32,"50"25"-17,-24 0 1,24 24 0,0-24-1,-25-25 1,25 25-16,0 0 47,0-1-16,0 1-15,25 0-1,-1-25 16,1-25-15,-25 0 0,0-24-1,25 49-15,-25-50 16,25 50 109,-25 25-109,0 0-1,25 24-15,-25-24 16,24 25-1,1 24 1,25 1 0,-25-51 15,-1-24 16,1 0-47,0 0 15,25-24 1,-50-1 0,0-50-1,24 1 1,1 0 15,-25-1-15,25 1-1,-25 49 1,25 25 125,-25 50-110,25-50-31,0 74 16,-1 0-1,-24-24-15,75 124 16,-50-26-1,-1-98 1,1 25 0,0-51 46,0-24-31,0 0 1</inkml:trace>
  <inkml:trace contextRef="#ctx0" brushRef="#br0" timeOffset="-42765.84">31009 16646 0,'0'-25'47,"0"0"-47,-25 0 15,25-24 1,0 24-16,0 0 16,-25 0-1,25-24-15,0-1 16,-50-24 0,50 49 15,0 0-16,-24 0 17,24 50 93,24 25-94,1-26-15,0 26-16,-25-25 15,25 0-15,-25-1 16,25 26 15</inkml:trace>
  <inkml:trace contextRef="#ctx0" brushRef="#br0" timeOffset="-42138.16">30885 16497 0,'49'0'62,"1"0"-62,-25 0 16,24 0-16,-24 0 15,0 0-15,25 0 32,-1-25-1,-24 25 0,0 0 0,0 0 1,-1-25-17</inkml:trace>
  <inkml:trace contextRef="#ctx0" brushRef="#br0" timeOffset="-41691.39">31455 16422 0,'50'0'16,"-1"0"0,-24 25-1,0 0-15,-25 0 16,50 0-16,-26 24 15,1 1 1,0 74 0,-25-99-1,25 74 1,0-49 0</inkml:trace>
  <inkml:trace contextRef="#ctx0" brushRef="#br0" timeOffset="-41156.96">31455 16224 0</inkml:trace>
  <inkml:trace contextRef="#ctx0" brushRef="#br0" timeOffset="-39952.86">31877 16522 0,'0'25'31,"0"24"-15,0 26 15,0-51-15,0 26-1,0-25-15,25 0 47,24 24-16,-24-49-15,25 25 0,-25-25-1,-1 0 1,1 0-1,0 0 1,-25-25 0,25 0-1,-25 1 1,0-26 15,0 0 0,0 26 1,-25 24-32,0-25 15,25 0 1,-25 0 15,1 25-15,24-25-1,-25 1 1,0 24 0,0 0 31,0 0-16,1 0-16,24 24 126,24-24-125</inkml:trace>
  <inkml:trace contextRef="#ctx0" brushRef="#br0" timeOffset="-38656.21">32323 16522 0,'0'0'0,"25"0"16,25 25-1,24 148 32,1 1 0,-75-199 141,0 0-188,0 0 15,0 1-15,0-1 16,0-25 0,0 25-1,0 1 1,25-1-1,-1 0 1,1 0 0,0 0-1,25 25 95,-26 50-95,-24-25-15,75 74 16,-26-49-16,-24 24 16,25 0-1,-50-49 1,0 0-1,25 0 32,-1 0 47,1-25-78,0 0-1,0 0 1,0 0 0,24 0-1,1 0 1,-25-25-1,0 0 17,-25 0-17,0 0 1</inkml:trace>
  <inkml:trace contextRef="#ctx0" brushRef="#br0" timeOffset="-29582.97">8236 8757 0,'25'0'94,"0"0"-94,74 0 15,25 0-15,-25 0 16,0 0-1,199 0-15,372 0 32,-25 25 15,-348 0-32,-98-25 1,123 24-1,-24 1 1,49 0 0,-24-25-1,24 0 1,-272 0-16,-26 0 16,100 25-1,0 0 1,49-1-1,100 1 17,-100 0-32,100 0 31,-25 0-15,-149 0-1,124-25 1,0 0-1,25 24 1,-99 26 0,247-50-1,-173 0 1,1 0 0,271 0 15,-321 0-31,421 0 31,-446 0-15,123 0-1,-123 0 1,49 0 0,-99 0-16,0 0 15,273 0 1,-99 0-1,0 0 1,-50 0 0,-25 0-1,0 0 1,125 0 15,-224 0-31,49 0 16,1 0-1,-75 0 17,50 0-17,-75 0 1,1 0 0,-26 0-16,125 0 15,-75 0 1,25 0-1,-49 0 1,-1 0 0,-49 0 31,0 0 15</inkml:trace>
  <inkml:trace contextRef="#ctx0" brushRef="#br0" timeOffset="-27706.41">9650 5954 0,'0'25'15,"0"-1"1,99 1 0,-24-25-16,346 99 31,249-49 0,-471-50-15,396 74-1,-223-49 17,-198-25-32,-1 0 15,125 25 1,-75 0-1,25 0 1,-24-25 0,73 0-1,26 24 1,-50 1 15,-100-25-31,26 0 16,-1 25 15,75 0-15,50 25-1,-125-50 1,174 0 0,0 24-1,-24 1 1,-51-25-1,-49 0 1,75 50 0,-1-25-1,199-25 1,-198 0 0,24 0-1,-25 0 1,-24 0 15,99 0-15,-74 0-1,-26 0 1,51 0 0,-100 74-1,74-49 1,199 49-1,-149-49 1,0 25 0,100-50-1,-51 0 1,1 0 0,-50 0-1,50 0 1,-25 0-1,24 0 1,1 24 15,198-24-15,-223 0 0,25 50-1,-224-25 1,26-25-16,272 49 15,99 1 1,50 0 0,-99-50-1,-124 0 1,49 0 15,-99 25-15,50-25-16,-224 0 15,174 0 1,-99 0 0,-74 0 15,-174 0-15,-1 0-1</inkml:trace>
  <inkml:trace contextRef="#ctx0" brushRef="#br0" timeOffset="-7836.55">18308 10419 0,'0'50'62,"0"-25"-46,-25 24 0,-25 50 15,-24 50 0,24-74-31,-124 148 31,125-124 1,-1-49-17,1 49 1,-51 0 0,51 0-1,24-49 1,-25-25-1,1 24 1,49-24 0,-75 50-1,50-50 1,-49 99 15,74-100-15,0 1-16,-25 0 31,0 25-15,1-1 15,24-24-15,-25 0 109,0-25-94,25-50-16,0 25-15,50-99 16,-26 100-16</inkml:trace>
  <inkml:trace contextRef="#ctx0" brushRef="#br0" timeOffset="-5585.38">18357 10444 0,'0'50'78,"-49"-1"-78,24 26 15,0-1 1,-49 75 0,24-75-16,-25 50 15,26-74 1,-50 99-1,-25 0 1,49-75 0,1 25-1,49-74 1,0 49 0,-24-24-1,-76 49 16,101-74-15,24 0-16,-75 0 16,50 24 15,1-49-15,24 25-1,0 0 1,0 0 15,0 0-15,0-1-1,-25 1 1,25 0 31,0 0-32,-25 0 1,25-1 15,-25 26-15,0-25 0,1 49-1,-1-74 110,50-49-78,-1 24-31,26 0-16,0-74 15,49-25 1,0 25 0,0-1-1,25-24 1,0 50-1,-74-1 1,74 1 0,-99 24-16,0 26 15,24-26 1,75-99 0,-74 75 15,24 24-16,-24-24 1,0-1 0,24 1-1,-24-1 1,-26 1 0,26 0-1,-50 49 1,25-50-1,-25 100 282</inkml:trace>
  <inkml:trace contextRef="#ctx0" brushRef="#br0" timeOffset="3744.75">27387 12156 0,'0'-25'94,"0"-25"-79,0 1-15,0-26 16,0 1-16,0-1 16,0 1-16,0-25 15,0-50 1,0 0 15,0 124-31,0 0 31,25 1 79,24 24-110,75 0 15,-49 24-15,49-24 16,49 25 0,1-25-16,297 75 15,50-75 1,0 24-1,-25 51 1,50-50 0,-25-25-1,0 74 1,50 0 15,-323-49-15,-223-25-1,-1 0-15,1 25 141,0 0-141,0 49 16,-25-49-1,0 25-15,0 24 16,0 50 0,0-99-1,0 25 1,25-26-16,-25 1 31,0 25-15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4:15:49.21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4:16:28.11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0-12-23T05:20:39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2778 2382 0,'-24'0'31,"24"24"-15,24 1-16,26 25 15,74 74 17,0 25-17,25-1 1,-50-23-1,-49-76 1,-25-49 0</inkml:trace>
  <inkml:trace contextRef="#ctx0" brushRef="#br0" timeOffset="995.33">3721 2382 0,'0'49'31,"-50"50"-15,50-74-16,-24 25 15,-1 24-15,-124 149 32,-49 75-1,24 74 0,-25-148 0,175-125-15,-26-50 0,50-24 15,0 0-31,-25-25 16</inkml:trace>
  <inkml:trace contextRef="#ctx0" brushRef="#br0" timeOffset="5252.08">3374 1538 0,'-50'74'78,"-24"-24"-62,24 25 0,25-75-1,0 49-15,1-24 16,-1-25-16,0 50 16,-49 49 15,49-74-31,0-25 31,25 24-15</inkml:trace>
  <inkml:trace contextRef="#ctx0" brushRef="#br0" timeOffset="6551.67">3498 1563 0,'25'25'47,"-25"24"-47,24 26 16,-24-1-1,75 100 16,-75-125 1,0-24-32,25 0 15</inkml:trace>
  <inkml:trace contextRef="#ctx0" brushRef="#br0" timeOffset="16605.77">5482 1563 0,'0'25'47,"0"-1"-31,-24 51-16,24-1 0,-25-24 15,0 24-15,0 26 16,0-26-1,-49 348 17,-50-1-1,49-172-15,26-51-1,-26 25 1,1 25-1,-50-24 17,99-26-17,-24 75 1,-1-50 0,50-148-16,0 49 15,-25 25 1,0-50-16,25 0 15,0 25 1,-25 0 0,1 0-1,-1 75 1,25-1 0,-50 50-1,50-74 16,-25-25-15,1 49 0,24-124-1,0 50 1,-25-49-16,25 24 16,0-49-1,0-25 1,0 24-1,0-24 1,0 25 0,0-1-1,0 26 1,0 24 15,0-50-15,0 125-16,0-25 31,0 173-15,0-73-1,0-26 1,49 0 0,-24 25-1,25-49 1,-25-1-1,24 125 1,-24-199 0,-25 99-1,25 25 1,25 223 15,-50-247-15,49 24-1,-24-50 1,-25 25 0,0 25-1,0-24 1,0 73 0,0 75-1,0-123 1,0-51-1,0-24 1,0 74 0,0-149-1,0 199 1,0-149 0,0-1 15,0-48-16,0-26 1,-25 0 0,25 1-1,-25 24 1,25 0 0,0 1-1,0-1 1,0 25-1,0-25 1,-24 50 0,24-25-1,0 50 1,0-50 0,0 0-1,0 0 16,0-25-15,-25 50 0,25-50-1,0 0 1,0 25 0,0-74-1,0-1 1,0-24-1,-25-25 17,0 0-1</inkml:trace>
  <inkml:trace contextRef="#ctx0" brushRef="#br0" timeOffset="19242.71">819 4366 0,'49'0'32,"1"0"-17,24 0 1,-24 0-16,24-25 0,-24 25 15,198 0 1,248 0 15,-49 0 1,-199 0-17,-25 0 1,75 0 15,-50 0-15,-149 0-16,149 0 15,-50 0 1,-24-25 0,49 25-1,-24 0 1,49 0-1,-25 0 1,-49 0 0,-1 0-1,-123 0-15,74 0 16,50 0 0,99 0 15,-124 0-31,-25 0 31,-25 0-31,149 0 16,25 0-1,-100 0 1,100 0 0,-74 0-1,98 0 1,1 0-1,25 0 1,198 0 0,-373 0-1,100 0 1,25 0 15,25 0-31,-25 0 31,25 0-15,-1 0 0,1 0-1,49 0 1,-49 0 0,74 0-1,149 25 1,-223-25-1,24 0 1,25 50 0,125 0-1,-75-1 1,-100-24 0,-49 0-1,25 24 16,75 26-15,-1-26 0,298 75-1,-199-24 1,-148-76 0,49 26-1,-173-25 1,347 49-1,-199-49 1,125 25 0,-125-1-1,-24-49 1,-25 25 0,25 0-1,-100 0 16,75-25-15,-50 0 0,1 0-1,98 0 1,-24 0 0,-125 0-1,125 0 1,49 0-1,-24 0 1,24 0 0,75 0-1,-50 0 1,124 0 0,323 0 15,-75 0-16,75 0 1,98 49 0,1 75-1,223-24 1,-248-100 0,-24 74-1,-125 1 1,-74-1-1,-75-24 1,-521 49 0,-74-74-1,0 24-15,0 1 32,0 24-32,0 25 31,0-24-16,0-50 1,0-1 0</inkml:trace>
  <inkml:trace contextRef="#ctx0" brushRef="#br0" timeOffset="20812.04">6326 2208 0,'0'-25'0,"74"99"16,-24-49-1,-25 25-15,123 124 16,1-26 31,-99-73-16</inkml:trace>
  <inkml:trace contextRef="#ctx0" brushRef="#br0" timeOffset="21418.93">7095 2059 0,'0'50'16,"0"24"-16,-25-24 15,-25 24-15,1 75 16,24-75-16,-124 174 31,-74 224 0,124-323 1,74-25-1,0-75-31,25-24 15,-25 0 1,25 0 47</inkml:trace>
  <inkml:trace contextRef="#ctx0" brushRef="#br0" timeOffset="22796.1">6772 1439 0,'-25'0'16,"1"25"-16,-26-1 16,50 26-16,-25-25 15,-24 0-15,-26 99 16,1-50 15,74-49 157,25-75-173,24 1-15,-24-1 16,25-49-16,-50 74 16,74-49-16,-24-1 15,-26 50 1,-24 1 15,25 48 94,0-24-125,-25 50 16,50 24-1,-50-49-15,49 99 16,-49-99 0,25 0-1,0 0 1,-25 0 15,0-1 0</inkml:trace>
  <inkml:trace contextRef="#ctx0" brushRef="#br0" timeOffset="23459.05">7591 2853 0,'0'49'47,"50"-49"-47,24 0 15,50 0-15,-50 25 16,1-25-16,148 0 16,0 0 15</inkml:trace>
  <inkml:trace contextRef="#ctx0" brushRef="#br0" timeOffset="24038.53">8831 1960 0,'0'25'15,"25"49"-15,25-24 16,-1 74-16,100 173 31,50-49 32,-175-198-32,1-25 47</inkml:trace>
  <inkml:trace contextRef="#ctx0" brushRef="#br0" timeOffset="24596.04">9774 2233 0,'0'49'16,"-50"26"-1,26-1-15,-51 25 16,25 25-16,26-49 16,-51 24-16,-49 124 15,-49 125 32,73-224-16,100-100-31,-24 26 16,24-75 93,0-49-93</inkml:trace>
  <inkml:trace contextRef="#ctx0" brushRef="#br0" timeOffset="25379.47">8980 1712 0,'25'0'63,"25"0"-48,-1 0-15,-24 0 16,74 0 15,-24 0-15,-1 0-1,0-25 1,-49 25 0,0 0 46,0-25-31</inkml:trace>
  <inkml:trace contextRef="#ctx0" brushRef="#br0" timeOffset="26644.65">10270 1364 0,'0'0'0,"25"25"16,-25 0-16,0 0 15,0 24-15,0 1 16,0 24-16,0 26 15,0-1-15,0-25 16,50 100-16,-50-124 16,0 49-16,24 50 15,-24 347 17,0-25 14,0-198-30,0-25 0,0-124-16,0-25 15,0 125 1,0 24 0,0 0-1,0-50 1,0 50-1,0 0 1,0 224 0,-24-51-1,-51 51 1,75 74 0,-25-25 15,25 24-16,0-98 1,0-50 0,0-25-1,0 0 1,0 248 0,-25-74-1,-24-199 1,-1 646-1,-24-299 1,74-24 0,0-99-1,0-75 1,-25-174 15,25-123-15,0 49-1,0 173 1,0-73 0,50-26-1,-50-247 1,24 49 0,1-50-16,25 100 15,-50-50 1,25 0-1,-50-124 79,0-75-94,0-98 16</inkml:trace>
  <inkml:trace contextRef="#ctx0" brushRef="#br0" timeOffset="27798.58">11138 2307 0,'25'0'31,"25"0"-15,-25 0-1,-25 25 17,24-25-32,51 99 15,74 273 17,-75-248-17,0 25 16,-49-149-31,0 50 16,-25-25 0,25-25 62</inkml:trace>
  <inkml:trace contextRef="#ctx0" brushRef="#br0" timeOffset="28388.04">11858 2431 0,'-124'149'15,"248"-298"-15,-273 397 0,74-99 16,-24 0-16,25-50 15,-1 0-15,26 25 32,24 0-1</inkml:trace>
  <inkml:trace contextRef="#ctx0" brushRef="#br0" timeOffset="29427.78">11808 1439 0,'0'0'0,"-50"25"16,1 49-16,24-24 15,-49-26-15,-26 76 16,76-51 0,-26 1 15,25-25 0,25-50 47,50-49-62,-25-26-16,24 26 15,26-25 1,-75 74-16,49-25 16,-24 50 140,-25 50-140,25-1-1,0 26-15,-25-26 0,0-24 16,0 25-1,49 24 1,-24-49 47,-25 0-17,25 49-30</inkml:trace>
  <inkml:trace contextRef="#ctx0" brushRef="#br0" timeOffset="29974.35">12949 2878 0,'-25'24'16,"50"-24"-1,99 0 1,447 0 0,-373 0 30,-173 0-14,0 0-17</inkml:trace>
  <inkml:trace contextRef="#ctx0" brushRef="#br0" timeOffset="30451.07">14090 1861 0,'50'74'16,"-25"-49"-1,24 49-15,-24 1 16,25-1-16,49 50 15,-49-25 1,-50-74 0,49 50-1,-24-51 1,-25 1 0,0 0 46,25-25-46,24 0-16</inkml:trace>
  <inkml:trace contextRef="#ctx0" brushRef="#br0" timeOffset="30871.95">14983 2133 0,'0'50'16,"0"24"-16,-24 1 16,-1 49-16,-25 0 15,-74 248 1,50-74 0,74-199-16,-50 0 15,50-49 1</inkml:trace>
  <inkml:trace contextRef="#ctx0" brushRef="#br0" timeOffset="31531.7">14289 1612 0,'49'0'15,"26"0"-15,24 0 16,0 0 0,-24 0-16,49 0 15,-99 0-15,49-24 47,0-26-16,-49 50 16</inkml:trace>
  <inkml:trace contextRef="#ctx0" brushRef="#br0" timeOffset="32155.79">15405 1464 0,'25'0'0,"0"0"16,0 49-16,24 50 16,174 422 15,-173-421-15,49 445 30,-99-222-14,-149-25-1,-148-26 0,173-197-15,-25-1-1,124-74 1,0 0 47,0 0-48</inkml:trace>
  <inkml:trace contextRef="#ctx0" brushRef="#br0" timeOffset="33139.64">10965 1935 0,'0'25'15,"-25"49"-15,25 1 16,-50 98 0,25-123-16,-99 347 31,25-25 16,50-99-16,49-124-15,0-25-1,49 74 1,1-123 0,-25-51-1,24 51 1,-24-50-1,49 49 1,-49-74 0,0 0 46</inkml:trace>
  <inkml:trace contextRef="#ctx0" brushRef="#br0" timeOffset="34286.08">15951 1166 0,'25'0'16,"-1"0"-16,1 0 15,0 25-15,0 0 16,49 123 15,-24-48 16,-50 24-16,0-100-15,0 1-16,0 0 16,-25 0-1,0 0 16,50-25 63,99 0-94,-49 0 16,24-25-16,74 0 15,-98 25 1,148-25 0,-124 0-1</inkml:trace>
  <inkml:trace contextRef="#ctx0" brushRef="#br0" timeOffset="35791.1">17638 1290 0,'25'25'31,"-25"24"-15,0 1-1,49 273 17,-24 73-1,-25-222-15,0 0-1,0 24 16,0-24-15,0 49 0,0 0-1,0 149 1,0-148 0,0-175-1,0 75-15,0-49 16,0 148-1,0 0 1,0 1 0,0-51-1,0 100 1,0-74 15,0 74-15,0 173-1,0-272 1,0 123 0,0 51-1,0-1 1,0-74 0,50 124-1,-50 74 1,0 100-1,0-75 1,0-74 0,0 24-1,0 174 1,0-372 15,0 174-15,0 74-1,0 372 1,0-322 0,0 0-1,0-149 1,0 0 0,0-75-1,0-24 1,0-50-1,0 0 1,0-74 0,0-75-1,24 75 17,-24-75-32,0 50 31,25 0-16,-25-50 1,25-25 0,-25-173 46,0 25-46,0-125-16,25-123 15</inkml:trace>
  <inkml:trace contextRef="#ctx0" brushRef="#br0" timeOffset="36575.68">18630 2233 0,'25'0'16,"24"0"-16,-49 74 0,0 1 16,149 297 15,0-75 0,-74-197 0,-51-100 32,1 0-48,0 0 1,25-25-16,24-50 16</inkml:trace>
  <inkml:trace contextRef="#ctx0" brushRef="#br0" timeOffset="37030.9">19498 2382 0,'0'74'0,"0"0"16,0 50-16,0 50 15,-149 570 17,75-198 30</inkml:trace>
  <inkml:trace contextRef="#ctx0" brushRef="#br0" timeOffset="37460.75">19895 3126 0,'25'0'47,"0"0"-31,24 0-16,26 0 16,49 0-1,99 0-15,0 0 31,-173 0-15,-25-25 0,0 0-1</inkml:trace>
  <inkml:trace contextRef="#ctx0" brushRef="#br0" timeOffset="37890.61">21111 2257 0,'0'25'0,"25"50"16,-1-1-16,1 1 16,124 173 15,-124-199 16,24-49-16,1 0-15</inkml:trace>
  <inkml:trace contextRef="#ctx0" brushRef="#br0" timeOffset="38321.46">21805 2282 0,'0'25'16,"0"0"-16,0 74 16,-24-49-16,-76 223 15,-24-100 1,-74 175-1,74-125 1,-50 99 0,100-123-1,24-174 1,50-50 78</inkml:trace>
  <inkml:trace contextRef="#ctx0" brushRef="#br0" timeOffset="38984.21">21260 1985 0,'0'-25'32,"49"25"-17,26-25 1,-1 0 0,0 25 30,-49 0 17,0-25-63</inkml:trace>
  <inkml:trace contextRef="#ctx0" brushRef="#br0" timeOffset="39783.85">22128 1737 0,'25'0'15,"-1"24"-15,1 26 16,25 0-16,-25 24 16,24 0-1,50 174 1,-24-24-1,-25-1 1,24-25 0,-49-49-1,-25-49 1,0-1 0,0 0-1,0-25 1,0 1-1,0-1-15,-25 1 16,-25-1 0,1 25-1,24-74 17,25 0-32,0 0 46,-25 0-30</inkml:trace>
  <inkml:trace contextRef="#ctx0" brushRef="#br0" timeOffset="40611.18">18184 2506 0,'0'49'0,"0"26"0,0 24 15,-50 149 16,0 149 1,75-75-1,74-98 0,-24-175-15,-1-24-1,-49-25 32,0 0-31</inkml:trace>
  <inkml:trace contextRef="#ctx0" brushRef="#br0" timeOffset="41633.08">23988 1513 0,'0'99'0,"0"75"16,0-99-16,0 123 15,0 125-15,0 49 16,0 719-1,-24 1489 17,-26 719-1,50-2281-15,-99 2231 15,49-1611-16,0-175 1,-24-247 0,-75-497-1,50-719 1,74 0 125,0-25-126</inkml:trace>
  <inkml:trace contextRef="#ctx0" brushRef="#br0" timeOffset="42925.15">24931 2009 0,'25'50'32,"0"24"-17,74 150 17,25 173-1,-99-224-16,24-123 1,-49-25 0,25 0 46,-25-75-31,50 0-31</inkml:trace>
  <inkml:trace contextRef="#ctx0" brushRef="#br0" timeOffset="43367.5">25650 2257 0,'0'0'0,"0"174"0,-49-50 16,24 124 0,-49 0-1,24-49 1,25-26 0,0-148 15</inkml:trace>
  <inkml:trace contextRef="#ctx0" brushRef="#br0" timeOffset="43826.27">25824 2828 0,'25'-25'16,"0"25"0,-1 0-1,51 0 17,49-49 14,-99 24-46,0 0 16</inkml:trace>
  <inkml:trace contextRef="#ctx0" brushRef="#br0" timeOffset="44221.21">26469 2233 0,'25'0'15,"24"24"-15,1 76 16,-25 73 0,49-24-16,26 174 15,-51-125 1,-24-123 0,-25-26 15,25-49 31,0 0-62</inkml:trace>
  <inkml:trace contextRef="#ctx0" brushRef="#br0" timeOffset="44654.63">27337 2605 0,'0'99'0,"0"-198"0,0 272 16,-49-49-16,-1 1 16,0 123-1,-49-25 1,50-74-16,-26 24 15,50-123 1,25-25 0,0 0 15,0-50 16</inkml:trace>
  <inkml:trace contextRef="#ctx0" brushRef="#br0" timeOffset="45265">26841 1712 0,'124'0'47,"0"0"-47,0 0 16,0 0 15</inkml:trace>
  <inkml:trace contextRef="#ctx0" brushRef="#br0" timeOffset="45742.58">27784 1712 0,'49'74'16,"-24"25"-16,50 25 15,-75-49-15,74 223 16,50 74 0,-74-75-1,-25-98 1,-25-26 0,0-98 15,0-26-16,-50 1 1,25-25 0,0 0-1,-24-1 1,-26-24 0</inkml:trace>
  <inkml:trace contextRef="#ctx0" brushRef="#br0" timeOffset="46556.75">24410 2109 0,'0'49'15,"0"26"-15,0-1 16,0 25-16,0-24 16,0 24-16,0 149 31,0-174-31,0 249 31,248-125 0,-198-123 1</inkml:trace>
  <inkml:trace contextRef="#ctx0" brushRef="#br0" timeOffset="47735.73">28230 1092 0,'25'0'15,"0"0"-15,-25 24 16,25-24 0,0 0-16,24 100 31,1 123 0,-50-198-31,0 99 47,0-25-16,0-74-15,-25 0-1,0-1 1,50-24 109,74 0-109,-24-24-16,49-51 15,-75 75-15,75-50 32</inkml:trace>
  <inkml:trace contextRef="#ctx0" brushRef="#br0" timeOffset="187662.26">843 5259 0,'25'0'47,"0"0"-47,25 0 16,-1 0-1,-24 50 1,50-25 15,-26-25 0,-49 24-15,25 1 0,0 0 15,0-25-15,-25 74-1,24-49 16,-24 25-15,25-25-16,-25 49 16,0 50-1,0-74 1,0-1 15,-25 51-15,1-51-1,-26 26 1,25-51 0,-24 1-1,24 25 1,0-25 0,25-1 62,25 1-63,74 0 1,0-25 0,124 0-1,-148 0-15,-1 0 16</inkml:trace>
  <inkml:trace contextRef="#ctx0" brushRef="#br0" timeOffset="188823.86">1761 5408 0,'25'-25'47,"50"25"-31,297 0 0,273 0 15,-422 0 0,-198 0 157,-1 25-173,1 99 1,-25-25-16,0-24 15,0 49-15,-25 74 16,1 1 15,-1-125-31,0-24 16,0 99 0,25-50-1,-25-25 1,1 25-1,24-49 1,0-25 0,0 24-1,0-24 157</inkml:trace>
  <inkml:trace contextRef="#ctx0" brushRef="#br0" timeOffset="192612.17">1290 8112 0,'25'0'16,"24"25"15,-24 49-15,-25-24-16,0-1 16,0 51-1,25-1-15,-25-25 0,0 50 16,0 0-1,0-24-15,0 49 16,0-1 15</inkml:trace>
  <inkml:trace contextRef="#ctx0" brushRef="#br0" timeOffset="193753.24">2034 8186 0,'25'-24'15,"0"24"1,0 0-16,-1 0 15,1 0 17,0 0-32,0 0 47,0 0-16,-1 24-31,1 26 15,-25 24 1,0 51 0,0-51-1,-74 25 1,-1 0 15,26-74-15,49 0-1,25 0 64,49 0-64,25-25-15,-49 49 0,49-24 16,-49-25-1,-25 25 17,-1 0-1,1-25-31,-25 74 31,0-24-15,0 24-1,-25 1 1,1-51 0,-26 51-1,-49-1 1,49-74 0,-24 0-1,24 0 1,25 0-1,0 0 32,1 0-31</inkml:trace>
  <inkml:trace contextRef="#ctx0" brushRef="#br0" timeOffset="196956.14">1315 10518 0,'25'-49'94,"49"24"-78,-24 25-1,-26 0 1,150 0-1,-75 0 1,-49 0 0,-25 0 31,0 0-32,-1 0 1,1 50-1,-25 98 1,0-48 0,-25-1-1,-24 25 1,24-75 0,0 1-1,0-25 1,25 25 93,0-1-93,75-24-1,-1-25 1,1 0-16,-1 0 16,0 0-1,-49 0-15,0 0 0,0 0 16</inkml:trace>
  <inkml:trace contextRef="#ctx0" brushRef="#br0" timeOffset="198039.29">2481 10270 0,'25'0'62,"-1"0"-62,26 25 31,-25 0 1,0 0-1,49 24-16,-49-24 1,0 0-16,-25 25 16,0-1-1,24 26 1,-24 73 0,0-98-1,0-25 1,0 24-16,0 26 31,0-50-15,0-1 15,-24 1 31,73-25-15,26 25-31,24-25-16,-50 0 16,51 0-16,-26 0 15,-49 0 1</inkml:trace>
  <inkml:trace contextRef="#ctx0" brushRef="#br0" timeOffset="200862.6">1885 12007 0,'25'0'63,"-25"49"-63,25 1 16,-25 24-16,0 1 15,0 24-15,0 25 16,0-25-16,0-24 15,0 24 1,0-25-16,0-24 0,0 99 47</inkml:trace>
  <inkml:trace contextRef="#ctx0" brushRef="#br0" timeOffset="201525.81">2381 12032 0,'25'0'16,"0"49"0,-25 1-16,0 24 15,0 25-15,0 25 16,0 25-1,0 199 17,0-249 15,0-74-47,25-25 109</inkml:trace>
  <inkml:trace contextRef="#ctx0" brushRef="#br0" timeOffset="204894.46">1910 14066 0,'-25'0'32,"25"49"-1,25 26-16,-25 98 17,0 26-17,0-125-15,0 26 16,0 24 0,0-50-1,0-24 1</inkml:trace>
  <inkml:trace contextRef="#ctx0" brushRef="#br0" timeOffset="206351.69">2828 14016 0,'25'0'15,"-50"25"16,-25 0-15,26-25-16,-150 0 16,-99 0 15,223 0 0,26 25 79,24-1-95,0 1-15,0 50 16,24 98-1,26-24 1,-25-25 0,-25-74-1,25-1 1,-1-73 109,-24-1-109,50-25-16,-25 50 0,0-49 15,0 24 1,49 25-1,-49 0 1,24 0 47,1 25-63,-50-1 15,99 51 1,-74-50-16,0-1 31,-25 26-31,25-25 16,-1 74-1,-24-49 17,0-1-17,0 26 1,-24 24-1,-1-49 1,-74 49 0,74-99-16,-50 49 15,26-49 1,-50 0 0,-1 25-1,26-25 1,49 0-1,0 0 79</inkml:trace>
  <inkml:trace contextRef="#ctx0" brushRef="#br0" timeOffset="209135.63">50 15877 0,'0'25'78,"24"-25"-63,26 0-15,0 0 16,371 0 15,51 0 1,-249 0-17,-49 49 1,-125-49-16,150 0 15,-75 0 1,0 0 15,49 0-15,-24 0 0,-50 0-16,75 0 15,-25 0 1,-50 0-1,25 0 1,-49 0 0,73 0-1,51 0 1,-50 0 0,0 0-1,24 0 1,-49 0-1,-99 0 17,0 0-17,25 0 1,24 25 0,50-25-1,-74 0 1,-26 0-1,1 0 1,50 0 15,49 0-15,-50 0 0,25 0-1,-74 0-15,0 0 31,25 0 1,-26 0-17,1 25 1,0-25 125</inkml:trace>
  <inkml:trace contextRef="#ctx0" brushRef="#br0" timeOffset="211927.12">2009 17241 0,'0'75'31,"50"-26"-15,-25 26-16,0-1 15,49 25-15,50 50 0,-74-74 16,49 24-16,-49-50 16,24 26-16,0-1 31,-49-49 0,0-25 78</inkml:trace>
  <inkml:trace contextRef="#ctx0" brushRef="#br0" timeOffset="212720.23">3076 17340 0,'0'25'0,"0"25"16,0 24-16,0-24 16,0 24-1,-50 25-15,-24 50 16,49-49-1,-24-26 1,49 0 0,-50 1-1,50-26 1,-25-24 0,25 0 15,0 0 109,0 0-140,0-1 16,0 26 0,0-25-1,0 0 1</inkml:trace>
  <inkml:trace contextRef="#ctx0" brushRef="#br0" timeOffset="213430.66">1985 16720 0,'-25'0'47,"99"25"-31,-24-25-16,74 0 16,471 0 15,-471 0-16,-99 0 1,0 0 93</inkml:trace>
  <inkml:trace contextRef="#ctx0" brushRef="#br0" timeOffset="213993.04">3820 17415 0,'25'25'0,"25"-25"15,74 0 1,0 0-16,124 0 16,149 0 30</inkml:trace>
  <inkml:trace contextRef="#ctx0" brushRef="#br0" timeOffset="214584.46">4316 17787 0,'0'25'32,"0"0"-32,75-1 31,247 1 31,-272-25-62,-25 0 125,0 0-93</inkml:trace>
  <inkml:trace contextRef="#ctx0" brushRef="#br0" timeOffset="-213774.88">5507 17440 0,'0'49'63,"0"-24"-63,0 49 16,0 1-16,0-26 15,0 26-15,0-25 16,0-26-16,0 1 0,0 0 31</inkml:trace>
  <inkml:trace contextRef="#ctx0" brushRef="#br0" timeOffset="-212925.54">5631 17489 0,'25'-25'0,"0"25"32,0 0-17,-1 0-15,150 0 31,-124 0 16,-26 25 31,1 0-62,-25 0 0,25 0-16,-25-1 15,0 100 1,0 50 0,-25-124-1,0 49 1,25-74 15</inkml:trace>
  <inkml:trace contextRef="#ctx0" brushRef="#br0" timeOffset="-212534.64">6351 17812 0</inkml:trace>
  <inkml:trace contextRef="#ctx0" brushRef="#br0" timeOffset="-211027.72">6772 17688 0,'25'0'63,"0"0"-48,0 0-15,24 0 16,1-25-16,-25 0 16,99 0-1,-50-49 1,-24 49-16,-50 0 78,0 0-62,0-24 15,-25 24-31,0 25 16,0 0-1,1 0 1,-1 0-1,0 0 1,0 0 0,0 25-1,1 0 1,24 24 0,0-24-1,0 25 1,0-26-1,0 1 17,0 0-32,0 0 15,0 49 1,0-24 0,49 49-1,-24-74 1,0 0-1,0 0 17,-25-1-17,0 26 17,0 24-32,0 1 15,0-26 1,0-24-1,0 25 1,0-25 15,-25-1-15,0 1 0,0-25 62,0-25-63,1 1 1,24-1 0,0 0-16,0 0 15,0 0-15,0-24 16,0-26-1,0 51 17,0-1-17,0 0 1,0 0-16,0 0 31,0 1-15,0-1-1,0-25 1,0 25 0,0 1-1,0-1 1,0 0 0,24 25-16,1-50 15,0 50 1,0-25 15,-25 1-15,25-1-1</inkml:trace>
  <inkml:trace contextRef="#ctx0" brushRef="#br0" timeOffset="-177413.94">4738 16001 0,'25'0'156,"0"0"-140,0 0-16,-1 0 16,125 0 15,-74 0-15,49 0-1,0 0 1,-25 0-1,-74 0-15,49 0 32,1 0-17,-26 0 1,-24 0-16,74 0 31,-24 0-31,24 0 16,-50 0 15,26 0-15,-1 0-1,1 0 1,-1-25 0,100 25-1,-50 0 1,-50 0-1,-24 0-15,49 0 16,25-25 15,0 25-31,0-25 16,-49 25 0,49 0-1,0 0 1,-50 0 15,-24 0-15,-1 0-1,150 0 1,-100 0 0,25 0-1,-25 0 1,25 0-1,25 0 1,-25 0 0,0 0-1,25 0 1,-25 0 0,0 0 15,25 0-31,-75 0 31,26 0-15,48 25-1,1-25 1,-74 0 0,-26 0-1,-24 0 1,0 0 62,0 0-62,0 0 15</inkml:trace>
  <inkml:trace contextRef="#ctx0" brushRef="#br0" timeOffset="-154151.65">6599 5408 0,'24'0'16,"-24"-25"15,-49 25-15,-1-25-16,-74 25 15,-25 0 16,1 0-15,48 0 0,51 0-1,-1 0-15,25 25 32,25 0-32,0 0 31,0 0-31,0-1 15,0 51 1,25 24 15,25-24-15,24 24 0,1-74-16,-26-1 15,50-24 16,-49-24-15,24-100 0,50-75-1,-99 75 1,-25 50 0,0 49 15,0 99 78,0 50-109,0 0 16,0-49-16,0 49 15,0 49 1,-49 100 0,49-174-1,0-24 1,0-25 0</inkml:trace>
  <inkml:trace contextRef="#ctx0" brushRef="#br0" timeOffset="-153785.58">7020 6202 0,'25'0'140</inkml:trace>
  <inkml:trace contextRef="#ctx0" brushRef="#br0" timeOffset="-152809.75">7591 5482 0,'25'-24'47,"0"24"-47,24 0 15,1 0 1,-1 24-16,-24 1 63,0 0-63,0-25 15,0 50-15,24 24 31,-24 1-31,25 73 16,-50 1 0,0-25-1,0-25 1,0-24 0,0-50-1,-25-1 1,0 1 15,-25-25-15,50 25 93,50 25-93,74-25-1,50-25 1,-125 0-16,249 0 16,-25 0-1,-223 0 1</inkml:trace>
  <inkml:trace contextRef="#ctx0" brushRef="#br0" timeOffset="-144513.8">6400 7665 0,'0'50'78,"0"0"-78,0 24 15,0 75 1,0 25 0,-25-26-1,1-23 1,-1-51-1,25-49 1,0 0 0,0-1 15,0 1 0,25-25 79,24 0-95,-24 0-15,25 0 16,24 0-16,-49-25 15,0 1 1,-1-1 0,1 0-1,-25 0-15,0 0 32,25-24-32,-25-1 46,0 25-30,25 25 0,-25-49-1,0 24 63,25 50 63,-25 49-141,24-24 16,-24 49-1,0 0-15,0 25 16,0-49-16,0-1 16,0 50-1,0-74 1,0-25 46,0-1-30</inkml:trace>
  <inkml:trace contextRef="#ctx0" brushRef="#br0" timeOffset="-144001.52">7293 8633 0</inkml:trace>
  <inkml:trace contextRef="#ctx0" brushRef="#br0" timeOffset="-142460.93">7318 8732 0</inkml:trace>
  <inkml:trace contextRef="#ctx0" brushRef="#br0" timeOffset="-124574.28">6450 10742 0</inkml:trace>
  <inkml:trace contextRef="#ctx0" brushRef="#br0" timeOffset="-95658.27">6450 10121 0,'0'50'16,"0"0"0,-25 148-1,-25 149 16,26-198 1,-1-149 15,50 0 31,24 0-78,26-25 0,-1-24 15,-49 24-15,49 25 32,-24 0-17,-1-25-15,-24 0 31,0-24 16,-25 24-31,0 0 0,0 0 62,0 1-78</inkml:trace>
  <inkml:trace contextRef="#ctx0" brushRef="#br0" timeOffset="-95258.29">6797 10618 0,'25'0'47,"0"24"-47,-25 51 16,49 123-1,-49 26 16,0-150-31,0 100 16,0-150-16,0 51 31,25-50 63</inkml:trace>
  <inkml:trace contextRef="#ctx0" brushRef="#br0" timeOffset="-94604.95">7765 10841 0,'0'-25'31</inkml:trace>
  <inkml:trace contextRef="#ctx0" brushRef="#br0" timeOffset="-85467.18">5259 10965 0,'50'0'78,"-26"0"-62,26 0-16,49 0 16,100 0 15</inkml:trace>
  <inkml:trace contextRef="#ctx0" brushRef="#br0" timeOffset="-78009.06">5259 8559 0,'25'0'78,"0"0"-47,-1 0-15,26 0-16,0-25 16,-25 25-16,-1 0 15,1-25 1,99 0 15,-124 0 0,50 25-15,-25 0 0,-25-24-1,24 24 17,1 0 155,0 0-156</inkml:trace>
  <inkml:trace contextRef="#ctx0" brushRef="#br0" timeOffset="-65617.8">7889 8087 0,'49'0'16,"-24"0"-16,74 0 16,-49 0-1,-50 25-15,49 0 16,-24-25-16,0 0 15,25 49 1,24 51 15,25 73 1,-99-73-17,0-51 1,0 50-1,0 1 1,0-51 0,-49 26-1,-26-51 1,51 26 0,-1-25 15,25 25 31,25 24-30,-25-49-32,49-25 0,26 25 15,-51-25 1,1 0-16,0 0 15</inkml:trace>
  <inkml:trace contextRef="#ctx0" brushRef="#br0" timeOffset="-64682.28">8682 8211 0,'25'0'16,"25"0"-1,-1 0-15,51 0 32,49 0-1,-125-25 0,1 25 78,0 25-93,-25 25 0,0-1-16,0 26 15,0 123 1,0-74 0,0-49-16,0 123 15,0-74 1,0-49-1,0-26 1,0-24 0,0 0-1,0 0 1,0 0 0,0-1-1,0 1 16,0 0-31,0 25 16</inkml:trace>
  <inkml:trace contextRef="#ctx0" brushRef="#br0" timeOffset="-60043.71">7541 11263 0</inkml:trace>
  <inkml:trace contextRef="#ctx0" brushRef="#br0" timeOffset="-59451.12">8211 10494 0,'25'-25'16,"0"50"31,-25 24-47,0-24 16,0 149-16,0-50 15,0 198 1,0-148-16,0 99 31,25-273 0</inkml:trace>
  <inkml:trace contextRef="#ctx0" brushRef="#br0" timeOffset="-58867.68">8707 10593 0,'25'-25'0,"0"25"15,-25 50 1,0 49-16,25 0 16,-1 25-16,-24 0 15,0 0-15,0-25 16,25 199 31,-25-224-16</inkml:trace>
  <inkml:trace contextRef="#ctx0" brushRef="#br0" timeOffset="-57829.12">5458 10642 0,'24'75'47,"-24"-1"-32,0-24-15,0 24 16,0 75-16,0-74 16,0 24-1,0-74-15,0 74 16,0-50-16,0 1 16,0-25-1,25 49 16</inkml:trace>
  <inkml:trace contextRef="#ctx0" brushRef="#br0" timeOffset="-48302.86">5631 12999 0,'50'0'94,"49"25"-78,-49-25-16,49 0 15,0 0-15,0 25 16,-49-25-1,24 0 17</inkml:trace>
  <inkml:trace contextRef="#ctx0" brushRef="#br0" timeOffset="-47248.9">6673 12503 0,'0'25'16,"0"0"-16,0-1 15,0 51 1,-74 272 15,74-223 0,0-49-31,0-26 16,0 26 0,0-1-1,24 0 1,26-24 0,-25-25 15,0 0-16,-1-1 1,101-24 0,-26-24 15,-99-1-15,49 0-1,-49 0-15,0 0 16,0-24-1,0 24 1,0-25 0,0 26-1,0-1 1,-24-25 0,-51-24-1,26 74 16,-1-25-15,25 0-16,0 25 16,-24 0-1,-1 0 17,50 25-17,0 0 1,0 0-1,0 24 32,25-24-15,49-25-32</inkml:trace>
  <inkml:trace contextRef="#ctx0" brushRef="#br0" timeOffset="-46885.37">7740 13247 0</inkml:trace>
  <inkml:trace contextRef="#ctx0" brushRef="#br0" timeOffset="-45616.34">8037 13098 0,'25'0'16,"25"0"-16,24-25 15,1 25 1,-1 0 0,-24 0-1,-25-24-15,-1-1 31,1-25-15,-25 1 0,0-26-1,0 50 1,0-24 0,0 24-1,0-25 1,0 26 15,-25-26-31,1 50 31,-26 0-15,25 0-16,0 0 16,1 0-1,-26 0 1,25 74-1,25-24 1,0 49 0,0 50 15,0-75-15,50 26-1,-1-26-15,1 1 31,0-1-15,-26-49 0,1 0 15,-25-1-15,0 26-1,0 24 1,0 1-1,-25 49 1,-49-50 0,0-24-1,-26 0 1,51-50-16,-1 0 31,25 0 0,-24 0-15,-1-50 15,25 25-15,25 0 0,-25-49-1,25-100 1,0 149-16,0-99 15,0 0 1,50 100 0,24-100-1,26 99 17,24-50-17,-25 50-15,-74 1 31</inkml:trace>
  <inkml:trace contextRef="#ctx0" brushRef="#br0" timeOffset="-40118.16">5408 14959 0,'50'0'125,"-1"0"-125,1 0 15,74 0 1,-50 0 0,-49 0 93</inkml:trace>
  <inkml:trace contextRef="#ctx0" brushRef="#br0" timeOffset="-39301.1">6301 14636 0,'25'-24'78,"0"48"-47,49 26-15,-24 49 30,-26-24-30,-24 98 0,0-24-1,-49 50 1,24-125-16,-25 0 16,-24 1-1,49-50 1,75-25 109,24-25-125,1 25 15,24 0-15,-25 0 16,-24 0 0,-1-25-16</inkml:trace>
  <inkml:trace contextRef="#ctx0" brushRef="#br0" timeOffset="-38902.68">7368 15157 0</inkml:trace>
  <inkml:trace contextRef="#ctx0" brushRef="#br0" timeOffset="-38309.82">7765 14587 0,'0'-25'31,"24"25"-31,-24 25 16,25 74-1,-25 124 1,0 25 0,0-99-1,0-25 1</inkml:trace>
  <inkml:trace contextRef="#ctx0" brushRef="#br0" timeOffset="-28755.06">9055 5731 0,'0'24'15,"0"26"-15,24-25 16,26 24 0,-25-24-1,0 0-15,-1-25 16,76 50 15,98-50 0,-173 0-31,24 0 16,76 24 0,-101-24 31,1 0-32,0 0 1,25-24-1,24-100 1,50-100 0,-74 125-1,24 0 1,-49 24 0,0 51 46</inkml:trace>
  <inkml:trace contextRef="#ctx0" brushRef="#br0" timeOffset="-18941.7">12602 5979 0,'50'0'93,"-26"0"-77,26-50 0,24 25-16,-24 0 15,0 1-15,-26 24 16,26-50 0,0-24 15,-26 49 0,-24-25-15,0 25-1,0 0 1,0-24 0,0 24-1,0 0 1,0-49-1,-24 74 1,-1-25 0,-50 0-1,1 25 17,49 0-17,0 25 1,1 0-16,-1 24 15,0-49-15,0 75 32,25 24-32,0-49 31,0-1-15,0 1-1,0 49 1,25-24-1,49 49 1,1-50 0,-26-24-1,1-1 1,-25-24 0,-25 0-1,0 0 1,0 49-1,0 1 1,0-1 15,-75 0-31,26-74 16,-26 0 15,51 0 0,-1 0-15,-50-49 0,26-75-1,-1 0 1,50 24 0,0 26-1,0 0 1,75-1-1,24 26 1,50-26 0,-75 75-1,-24 0 1</inkml:trace>
  <inkml:trace contextRef="#ctx0" brushRef="#br0" timeOffset="-18031.23">13693 5979 0,'0'74'16,"-24"-49"0,-1 0-1,25 24-15,0 1 16,0-25-1,0-1-15,0 1 16,0 25 0,0 24-1,25 1 1,49-1 0,25-49 15,-24-25-16,-26 0 1,-24 0 15,0-50-15,0-74 0,0 25-1,-1 49 1,-24-24-1,0 24 1,0 1 0,0-1-1,0 25 1,0-49 0,-74 0 15,24 49-16,1 25 1,-51 0 0,51 0-1,24 0 1,-25 0 0,50 25 46,0-1-62,0 1 16,25 50-1</inkml:trace>
  <inkml:trace contextRef="#ctx0" brushRef="#br0" timeOffset="-17624.32">14438 6326 0,'24'0'110,"1"0"-110</inkml:trace>
  <inkml:trace contextRef="#ctx0" brushRef="#br0" timeOffset="-16778.16">14934 5731 0,'0'74'31,"0"-49"-31,0 74 16,0-25-16,0 1 15,0-26-15,-50 26 16,50-50-16,0 74 15,0-50 1,0 1 0,0 25-1,149-51 1,49-24 15,26 0-15,-199 0-16,24-24 15,-24-26 1,-25-25 15,0 51-31,25-26 16,-25 25 0,0 0 46,0 50-31,0 25-15,0 24-16,0 125 16,0-125-1,0-24 1,0 49-1,0 25 1,0-74-16,0 74 16,0-99-1,0-1 1,0-48 93</inkml:trace>
  <inkml:trace contextRef="#ctx0" brushRef="#br0" timeOffset="-15698.05">16645 6003 0,'0'25'0,"0"50"15,-24-26 1,-51 199 15,50-24 16,25-175-47,0 50 31,0-24 1,100 74 15,-26-75-32,1-74 1,-51 0 15,1 0-15,0 0-16,-25-25 15,0 0 17,0-24-17,0 24 1,25 0-1,-25 0 17,0 1-1,0-1-15,0 0 15,0 0-16,0 0 1,-25 25 15,0 0-15,0 0 0,-24 0-1,49 25-15,-50 0 47,25-25-31,25 25-1,-25-25 1,1 25 15,-1-25-15</inkml:trace>
  <inkml:trace contextRef="#ctx0" brushRef="#br0" timeOffset="-14145.55">17216 6202 0,'25'0'16,"0"49"31,-25 1-31,0 99-16,0-25 15,0-25-15,0 100 16,-25 98 15,25-272 0</inkml:trace>
  <inkml:trace contextRef="#ctx0" brushRef="#br0" timeOffset="-11801.56">12701 8757 0,'75'0'79,"-26"25"-64,26-25-15,49 25 16,-25-25-16,25 24 15,99 1-15,0 25 16,1-25 0,-150-25 15</inkml:trace>
  <inkml:trace contextRef="#ctx0" brushRef="#br0" timeOffset="-11167.63">12676 10791 0,'0'25'31,"0"0"-15,75 0-16,-1-1 16,25-24-16,199 25 31,-273-25 16</inkml:trace>
  <inkml:trace contextRef="#ctx0" brushRef="#br0" timeOffset="-10514.75">12627 13991 0,'0'25'16,"0"0"-1,49 0 1,51 24-16,48-24 16,-48 0-16,-51-25 15,50 0-15,26 25 16,48-25-1</inkml:trace>
  <inkml:trace contextRef="#ctx0" brushRef="#br0" timeOffset="-10014.75">12676 15653 0,'0'25'47,"25"0"-47,273 25 31,-174-50-15,0 0-1,-99 0 1,0 0 46,-25-25-62</inkml:trace>
  <inkml:trace contextRef="#ctx0" brushRef="#br0" timeOffset="-8592.5">9724 16050 0,'25'0'0,"0"0"16,74 50-16,-49-50 15,123 25 1,-123-25-16,992 25 31,372 49 0,-844-49-15,1 0 0,24 49-1,522 0 16,-373-49-31,-422-25 16,249 0 15,-546 0-15,49 0 31,-24-25-32,74 1 1,-99-1 0</inkml:trace>
  <inkml:trace contextRef="#ctx0" brushRef="#br0" timeOffset="-7562.07">12255 16819 0,'-25'0'31,"25"25"16,49 50-31,100-26 0,521 75 15,620 0 0,-595-74-15,-274-25-1,-346-25 1,-50 0 46,-1 0 157,1 0-188,0-25-15,0 0-16</inkml:trace>
  <inkml:trace contextRef="#ctx0" brushRef="#br0" timeOffset="-673.76">19275 6227 0,'25'0'16,"24"0"15,-24 173 0,0 51 0,0-51 1,0-123-17,-25-25 1,0-1-1,0 1 1</inkml:trace>
  <inkml:trace contextRef="#ctx0" brushRef="#br0" timeOffset="533.52">19821 6251 0,'74'0'16,"1"0"-1,-26 0 1,26 0-16,-1 0 16,-24 0-16,24 0 31,-24 0 0,-1 75-15,-49-26-1,0 76 1,0-76-16,0 26 16,-149 73 15,25 1-15,50-74-1,0-26 1,98-24 78,125 0-94,-50 0 15,26-25-15,23 0 16,-123 0-16,50 0 15</inkml:trace>
  <inkml:trace contextRef="#ctx0" brushRef="#br0" timeOffset="965.93">20887 6723 0,'25'0'15</inkml:trace>
  <inkml:trace contextRef="#ctx0" brushRef="#br0" timeOffset="4245.92">21805 6425 0,'25'0'31,"0"0"-15,25 25-1,-26 0-15,1-25 16,25 25-16,-1 24 16,1 26-1,49 24 17,-74 0-1,-25 25-16,-74 50 1,-50-1 0,-25-49-1,74-74 17,1-25-32,99 0 109,49-25-109,25 0 16,25 0-16,-74 0 15,0 0 1</inkml:trace>
  <inkml:trace contextRef="#ctx0" brushRef="#br0" timeOffset="6830.51">19573 8931 0,'24'0'47,"1"49"-47,-25 26 16,25 24 0,-25-49-1,0 198 16,0-199 1,25-24-1,0 0-15,0-25-1,49-25 1,0-25-1,-74 26-15,25-1 32,0-50-32,-25 51 31,25-51-15,-25 50-1,0 1 16,0-1 16,25 25-31,-1 74 0,-24-49-16,0 198 15,0 0 1,0-74 15,-24 25-31,24-100 31,0-49-15,-25-25 46,25-49-30,0 24-32</inkml:trace>
  <inkml:trace contextRef="#ctx0" brushRef="#br0" timeOffset="7141.68">20367 9576 0,'24'0'109</inkml:trace>
  <inkml:trace contextRef="#ctx0" brushRef="#br0" timeOffset="7791.46">20887 9204 0,'25'0'47,"0"0"-32,-25 24 1,50-24-16,-26 50 15,1 0-15,0 98 32,-25 51-17,-50 99 1,-98-50-16,-26-25 31,149-173-15,0-26-1,50-24 64,74 0-79,1 0 15,48 0-15,-48 0 16,49 0-16,347 0 15,-298 0 1,-173-24 62</inkml:trace>
  <inkml:trace contextRef="#ctx0" brushRef="#br0" timeOffset="10514.69">19771 11684 0,'-25'-25'62,"25"1"-62,-24 24 32,-76 0-17,75 0 1,1 49-16,-1-49 15,25 25 1,-25 25 15,75-1 313,-50-24-328,24 0-1,1 25 1,0-50 0,-25 24-1,25 1 1,0-25 15,49-25 0,-49 25-31,-25-24 0,25-26 47,-25 25-16,0 0 16,25 1 125,-1 24-141</inkml:trace>
  <inkml:trace contextRef="#ctx0" brushRef="#br0" timeOffset="11011.06">18953 11908 0,'-25'24'32,"74"-24"-17,26 0 1,24 0-16,-49 0 15,-1 0 1,1 0-16,24 0 31,-49 0 16</inkml:trace>
  <inkml:trace contextRef="#ctx0" brushRef="#br0" timeOffset="11690.8">19895 11188 0,'25'25'31,"-25"25"-31,0-1 16,0 1-16,0 24 15,0 1-15,0-26 0,0 26 16,0 24 0,0-49-16,0 148 31,-50 124 0,50-198 0,0-99 110,75-25-141</inkml:trace>
  <inkml:trace contextRef="#ctx0" brushRef="#br0" timeOffset="11966.05">20466 12304 0,'25'-24'16,"-1"24"93</inkml:trace>
  <inkml:trace contextRef="#ctx0" brushRef="#br0" timeOffset="12803.87">21359 11759 0,'0'-25'15,"0"0"-15,0 0 16,0-24 0,0-1-16,0 0 15,0 1 1,0 24 0,0-25-1,0 26 1,-50 24 15,25 0-31,-24 0 16,24 49-1,0-24 1,25 25 0,0-1-16,0 75 15,0 25 1,174 74 15,-1-24-15,-24-100-16,-99-49 31,-25-26 0,-25 26-31,0-25 31,0 0-15,0 24-16,-50-49 31,25 0-31,0 0 16,1 0 15,-26 0-15,0-99-1,26-50 1,24 50 0,0-174-1,0 174 1,24 25-16,1 49 16,0-75-1,-25 76 1</inkml:trace>
  <inkml:trace contextRef="#ctx0" brushRef="#br0" timeOffset="14305.72">19746 11610 0,'0'25'16,"0"-1"15,0 26-31,0-25 16,25 0-16,0 0 47,-25 24-16,0 26-15,-149-1-1,0-24 1,100-26-1,73-24 32,76 25-31,49 0 0,-75-25-1,0 0 1,-49 25 46,-25-50 16,0-25-62,0 1-16,0-1 16,0 1-16,0 24 15,0 0-15,0-25 32,-25 26-17,1-1 1,24 0 15,-25 25 0,0 0 126,25 25-142,0 0 1,0 24-16,0 26 0,0-26 15,0 50-15</inkml:trace>
  <inkml:trace contextRef="#ctx0" brushRef="#br0" timeOffset="15323.65">19300 13942 0,'25'0'47,"24"0"-32,-24 0-15,25 0 16,49 0-16,-25 0 16,-74-25 46</inkml:trace>
  <inkml:trace contextRef="#ctx0" brushRef="#br0" timeOffset="15738.99">20118 13421 0,'25'0'16,"0"25"-16,25 49 0,-50 0 15,0 26-15,0 123 16,0-25 0,24-49 15,-24-99-16,25-1 1,0 26 0,0-75 15,99 0-31</inkml:trace>
  <inkml:trace contextRef="#ctx0" brushRef="#br0" timeOffset="16388.82">20887 13644 0,'0'50'15,"-24"24"1,-1 1-16,25-26 16,-25 26-1,0 24-15,25-25 32,0 25-17,0-24 1,25-1-1,25-24 1,24-50-16,25 0 16,-24 0-1,-26-25 17,-24-25-32,0-74 15,-25 0 1,0 25-1,0 25 1,0 24 0,0-24 15,-74-26-15,-1 76-1,-24 24 1,49 0-1,-24 0-15,-25 0 16,74 24 0,0 1-1,25 50 17,25-75-32</inkml:trace>
  <inkml:trace contextRef="#ctx0" brushRef="#br0" timeOffset="16721.94">21929 13917 0</inkml:trace>
  <inkml:trace contextRef="#ctx0" brushRef="#br0" timeOffset="17789.34">22773 13396 0,'-75'0'0,"150"0"0,-174 0 0,49 0 16,-24 50-1,-1 123 17,100 274 15,25-398-32,49 51 1,-74-51 15,-1 26 16,-24 49-31,0-50-1,-24-24 1,-1-50-1,-25 0 1,-24 0 0,-1 0 15,75-75-15,-49 26-1,49-26 1,0 1-1,0 49-15,24-74 16,76-50 15,24 75-15,-99 49 0,99-50-1,-75 51 1,-24 24-1,-25-25 17,0-25-17,25 25 1,-25-24 0,0 24-1,0-25 1,0 1-1,0-1 1,-50 0 0,1-24-1,-51 24 1,26 50 0,0-24-1,-26 24 1</inkml:trace>
  <inkml:trace contextRef="#ctx0" brushRef="#br0" timeOffset="20081.03">19077 15629 0,'24'0'110,"1"0"-110,50 0 15,-1 0-15,0 0 16,-49 0 0,0 0 46</inkml:trace>
  <inkml:trace contextRef="#ctx0" brushRef="#br0" timeOffset="20930.34">19994 15480 0,'25'-25'47,"0"0"-31,0 25-16,148 0 15,-73 0 17,-75 25 15,-50 198-16,-50-148-16,75-26 48,0-24-47,25 25-1,0-25-15,0-1 63,-25 26-48,0-25 1,0 0-16,0-1 16,0 1-1,0 50 1,-25-26-1,-25-24 1,-24-25 0,24 0-1,25 0 1,1 0 0,-26 0 30,25 0-30</inkml:trace>
  <inkml:trace contextRef="#ctx0" brushRef="#br0" timeOffset="21345.47">20813 16001 0,'25'0'16</inkml:trace>
  <inkml:trace contextRef="#ctx0" brushRef="#br0" timeOffset="22238.98">21582 15951 0,'0'-25'47,"0"1"-31,25-26-1,0 25-15,-25 0 16,24-74 0,-24 25-1,0-1 1,0 26-16,0-1 31,0 25-15,0 0 15,-24 25-15,-1 0-1,-25 0 1,1 0-1,49 50 1,0 0 0,0-1-1,0 26 1,0-26-16,0 1 16,124 124-1,-75-75 1,26-25-1,-50-49 1,-25 0 15,24 24-15,-24 26 0,0-26-1,0 1 1,-24 24-1,-1-74 1,0 0 0,-50 0-1,51 0 1,-1 0 0,-25-49-1,1-75 1,24 25-1,25-50 1,0 25 0,49 24 15,26 26-31</inkml:trace>
  <inkml:trace contextRef="#ctx0" brushRef="#br0" timeOffset="23292">25303 7045 0,'25'0'32,"25"25"-17,74 0-15,-50-25 16,100 25-16,173 0 15,99-25 32</inkml:trace>
  <inkml:trace contextRef="#ctx0" brushRef="#br0" timeOffset="23788.77">25948 9600 0,'0'50'31,"0"-25"-16,124 24-15,25-24 16,25 0-16,24 0 16,1 0 15,-175-25-15,1 25 15</inkml:trace>
  <inkml:trace contextRef="#ctx0" brushRef="#br0" timeOffset="24241.56">25725 12056 0,'0'25'16,"0"0"-16,25-25 15,-1 0-15,150 50 16,25-1-1,-100-49 1,50 25 0,-125-25-1,1 25 1</inkml:trace>
  <inkml:trace contextRef="#ctx0" brushRef="#br0" timeOffset="24705.84">25502 13967 0,'0'24'16,"24"1"-1,100-25-15,149 50 16,-124-25 0,74 24-1,-223-24 32</inkml:trace>
  <inkml:trace contextRef="#ctx0" brushRef="#br0" timeOffset="25104.33">25849 15777 0,'49'25'32,"100"25"-32,-74-50 15,49 25-15,49 0 16,26 24-1,-25-24-15,-26 0 16</inkml:trace>
  <inkml:trace contextRef="#ctx0" brushRef="#br0" timeOffset="27715.12">23467 16522 0,'50'0'31,"-25"0"-15,0 0-16,173 25 31,-74-1-31,447 76 32,942 73-1,-273-74-16,-322-99 1,-248 25 0,-100 0-1,-197-25 1,247 0 0,-223 0 15,-273 0-16,-100 0 95,-24 25-110,0 0 15,0 49 1,0-49 0,0 74-1,-24 75-15,-1-1 16,0-73-16,0 272 16,-24 99-1,-1 25 1,0-496 140,-24 0-140,-50 0-16,-99-74 0,-75 49 15,-446-149 1,-50 50 0,323 50-1,-1-1-15,-346 1 16,98 49-1,150 25 17,98 0-32,-49 0 31,249 0-15,-51 0-1,273 0 1,-24 0-1,49 0 1,0-25 109,50 1-109,-25-26-1</inkml:trace>
  <inkml:trace contextRef="#ctx0" brushRef="#br0" timeOffset="29426.87">10022 16150 0,'0'0'0,"0"49"0,0 26 16,0 24-16,0 0 15,-50 199 1,-148 297 15,-125 373 0,323-844 16,0-100-47,0 1 32,0 0 14,75-25-46,-1 0 16,298 0 0,397 99-1,348-24 1,297 24 0,-769-49 15,-50-50-31,-148 0 15,-150 0 1,-49 0 15,-124 0-15,-124-25 0,50 0-1,-25-25 1,-25 26-16,0-26 15,99-198 1,99-25 0,75-74-1,-149 198 1,149-149 0,-223 224-1,0-75 1,-1 50-1,-24-25 17,0-25-17,24 0 1,-49 124 0,0-24-1,0-26 1,50 25-1,-50 1 1,25-1 0</inkml:trace>
  <inkml:trace contextRef="#ctx0" brushRef="#br0" timeOffset="30005.6">15604 17192 0,'24'74'31,"26"25"-31,0 25 15,-1-25-15,50 50 16,-24 0-16,-26-50 16,1-49-16,0-25 15,-25-25 32,322-422-31,-124 199-1,100-75 1,-125 100 0,-148 173-1</inkml:trace>
  <inkml:trace contextRef="#ctx0" brushRef="#br0" timeOffset="30883.01">27312 17142 0,'0'25'16,"0"49"-16,0 1 15,25 24-15,0 0 16,25 0-16,-26-49 16,-24-1-16,25 1 15,0-50 1,50-25 46,-1-24-46,546-522 15,-421 323-15,24 0 0,-174 124-1,1 99 1,-25-25-1</inkml:trace>
  <inkml:trace contextRef="#ctx0" brushRef="#br0" timeOffset="39355.11">28850 5855 0</inkml:trace>
  <inkml:trace contextRef="#ctx0" brushRef="#br0" timeOffset="43762.24">10965 16869 0,'0'50'47,"0"-1"-47,0 26 16,0-1-16,-75 25 15,75 25-15,-25-24 16,1-26-16,-1 50 16,0 75-1,25-1 17</inkml:trace>
  <inkml:trace contextRef="#ctx0" brushRef="#br0" timeOffset="45121.43">11610 17018 0,'0'25'0,"0"-1"16,0 51-1,0-50-15,-25 49 16,0-24-16,0 24 16,-24 25-1,-26 174 17,75-74-1,0-150-16,0 1 1,0 0 0,0 24-1,25-49-15,0 0 16,0 24 0,-1-49-16,1 0 15,50 0 1,-51 0 31,1 0-32,-25-25 1,0-24 0,0 24-1,0-25 1,0 26-16,0-1 31,0 0-15,0-25-1,-25 1 1,-24 24 0,24 25-1,-25 0 1,26 0-1,-1 0 17,0 0-17,0 0 17,25 25-1,-25 0 0</inkml:trace>
  <inkml:trace contextRef="#ctx0" brushRef="#br0" timeOffset="47185.07">12180 17092 0,'0'50'32,"0"0"-32,0 24 15,0 0 1,0 1-16,0-1 15,0 75 17,0-124-1,0 0 16,0-1-32,0 1 1,0 0-16,75 0 31,-51-25-15,1 0 0,0 0-1,25 0 1,-26-25-1,51 25 1,-50 0-16,0-25 16,-1 0 46,-24 1-15,0-1-47,0 0 16,0 0-1,0-24 1,-24-1 0,-1 25-1,25 75 141,0-25-156,0 49 16,0 50-16,0-49 16,0-1-1,0 100 1,0-26 0,0-98-1</inkml:trace>
  <inkml:trace contextRef="#ctx0" brushRef="#br0" timeOffset="47714.73">12900 17886 0</inkml:trace>
  <inkml:trace contextRef="#ctx0" brushRef="#br0" timeOffset="48822.82">13619 17539 0,'-50'0'110,"-24"0"-95,24 0 1,26 0 47,-1 49-32,25-24-16,0 25-15,0 74 16,0-25 0,0 50-1,0-25 1,0-99 0,49-75 62,26 1-63,24-1-15,-74 25 16,24 0-16,-24 25 47,0 25 0,-25 25-47,0 24 15,0 50 1,0-25 15,0-24-15,-25-50-16,0-1 31,1-24-15,-26 0-1,-24 0 1,49 0 0,0 0 30</inkml:trace>
  <inkml:trace contextRef="#ctx0" brushRef="#br0" timeOffset="49349.42">14115 17663 0,'25'0'31,"0"25"-16,0-1-15,-25 76 16,0 24-16,0 0 16,0 25-16,0-1 15,0 26 1,0-75 15,24-99 47</inkml:trace>
  <inkml:trace contextRef="#ctx0" brushRef="#br0" timeOffset="50200.63">14810 17837 0,'25'0'62,"-1"0"-46,26 0-16,148 0 31,-198-25 0,0 74 47,0 51-62,0-26-16,-24 25 16,-76 25-16,76 25 15,-26 0 1,25-99 0</inkml:trace>
  <inkml:trace contextRef="#ctx0" brushRef="#br0" timeOffset="50957.8">15455 17837 0,'25'0'78,"49"0"-62,0 0-16,-24 0 0,-25 0 15,24 0 1,-24 0 15,-25 49-15,0 26 0,0-1-16,-49 50 15,-1-50 1,50-49 46,0 0-46,0 0-16,0 0 16,0-1 30,0 1-46,0 25 32,0-25-32,0 49 15,0-24 1,-50-1 0,26-49-1,-1 0 1,-174 0-1,125 0 1,-149-49 0,148-26-16</inkml:trace>
  <inkml:trace contextRef="#ctx0" brushRef="#br0" timeOffset="75781.42">24683 17365 0,'0'-25'15,"0"-24"1,25 49-1,0-25-15,198-49 32,-198 49-17,-1 25 48,1 0-48,0 0 1,0 25 0,0-1-1,-25 51 1,0 24 0,-50 50-1,0-100 1,26 1-16,-1-50 15,74 0 95,26 25-95,-50-25-15,74 25 16,-74-25 0,-1 0-1,26 49 17,-25-24-17,-25 0 1,0 25-1,0 49 1,0 0 0,0-49-1,-50 24 1,25-74 0,1 0-1,-1 0 1,-25 0-1,25 0 17,1 0 15,-1 0-16</inkml:trace>
  <inkml:trace contextRef="#ctx0" brushRef="#br0" timeOffset="83358.25">25973 17489 0,'-25'0'46,"25"50"-14,0-25-17,0-1-15,0 1 16,0 25 0,0-1-1,0 51 1,0-51-1,0 26 1,25-1 0,-25-24-16,25-25 15,74 74 17,-99-74-32,50 24 31,-26-49-16,1 0 1,25 0 0,24-25-1,-24-49 1,-1-75 0,-24 75-1,0-25 1,0 24-1,-25 25 1,0-74 0,0 75-1,-25-1 1,-25-24 0,26 24 15,-26 1-16,-24 49 1,24 0 15,25 0-15,0 24 0,1 1-1,24 0 1,-25 0-1,25 0 32</inkml:trace>
  <inkml:trace contextRef="#ctx0" brushRef="#br0" timeOffset="84949.78">27064 17514 0,'-74'0'31,"24"74"-31,26-24 0,-26 99 47,50-124-31,0 24-1,0 1 1,0-25 0,0 0-16,0 24 31,25 26-16,0-26 1,24-24 0,1 25-1,123-1 1,75-49 0,-148 0-1,49 0 1,-1 0-1,-48 0 1,-51 0 15,-49-25-15,25-24 0,-25-1-16,0 1 31,0-1-16,0 0 1,0 1 0,-50-50-1,50-1 1,-24 100 0,-1-49-16,0 24 15,0 0 1,0 0-1,1 0 1,-1 1 0,-25-26 15,25 50-31,-24-25 16,24 0-16,0 25 31,0 0-16,-24 0 1,24 0 47,0 0-48,0 0 63,0 0-62,1 0 15,-1 0-15,0 0-1,0 0 32,0 0-47,1 0 16,-1 0 15,0 0-31,0 0 16,0 0-1,-24 0 1,24 0 0,0 0-16,-24 0 15,24 25 32</inkml:trace>
  <inkml:trace contextRef="#ctx0" brushRef="#br0" timeOffset="85981.85">28602 17886 0</inkml:trace>
  <inkml:trace contextRef="#ctx0" brushRef="#br0" timeOffset="87528.95">29074 17787 0,'25'-25'110,"-25"0"-110,24 25 15,76-74 1,48-25 0,-48 24-1,-26-24 1,-49 74-16,0-49 16,0 49-1,-25 0 16,0-24-15,0 24-16,0-25 16,0 25-1,-25 0 1,0 1 0,-25 24-1,-24 0 16,24 0-15,1 24 0,24 1 15,25 25-15,0 24-1,0-24 1,0 0-1,49 98 1,-24-98 0,25 24-1,49 26 1,-49-51 0,-1 1-16,1 0 31,24 24-16,-74-49 1,0 0 0,25 49-1,-25-49 1,0 74 0,0-49-1,0 24 1,-49-49 15,24 0-15,0-25 15,0 0 16,0 0-32,1 0 1,-1 0 0,0-50-1,-25-49 1,25 24 0,1 51-1,24-26 1,0 25-1,0 0 1,-25-24 0,25-1-1,0 25 17,0 1-17,0-1-15,0-25 31,0 25-15,0 0 0,0 1-1,0-1 1,0 0 31</inkml:trace>
  <inkml:trace contextRef="#ctx0" brushRef="#br0" timeOffset="90185.98">26444 17390 0,'-25'0'16,"1"0"15,-1 0-15,0 0-1,0 0 1,-49 0 0,49 0 15,0 0-15,0 25-16,1-25 78,-1 25-63,25-1-15,-25 1 32,0 0-17</inkml:trace>
  <inkml:trace contextRef="#ctx0" brushRef="#br0" timeOffset="92536.7">27660 6599 0,'49'0'0,"-49"25"16,0 24-16,0 50 15,0 149-15,-49 323 47,-50 173-16,99-570-15,0-149 0,0-50 46,0-49-46,0-75-16,0-25 15,0 0-15,0-123 16,0-26 15,24 150-15,26-76-1,0 125-15,-26 25 16,26-149 0,49 74-1,-49 100 1,-1 49 0,-24 0-1,0 25 1,0 0 31,0 0-47,74 50 15,-74 99 1,24-25 0,1 25-1,-50-75 1,-50 149-1,-123-99 1,-1 1 0,-49-51-1,124 0 1,74-49 31,25 50-32,0-1 1,0 25-16,149 75 16,74 49-1,-99-124 1,74 149 15,-98-74-15,-51-50-1,-24-99 1,0 0 0,-25-75 62,25-24-78</inkml:trace>
  <inkml:trace contextRef="#ctx0" brushRef="#br0" timeOffset="93474.3">28900 5780 0,'50'25'47,"-25"0"-32,-1 0 17,1-1-17,0 51 1,25 74-1,-50-100-15,0 75 16,0 0 0,-50 0-1,0-24 1,-24-1 0,124-99 93,-26 0-93,51 0-16,-50 0 15,-1 0-15,1 0 78</inkml:trace>
  <inkml:trace contextRef="#ctx0" brushRef="#br0" timeOffset="93943.04">28999 7814 0,'0'0'0,"25"0"16,25 0 0,24 0-16,-24 0 31,-25 0 31</inkml:trace>
  <inkml:trace contextRef="#ctx0" brushRef="#br0" timeOffset="94320.62">29049 8335 0,'25'50'16,"24"-25"-16,26-25 16,98 0-1,51 25 1,-100-25 0,-99 0-1</inkml:trace>
  <inkml:trace contextRef="#ctx0" brushRef="#br0" timeOffset="98278.16">30438 7641 0,'0'49'63,"-25"26"-63,25-26 15,-49 51-15,24-26 16,0 50-16,0-74 16,25-26-1,0 26-15,0 24 16,-25-24 15,25-25 0,0 0-15,25-25 0,0 0 15,0 0-16,0-25-15,0-25 16,24-148 0,1 148-1,-50-74 1,0 75 0,25 24-1,-25 0 1,0 0-1,0 0 1,0 1 0,0-1-1,0 0 1,-25 0 15,0 25 0,0 0-15,0 25 15,1-25-15,24 25 0,0 0-1,0 24 1</inkml:trace>
  <inkml:trace contextRef="#ctx0" brushRef="#br0" timeOffset="98819.25">31207 8211 0,'25'-49'125</inkml:trace>
  <inkml:trace contextRef="#ctx0" brushRef="#br0" timeOffset="99779.58">31753 7318 0,'25'0'31,"-25"25"-15,-25-25 15,0 0-31,-25 50 32,50-26-1,0 26 0,0-25-31,0 24 16,0 75-1,0-49-15,0 49 16,0-50 15,0-49-15,25-25 31,25 0-47,24-49 15,125-26 1,-50 26 0,-75 24-1,-49 25 32,0 0-47,-1 0 16,-24 74-1,0 50 1,0 0 0,0-74-1,0 49 16,-49-74-15,-1 24 0,-24-24-1,49-25-15,0 0 16,-24 25 0,24-25-1</inkml:trace>
  <inkml:trace contextRef="#ctx0" brushRef="#br0" timeOffset="100810.2">32472 7442 0,'25'25'16,"-25"0"-1,0 49-15,0-49 16,0 0-16,0 24 16,0-24-16,0 0 15,0 0 1,0 0 15,25 49-15,99-49 15,-99-25 16,0-50-31,-25 26-1,0-1 1,24 0-1,-24-25 1,0 25 15,25 25 79,-25 50-95,0 49-15,0-49 16,25 148 0,-25-98-16,25-51 15,-25 26 1,0 49-1,0-50 1,0-49 0</inkml:trace>
  <inkml:trace contextRef="#ctx0" brushRef="#br0" timeOffset="104380.9">31703 7318 0,'25'0'0,"0"0"32,25 0-32,-1 0 31,1-25 0,99-24 0,-25 24 1,-75 25-17,1-25 1,-25 25 78</inkml:trace>
  <inkml:trace contextRef="#ctx0" brushRef="#br0" timeOffset="106132.2">32175 8385 0,'-25'0'78,"0"0"-63,0 0 1,0 0-16,1 0 31,-26 25-31,25-25 31,0 0 63,1 0-78,-1 0-1,0 0-15,0 0 344,0 0-328,1 0-1,-1 0-15,0 0 32</inkml:trace>
  <inkml:trace contextRef="#ctx0" brushRef="#br0" timeOffset="109468.74">32993 7417 0,'25'0'62,"0"-24"-62,24-1 16,1 25 0,49 0-16,-24-25 31,-26 25-16,-24 0 17,-25-25-17,25 25 1,0 0 62,0 0-47,-1 0 1,-24 50-17,0 24-15,0 1 16,0 123-1,0 25 1,0-74 0,-49 0-1,49-25 1,0-99 0,0 0-1,-25 0 95</inkml:trace>
  <inkml:trace contextRef="#ctx0" brushRef="#br0" timeOffset="110619.25">27957 9154 0,'50'0'63,"74"0"-48,-49 0-15,49 0 16,322 0 0,149 0-1,100 0 1,-323 0-16,-49 0 15,247 0 1,26 0 15,-472 0-15,49 0 0,-74 0-1,26 0 1,73 0-1,-49 0 1,-25 0 0,-50 0-1,-49 0 110</inkml:trace>
  <inkml:trace contextRef="#ctx0" brushRef="#br0" timeOffset="111361.74">30389 9873 0,'-149'149'31,"124"-124"-15,0 25-16,-49 74 15,49 149 32,273 49-16,273-173 1,-397-149-17,-99 0 17,-25-50-17,0-74 1,25 25-1,-25-75 1,0 75 0,0-50-1,-50 100 1,-49-100-16</inkml:trace>
  <inkml:trace contextRef="#ctx0" brushRef="#br0" timeOffset="111528.31">30711 9873 0,'-50'0'15,"150"25"-15,-398-124 16,546 173-16,-521-148 0,149 74 16,-99 0-1,24 0 1,150 0 0,-1 0-1</inkml:trace>
  <inkml:trace contextRef="#ctx0" brushRef="#br0" timeOffset="112278.83">31703 9873 0,'25'25'16,"-25"0"-16,0 0 15,-74 74-15,24-49 16,-24 24-16,-1 0 16,-24 1-16,49-26 15,50-24-15,-49 0 16,49 0 46,0 25-46,0-26 0,0 1-1,74 0 1,1 0 0,24 24-1,-74-24 1,-1-25 31,1 0-32,50 50 1,24-25 0,-25-1-1</inkml:trace>
  <inkml:trace contextRef="#ctx0" brushRef="#br0" timeOffset="113327.43">32199 10097 0,'0'198'32,"0"-148"-32,0 24 15,-24 25 1,24 1 0,0-51-1,-25-49 79,25-25-78,0-74-16,0-25 15,0 50-15,25-100 16,-1 25-1,26 25 1,-25 50 0,-25 24-1,25 50 17,-1-25-17,-24 0 1,50 50 15,0 25-15,-1 0-1,-24-1 1,0 26 0,-25 24-1,0-50 1,0-24-1,-25 25 1,25-25 0,-25 24 15,25 1-15,0-1-1,0 1 1,0 0-1,0-1 1,0 1 0,0-25 15,25 0-15,0-1-1,0 1 1</inkml:trace>
  <inkml:trace contextRef="#ctx0" brushRef="#br0" timeOffset="114009.89">32844 9476 0,'25'25'62,"-25"25"-46,50 148 31,-75 50-16,0-223 0,25 0 47,75-25-78,-1 0 16,25 0-1,149 0 1,-99 25-16,-50 0 16,-74-25 46</inkml:trace>
  <inkml:trace contextRef="#ctx0" brushRef="#br0" timeOffset="114541.14">33613 10245 0,'0'0'0,"-198"199"32,124-149-32,-26 49 15,1-25-15,-25 50 16,74-74 15,50-1 32,0 1-63,25-25 15,25 0 1,99 49-1,-75-24 1,-49-50 0,0 0 46,0 0-46,49 0-1</inkml:trace>
  <inkml:trace contextRef="#ctx0" brushRef="#br0" timeOffset="114947.63">33737 10518 0,'0'25'0,"0"25"16,0-1-16,0 51 15,0-26-15,0 224 16,0-100 0,0 25-1,0-99 1,0-99 0,0 0 15,-24-25 0</inkml:trace>
  <inkml:trace contextRef="#ctx0" brushRef="#br0" timeOffset="115764.61">30984 8707 0,'50'0'32,"-26"0"-17,150 0 1,-124 0-16,123 0 16,249 25 15,-298-25 0</inkml:trace>
  <inkml:trace contextRef="#ctx0" brushRef="#br0" timeOffset="118066.7">26916 12453 0,'-25'25'31,"50"-25"-16,-1 25 1,26 0 0,-50 0-16,50-25 15,123 347 17,-123 0-1,-50-223-16,0 0 1,0-25 15,0-49-31,0 0 16,-25-50 15,0 0 375</inkml:trace>
  <inkml:trace contextRef="#ctx0" brushRef="#br0" timeOffset="119124.29">27362 12230 0,'0'0'0,"124"0"0,273 0 32,-347 0-32,74 0 15,-100 0 16,51 124 1,-75 0-17,0 25 1,-50-25 15,-49 50-15,-75-26-1,-123 1 1,123-124 0,100 0-16,-1 0 15,-24-25 1,74 0 31,0 0 15,25 74-30,50-24-32,24 99 15,174 148 1,100 75-1,-175-148 1,-49-75 0,-74-125-1,-50 1 1,50-74 125,-50-1-141</inkml:trace>
  <inkml:trace contextRef="#ctx0" brushRef="#br0" timeOffset="119528.69">29123 13545 0,'25'-25'63,"0"25"-63,0 0 15,49 0-15,1-25 16,-26 25 0,-24-25-1,0 25 1</inkml:trace>
  <inkml:trace contextRef="#ctx0" brushRef="#br0" timeOffset="119877.75">28975 13843 0,'0'24'31,"24"-24"-31,1 0 16,74 0-16,50 25 16,-74-25-1,-51 0 1,1 0 31,-99 0 0</inkml:trace>
  <inkml:trace contextRef="#ctx0" brushRef="#br0" timeOffset="120610.15">27238 13644 0,'25'0'31,"-25"50"-15,0 24-1,0 1-15,0 49 16,0 0-16,0 0 16,0-50-16,0 50 15,0 323 17,25-348-1,-1-99 47,1-50-78</inkml:trace>
  <inkml:trace contextRef="#ctx0" brushRef="#br0" timeOffset="121330.19">30165 13644 0,'25'0'79,"99"25"-64,-25 0 1,522 24-1,644 1 1,297-50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4:43:32.0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1836 3324 0,'-25'0'63,"25"-25"-63,0 50 62,0 25-62,0-1 16,0 249 15,0-223-31,0 123 62,149-198-15,24-124-31</inkml:trace>
  <inkml:trace contextRef="#ctx0" brushRef="#br0" timeOffset="370.25">1836 3275 0,'0'0'16,"0"-25"15,49 0-15,-24 0-1,25 0-15,123-74 47,-123 99-15</inkml:trace>
  <inkml:trace contextRef="#ctx0" brushRef="#br0" timeOffset="569.74">1885 3622 0,'0'0'16,"-24"0"-1,73 0 1,1-25-1,-25-25-15,49 26 16,100-100 0</inkml:trace>
  <inkml:trace contextRef="#ctx0" brushRef="#br0" timeOffset="1033.18">2679 3175 0,'0'0'0,"25"0"0,-50 0 47,25 25-47,-25 0 16,1 49-1,-1 1-15,-50 74 16,-24-1-1,49-48 1,26-51 0,-1-73 15,0-76-15,25 26-16,0-25 15,0 49 1,0 25-1,25 25 32,0 0-47,74 50 16,25 24 0,-25 1-1,-24-26 1,-51-24-16</inkml:trace>
  <inkml:trace contextRef="#ctx0" brushRef="#br0" timeOffset="1433.93">3051 3349 0,'0'0'16,"-25"-25"-16,1 0 0,-1 25 15,0-24 1,-49 24 0,-1 99-1,26 25 1,49 0 0,0-75-1,49-24 1,26-50-1,-1-49 1,0-25 0,-49 24-1,-25 51 1,0-1 0,25 74-1,-25 51 1,0 24-1,0-25 1</inkml:trace>
  <inkml:trace contextRef="#ctx0" brushRef="#br0" timeOffset="2034.85">3250 3349 0,'0'0'0,"0"-25"16,0 0 0,0 50-1,25 99 1,-25 25 0,0-50-1,0-74 1,0 0 15,0-75-31,24-49 16,1-50 15,0 100-31,0-1 16,-25 25-1,25 50 1,-1 74-1,-24 0 1,25-24 0,0-100 15,0 0-15,0-24-1,24-100 1,-24 50-1,0 49 1,24 75 0,-49 0-1,25 49 1,-25 0-16,25 75 16,-25 0-1,0-74 1,25-51-16</inkml:trace>
  <inkml:trace contextRef="#ctx0" brushRef="#br0" timeOffset="2298.82">3820 3151 0,'25'-25'15,"-50"50"-15,25-25 47,0 74-47,0 0 16,-25 26-16,25 172 31,-24 76-15,24-75-1,0-100 1,0-98-1</inkml:trace>
  <inkml:trace contextRef="#ctx0" brushRef="#br0" timeOffset="2582.96">3895 3448 0,'0'-25'15,"0"50"-15,24-99 0,-24 49 16,0 0 0,25 25-1,0 0 1,50 0 0,-26 25-1,-49 74 1,0 0-1,0-49-15,-49 24 16,24-24 0,0-50-1</inkml:trace>
  <inkml:trace contextRef="#ctx0" brushRef="#br0" timeOffset="2833.76">4217 2927 0,'0'0'16,"25"0"0,-50 50-1,25 0-15,0 24 16,-25 124-1,25 1 1,50-75 0,-50-75-16</inkml:trace>
  <inkml:trace contextRef="#ctx0" brushRef="#br0" timeOffset="3167.97">4639 3423 0,'0'0'16,"25"-24"-16,-25-1 0,25 0 15,-1-25 1,-24 26-1,-24-1 1,-1 25-16,0 0 16,-50 99-1,51-49 1,24-26 0,0 76-16,0-51 15,49 1-15,26 24 16,24-49-1</inkml:trace>
  <inkml:trace contextRef="#ctx0" brushRef="#br0" timeOffset="3517.03">5160 3299 0,'0'0'0,"-25"0"47,25 25-31,0 0 0,25-25-16,-25 25 15,25-25-15,-1 25 16,1-25-1,-25-25 1,0 0 15,0 0-31,-25 0 16,25 1 0,-49 24-1</inkml:trace>
  <inkml:trace contextRef="#ctx0" brushRef="#br0" timeOffset="3782.96">5234 3721 0,'0'25'15,"50"0"1,-25-25-16,-1 25 16,1-25-16,25 0 31,-50-25-15,0 0-1,-50 0 1,1 25-16</inkml:trace>
  <inkml:trace contextRef="#ctx0" brushRef="#br0" timeOffset="4498.95">1861 4837 0,'74'0'16,"-148"0"-16,247-24 0,-49 24 15,0-50-15,0 25 16,25 0-16,0 1 15,0-1 1,0 0-16,124-25 16,371-98 15,-123 23 16,-322 76-32,-25-1 1,-1 25 0,-173 1-1,25 24 1</inkml:trace>
  <inkml:trace contextRef="#ctx0" brushRef="#br0" timeOffset="9067.59">6822 3374 0,'0'-25'16,"0"50"-16,-25-75 0,0 50 15,0 0 1,1 50 0,24-25-1,-25 24-15,25 26 16,0-1-16,-25 25 0,25-24 15,-25 24-15</inkml:trace>
  <inkml:trace contextRef="#ctx0" brushRef="#br0" timeOffset="9400.33">6747 3374 0,'0'-75'31,"0"150"-31,0-174 16,-24 74-1,73 25 17,-24 25-32,25-25 15,-1 24-15,51 26 16,-51 0-1,-24 24 1,0 0 0,-100 26-1,-24-51 1,0 1 0,-25-25-1,74-25 1</inkml:trace>
  <inkml:trace contextRef="#ctx0" brushRef="#br0" timeOffset="10016.23">7268 3597 0,'50'0'15,"-100"0"-15,125-25 0,-50 0 16,24 25-16,-24-74 16,-25 49-1,0 0 1,-25 25-1,-24 50 1,-1 24 0,50 26 15,0-1-15,0-74-16,124 0 15,-49-50 1,73-75-1,1-24 1,-50-49 0,-49-50-1,-50 24 1,0 100 0,-25 74-1,0 75 16,25 24-15,-24 149 0,24 1-1,0-26 1,49-74 0,26-25-1,-51-99-15</inkml:trace>
  <inkml:trace contextRef="#ctx0" brushRef="#br0" timeOffset="10201.95">7839 3423 0,'0'0'0,"-25"0"16,0 0-16,1-24 0,24-1 31,24-25-15,26 25-16</inkml:trace>
  <inkml:trace contextRef="#ctx0" brushRef="#br0" timeOffset="10568.4">8410 3473 0,'0'0'16,"74"-50"-16,-49 26 16,24-76-1,-24 51-15,-25 24 16,-25 0-1,-24 25 1,-1 0-16,-24 75 16,24 24 15,25 0-15,25-25-1,50-24 1,0-50-16,74 25 15,-75-25 1,100 0 0</inkml:trace>
  <inkml:trace contextRef="#ctx0" brushRef="#br0" timeOffset="10867.05">8931 3250 0,'24'0'0,"-48"0"0,73-25 16,-24 50 0,-25 24-1,25 1 1,-25 24-16,0-24 16,-25 74-1,50-149 16,0-49-15,-1-50 0,26 0-1,0 25 1,-26 74 0</inkml:trace>
  <inkml:trace contextRef="#ctx0" brushRef="#br0" timeOffset="11385.08">9451 3399 0,'-24'74'16,"48"-148"-16,-48 198 15,24-100-15,-25 1 16,25 0-1,0-50 1,0-24-16,25-1 16,24-49-1,1 49 1,24 25 0,-49 25-1,0 50-15,-25 49 16,0 25 15,-25-49-15,25-100 15,50-74-15,-25 49-16,-1-24 15,51-26 1,-1 51-1,-24 49 1,-1 49 0,-49 1-16,25 74 15,-50-50 1,25-24 0</inkml:trace>
  <inkml:trace contextRef="#ctx0" brushRef="#br0" timeOffset="11616.48">10171 3374 0,'0'0'16,"0"-25"0,0 50 15,25 24-16,-25 1 1,0 0-16,0 24 16,0-24-1,0-1 1</inkml:trace>
  <inkml:trace contextRef="#ctx0" brushRef="#br0" timeOffset="11768">10196 3275 0,'0'0'0,"0"-25"0,-25 0 16,25 0 0,0 0-16,0 1 15</inkml:trace>
  <inkml:trace contextRef="#ctx0" brushRef="#br0" timeOffset="12416.84">10369 3374 0,'0'25'0,"0"24"31,25-24-31,-25 49 15,0-49 1,0 0 15,25-50-15,0-49 0,24-25-1,26 49 1,-50 25-1,-1 25-15,-24 25 16,50 25 0,-50 24-1,25 0 17,-25-49-32,49-25 15,1 0 1,24-25-1,-24 1 17,24-26-17,-24 0 1,25 1 0,-51-26-1,-24 26 1,-49 24-1,-1 25 1,-24 50 0,24 24-1,25 75 1,25-50 0,25-49-1,25-1 1,-26-49-1</inkml:trace>
  <inkml:trace contextRef="#ctx0" brushRef="#br0" timeOffset="12918.47">12403 3101 0,'0'-25'16,"-24"50"31,24 25-47,24-1 0,-48 199 31,-1-74-15,25-100-1</inkml:trace>
  <inkml:trace contextRef="#ctx0" brushRef="#br0" timeOffset="13450.79">12106 3671 0,'0'0'0,"0"-49"16,0 24-16,0 0 15,25 0 1,49-24 0,50-1-1,0-24 1,-49 24 0,-26 50-1,-24 0 1,0 25 15,0 0-15,-25 24-16,0 51 15,0-51 1,0 26 0,0-51-1,24-48 16,26-51-15,24-49 0,-24 99-16,0-24 15,-26 24 1,1 25 0,0 50 15,0 24-16,24 0 1,-49 1 0,25-50-16</inkml:trace>
  <inkml:trace contextRef="#ctx0" brushRef="#br0" timeOffset="13804.24">13421 3547 0,'0'0'0,"24"-24"0,-24-1 16,25 25 0,25-25-1,-25 0 1,-1-24 0,-24 24-1,-24 25 16,-1 25-15,0-1 0,25 1-16,-25 0 15,0 49 1,50 50 0,25-74-1,49-25 1,50-25-1,-25-50 1</inkml:trace>
  <inkml:trace contextRef="#ctx0" brushRef="#br0" timeOffset="21185.93">15653 3002 0,'0'-25'47,"0"50"-16,0 0-15,-25 148 15,25-123-31,0 24 16,50 50 0,-25-49-1,49-26 1,1-49 15,-1 0-15</inkml:trace>
  <inkml:trace contextRef="#ctx0" brushRef="#br0" timeOffset="21436.29">16199 3175 0,'0'0'16,"0"-24"15,25 73-15,-25-24-16,0 0 16,0 24-16,25 51 15,-1-26 1,1-24-1,-25-26 1</inkml:trace>
  <inkml:trace contextRef="#ctx0" brushRef="#br0" timeOffset="21576.62">16249 3101 0,'0'-25'15,"0"50"-15,-25-75 16,25 26-16</inkml:trace>
  <inkml:trace contextRef="#ctx0" brushRef="#br0" timeOffset="21952.21">16521 3324 0,'0'25'0,"0"-50"0,0 100 16,25-75-16,-25 24 16,0-48 30,0-1-30,50-50 0,-1 26-1,-24 49 1,0-25 0,25 25-1,-50 25-15,25 49 16,-1 25 15,1 1-15,0-51-1</inkml:trace>
  <inkml:trace contextRef="#ctx0" brushRef="#br0" timeOffset="23036.01">17216 3374 0,'0'0'16,"25"0"-16,-25-25 0,49 0 16,-49 0-1,25 1-15,-25-1 16,0 0 15,-49 50 0,-1 24-15,25 1 0,0 24-1,25-49-15,75 25 31,-26-25-15,125-25 0,-50-50-1,0-24 1,-49-1 0,-51 26-16,-24-1 15,-24 25 1,-26 25 15,-24 50-15,-1-1-1,26 1 1,24 24 0,50-49-1,24-25 1,26-25-1,-1-49 17,-49 24-32,0 26 0,-1-26 15,1 50 32,-25 25-47,50 24 16,-1 1-1,1 0 1,24-50 15,1 0-15,-25-25-16,-1-25 16,1-49-1,-50-25 16,-25 124-31,25-25 16,0 50 31,0 0-31,25 0-16,24 24 15,-24 50 1,25 1-1,-50-26 1,49 0 0,1 26-1,-25-76 1,74-24 0,50-49-1,-75-1 1,26-74-1</inkml:trace>
  <inkml:trace contextRef="#ctx0" brushRef="#br0" timeOffset="29074.13">20168 3126 0,'0'25'47,"0"24"-31,0-24-16,0 49 15,0-24-15,-25 0 16,25-1-16,-25 1 15,1-25-15,-1-1 32,50-48-1,-25-26-31,124-148 31,0 49 0,-75 174-15,-24 49 0,-25 0-1,-25 1 1,25-50 0,0-50 15,0 0-16,50-74 1,24 0 0,-24 49-1,0 25 1,-1 50 0,-24 25-1,0 74 1,0-25-1,-25 0 1,-25 0 0</inkml:trace>
  <inkml:trace contextRef="#ctx0" brushRef="#br0" timeOffset="29537.51">21036 3126 0,'0'-25'16,"0"50"-1,0 24 1,-25-24-16,50 25 15,-25 49 1,50-74-16,-25 0 16,0-1-1,-1-48 1,1-51 0,0-24-1,0 25 16,-25 49-15,0 50 15,0 49-15,25-24-16,-1 24 16,-24 0-1,25-49 1,0 0-1</inkml:trace>
  <inkml:trace contextRef="#ctx0" brushRef="#br0" timeOffset="29754.14">21532 2952 0,'0'0'0,"25"-50"15,-25 26 1,0-1-1,0 50 1,-25 49 0,25 1-1,0 24-15,0 74 16,25-24 0,0-74-1</inkml:trace>
  <inkml:trace contextRef="#ctx0" brushRef="#br0" timeOffset="30002.11">21954 2878 0,'0'-50'32,"0"100"-32,25-100 0,-25 25 15,0 50 1,0 25-1,0-1 1,0 199 0,25-148-1,-25-1-15,0 50 16,0-25 0,-25-100-16</inkml:trace>
  <inkml:trace contextRef="#ctx0" brushRef="#br0" timeOffset="30318.17">21880 3473 0,'0'0'0,"-25"-25"0,25 0 15,25 1 1,0-76 0,49 51 15,50-26-16,-25 51 1,0 24 0,-74-25-1,0 25 1,-25 25 0,25 24-1,-25 1 1,25-1-1,-25 26 1,24-50-16</inkml:trace>
  <inkml:trace contextRef="#ctx0" brushRef="#br0" timeOffset="30752.95">22401 2977 0,'0'0'0,"0"-25"0,-25 0 15,0-24 32,25 24 0,25 50 16,-25-1-63,25 1 15,-1 25-15,1 0 16,0 24-16,0 100 15,0 49 17,-25-99-32,0-25 15,0 0-15,0 50 16,0-50 0,0-74-1</inkml:trace>
  <inkml:trace contextRef="#ctx0" brushRef="#br0" timeOffset="31536">22624 3225 0,'0'-25'15,"0"50"-15,0-99 0,0 49 16,25 25-16,-25-25 16,49 25-1,-24-25 1,25 75 0,-25 123-1,-25-123 1,0 24-1,24 1 1,26-75 0,24-25-1,-24-25 1,0-74 0,-26-74-1,1-25 16,-25 49-15,0 100 0,0 49-1,-25 50 1,-24 99 0,49 149-1,25-100 1,49-49-1,50-74 1,0-50 0,-25-50 15,-24-24-15,-50-25-16,-25-50 31,0 124-16,-25 75 17,25-1-17,0 50 1,0-24-16,0 49 16,25-25-1,-25-49 1,0 24-1</inkml:trace>
  <inkml:trace contextRef="#ctx0" brushRef="#br0" timeOffset="33696.05">18109 3399 0,'0'0'0,"25"0"16</inkml:trace>
  <inkml:trace contextRef="#ctx0" brushRef="#br0" timeOffset="34159.19">18382 3275 0,'0'0'16,"0"-25"-16,-25 25 47,0 25-31,-24-25-1,-472 74 32,273-24-31,-25-26-1,0 26 1,25-25 0,49 0-1,51-25 1,24 0-1,49 0 1,50 0 0</inkml:trace>
  <inkml:trace contextRef="#ctx0" brushRef="#br0" timeOffset="35464.1">15678 3349 0,'0'-25'16,"25"25"31,0 25-47,24-25 15,125 25 1,-50-25-16,571 49 31,24 51 0,-273 24 1,-371-100-17,-50-24 16,-1 0 1,1 0-17</inkml:trace>
  <inkml:trace contextRef="#ctx0" brushRef="#br0" timeOffset="36304.12">25378 2530 0,'24'-24'15,"-48"48"-15,48-73 0,-48 49 32,-1 25-1,25 24-31,0 26 15,0-1-15,0 323 47,99-174-15,-49-198-32,49 0 15,-25-25 1,25-25-1,-74-25 1</inkml:trace>
  <inkml:trace contextRef="#ctx0" brushRef="#br0" timeOffset="36502.96">25998 2952 0,'24'0'16,"-48"0"-16,48-25 31,-48 50-16,24 0 1,0 25 0,0-26-16,0 76 15,0-76 1,24 51 0</inkml:trace>
  <inkml:trace contextRef="#ctx0" brushRef="#br0" timeOffset="36635.28">26047 2853 0,'0'-50'16,"-25"25"-16,1 1 16,-1-1-16,0 0 15</inkml:trace>
  <inkml:trace contextRef="#ctx0" brushRef="#br0" timeOffset="37002.79">26147 3151 0,'0'49'0,"0"-98"0,24 173 31,-24-100-15,0 1-16,0-50 31,0 1-31,25-26 16,0-49 0,25 24-1,-50 51 1,24-1-1,1 25 1,0 25 0,0 49-1,24 0 1,-49 1 0,25-1-1</inkml:trace>
  <inkml:trace contextRef="#ctx0" brushRef="#br0" timeOffset="38087.26">26643 3225 0,'24'-25'16,"51"-74"15,-50 74-16,24 0-15,-24 1 0,0-26 32,0 0-17,-25 25 1,-50 25 0,-24 25-1,24 50 1,25-1-1,25 25 1,0-74-16,50 25 16,49-50-1,50 0 1,25-50 0,-50-24-1,-75-1 16,-24-24-15,-25 74 0,-74 25-1,24 25 1,-24 50 0,49-1-1,0 0 1,25-49-1,25-25 1,24-25 0,26-49-1,-26 24 1,-24 1 0,0 74 30,-25-1-46,0 51 32,25-26-32,0 1 15,-1-25 1,1-25 0,50 0-1,24-75 1,-25 1-1,1 0 1,-75-1 0,25 50-1,-25 0 1,-25 1 0,74 48 46,-24 26-46,0 49-1,0 1 1,-25-1 0,0-25-1,0-49 1,25-25-1,-1 0-15,26 0 16,49-50 0,-49 26-16,24-26 15</inkml:trace>
  <inkml:trace contextRef="#ctx0" brushRef="#br0" timeOffset="38819.33">29173 3076 0,'0'0'0,"25"50"15,-25-1-15,25 1 16,-25 0-16,0-26 16,-25 1-16,25 0 31,25-99 0,74-224 0,-25 174-15</inkml:trace>
  <inkml:trace contextRef="#ctx0" brushRef="#br0" timeOffset="39402.91">29644 3151 0,'0'0'0,"25"0"16,0-25-16,25 0 16,24-49-1,-24 24 1,-50 0 0,24 50-1,-48 25 1,-1 25-1,0 49 1,50-49-16,0-26 16,173 1-1,-74-50 1,-50 1 0,-49-51 15,0 26-16,-25 73 17,-25 1-17,50 25 1,-25 99 0,25 49-1,-25 50 1,-25-99-16,0 99 15,-74-50 1,0-98 0,0-75-1,24-50 1,50-124 0,25-99-1,25 149 1</inkml:trace>
  <inkml:trace contextRef="#ctx0" brushRef="#br0" timeOffset="39737.97">30537 3051 0,'0'0'0,"25"0"0,0 0 31,0 50-15,0 74-1,-25 25 1,0-75 0,0-99 30,0 1-30,0-26-16,74-99 16,0 25-1,1 25 1,-50 99-16</inkml:trace>
  <inkml:trace contextRef="#ctx0" brushRef="#br0" timeOffset="40920.99">31083 3225 0,'25'25'0,"-50"-50"0,75 25 16,-1 0-16,1-25 0,24-49 31,-49-1-15,-25 26-1,0 24 1,-25 25 0,-24 25-1,-1 24 1,1 26 0,24 24-1,25-25 1,25 26-1,24-51 1,1-24 0,-1 0-1,1-25-15,24-25 16,1 0 0,-1-24-1,1-51 16,-51 1-15,26-74 15,-25 123-15,-25 0 0,0 1-1,-25 24-15,25 0 16,0 0 15,-25 25-31,0 0 31,-24 25 1,24 25-17,0-26-15,0 51 16,25-1 15,50 1-15,0-26-1,-1 1-15,1-25 16,49 49 0,-74-24-1,-25-25 16,0-50 1,0 0-32,25-74 15,49-25 1,1-25 0,-1 50-1,-49 24 1,-50 100 31,0 0-32,25 24-15,-25 26 16,25-1 0,25 26-1,0-26 1,25 25-1,-1-24 1,-49-26 0,-25-24-1,-24 0 1,-26-25 0,26-50 15,98-24-16,-24 24-15</inkml:trace>
  <inkml:trace contextRef="#ctx0" brushRef="#br0" timeOffset="41104.01">32398 3076 0,'25'-25'16,"-50"50"-16,75-50 16,-50 1-16,0 48 46,24 1-46,-24 0 16,25 0-16,-25 24 16,25 26-1,-50-1 1</inkml:trace>
  <inkml:trace contextRef="#ctx0" brushRef="#br0" timeOffset="41231.9">32547 2927 0,'0'-49'16,"0"98"-16,-25-123 0,25 49 16</inkml:trace>
  <inkml:trace contextRef="#ctx0" brushRef="#br0" timeOffset="41569.97">32646 3002 0,'0'25'16,"0"-50"-16,-25 74 0,25-24 0,0 0 15,0 25 1,0-1-16,50 1 15,-1-25 1,-24-25 0,25 24-1,-25-48 1,-1-1 0,-24-124-1,-24 50 1,-1 49-1,25 0 1,25 26 0</inkml:trace>
  <inkml:trace contextRef="#ctx0" brushRef="#br0" timeOffset="41903.32">33068 3002 0,'0'0'15,"24"49"-15,-48 1 0,24-25 16,0 0 0,0 24-1,24-74 1,1 1 0,50-100-1,49-25 1,-25 74-1,-49 26 1,-26 73 0,26 51-1,-25 49 1,-25-74-16,-25 98 16,0-48 15,-24-51-31</inkml:trace>
  <inkml:trace contextRef="#ctx0" brushRef="#br0" timeOffset="43004.11">5978 4912 0,'0'0'16,"-24"25"15,24 24-31,-25 26 16,-25-26-1,25 175 17,125-200-1,24-48-15,-75-1-16</inkml:trace>
  <inkml:trace contextRef="#ctx0" brushRef="#br0" timeOffset="43235.99">5954 4961 0,'0'0'0,"-25"-24"31,25-1-16,0 0 1,74-49 0,26-50-1,-1 74 1,-50 25-16</inkml:trace>
  <inkml:trace contextRef="#ctx0" brushRef="#br0" timeOffset="43404.14">5954 5135 0,'24'0'0,"26"0"15,0-25-15,24 1 16</inkml:trace>
  <inkml:trace contextRef="#ctx0" brushRef="#br0" timeOffset="43786.08">6698 4862 0,'25'0'16,"-50"0"-16,0 0 16,0 0-1,-49 25-15,-25 25 16,-1 49-1,76-25 1,-1-24 0,74-50-1,75-25 1,-24-49 0,-26-1-1,-49 50 16,0 25-15,-1 100 0,-24 73-1,0 75 1,0-24 0,0-51-1,0-73 1,0-76-1</inkml:trace>
  <inkml:trace contextRef="#ctx0" brushRef="#br0" timeOffset="44769.86">6996 4961 0,'0'-49'0,"0"98"0,0-123 15,0 99 17,0 24-17,0 26-15,0-1 16,24 26 0,26-26-1,24-74 1,-49-25-16,50-49 15,-51-25 1,1-26 0,-25 76 15,0 74-15,0 74 15,50 0-16,-1-74-15,26 0 16,49-25 0,25-50-1,-25-24 1,-75-50 0,-73 24-1,-76 76 1,-24 98-1,50 25 1,74 1 0,25-51-1,49-24 1,25-50 15,-24-24-31,-26-51 31,-24-24-15,-25 99 0,0 1-1,50 98 1,24 50 0,50-25-1,0-49 1,0-50-1,0-50 1,-74-24 0,-50-199 15,-50 174-31,-24-75 16,24 100 15,50 49-16,-24 75 1,24 49 0,24 99-1,1-74 1,25 124 0,-25-49-1,-1-150 1</inkml:trace>
  <inkml:trace contextRef="#ctx0" brushRef="#br0" timeOffset="44987.23">8509 5110 0,'0'-74'0,"0"148"0,-25-198 16,25 99-16,-25-49 16,25 0-1,50 49-15,-25 0 31,24 50-15,26 24 0,-1 75-1,-24-24 1,-1-26 0</inkml:trace>
  <inkml:trace contextRef="#ctx0" brushRef="#br0" timeOffset="45570.98">9203 4912 0,'0'-25'16,"25"-25"-16,-50 26 15,1 24-15,-51 24 16,-24 26 0,49 24-1,26 26 16,73-26-15,26-24 0,-1-50-1,0-50 1,-24-74 0,0-50-1,-1 50 1,1 75-1,-25 49 1,24 74 0,-24 75-1,0 0 1,-25-50 15,25-74-15,-1-75 15,1 26-31,0-51 16,25-49-1,-25 99 1,24 25 0,-24 25-1,0 49 1,0 1-1,24-25 1,1-26 0</inkml:trace>
  <inkml:trace contextRef="#ctx0" brushRef="#br0" timeOffset="45702.48">10593 5011 0,'-25'0'32</inkml:trace>
  <inkml:trace contextRef="#ctx0" brushRef="#br0" timeOffset="47839.29">11486 4441 0,'0'0'16,"-25"-25"0,0 0-1,0 25-15,-24 0 16,24 0-16,-25 0 15,25 0-15,-49 50 32,24 173-1,75 174 0,-25-298-31,25 546 63,-25-521-63,0-99 15</inkml:trace>
  <inkml:trace contextRef="#ctx0" brushRef="#br0" timeOffset="48755.11">11188 5011 0,'149'-25'16,"-298"50"-16,372-75 15,-124 50-15,-24-24 16,24-1 0,-99 0-1,25 25 1,-75 25-16,1 49 16,-1 1-1,50 24 1,25-25 15,24-49-15,1 0-1,-25-50-15,0 25 16,24-74 0,-24-25-1,0-1 1,49 1-1,-74 74 1,0 0 47,25 25 46,0-24-93,0-1-16,0 25 15,24-25-15,1 25 16,49-25-1,-25 50 1,26 25 0,-51 74-1,-49 0 1,0-25 0,-25-25-1,25-98 32,0-26-31,25-173-1,0 49 1,25 100-16,-50 24 16,25 0-16</inkml:trace>
  <inkml:trace contextRef="#ctx0" brushRef="#br0" timeOffset="50869.12">14413 4713 0,'0'0'15,"0"-24"1,-50 24 15,25 0-31,1 0 16,-274 248 31,248 25 0,75-273-47,149-75 31,24-198 0,-148 199-31,-25-50 31,-25-25-31,-25 75 32,0 24-17,0 50-15,25 25 32,-25 74-17,25 75 1,25 24-1,25-49 1,49-75 0,75-74-1,-1-49 1,1-51 0,-50 1-1,-99 0 1,-50 25-1,-25 49 1,-98 124 0,73-25-1,50 26 1,25-51 0,75-49-1,-1-49 16,1-51-15,-26 26 0,-24 24-1,-25 26 17,25 48-17,-25 26-15,49-25 0,26 49 16,24 1-1,50-75 1,-50-25 15,-24-25-31,-26-49 16,-49-25 0,0-74-1,-49 49 16,24 74-15,0 50 0,0 75-1,0 149 1,25-1 0,50 0-1,49-49 1,25-124-1,25-50 1,-50-49 0,-24-25-1,-50 24 1,-50 50 15,-25 50-15,-24 99-1,49-74 1,25-25 0,74-25-1,1-50 1,-1 25 0,-24 0-1,-1 50 1,51 0-1,-1 25 1,0-1 0,-24-49-1</inkml:trace>
  <inkml:trace contextRef="#ctx0" brushRef="#br0" timeOffset="51053.97">15951 4565 0,'0'0'0,"-25"-25"16,-25 0-16,26 0 16,73-24 15,26 24-16,24 0-15</inkml:trace>
  <inkml:trace contextRef="#ctx0" brushRef="#br0" timeOffset="51721.88">18283 4490 0,'0'-25'15,"0"50"-15,0-74 0,-25 49 16,0 24-1,25 1-15,0 50 16,0 98 0,25-24-1,-25-99-15,0-26 16,0 1 15,25-50-31,49-49 16,25-25-1,1 24 1,-1 51 0,-25 24-1,-24 74 1,-50 50 0,-50-25-1,-99 25 16,75-99-15,49-25 0,-49-49-1,74-76 1</inkml:trace>
  <inkml:trace contextRef="#ctx0" brushRef="#br0" timeOffset="53054.07">18878 4912 0,'0'0'15,"25"0"-15,0 0 16,24-25 0,1-25-16,0-24 31,-50 24-16,-25 75 32,0 25-47,25-1 16,25 51 0,24 24-1,26-75 1,24-24-1,-25-50 1,-24-49 0,-25 24-16,0-123 15,-25-75 1,-25 24 0,0 100-1,25 99 16,0 100 1,0 99-17,25 24 1,24 0 0,26-24-1,24-124 1,-49-25-16,49-50 15,25-50 1,-25-24 0,-49 25-1,-50 49 1,0 25 15,-25 25-15,0 49 15,50 0-15,0-24-1,0-50-15,49 25 16,-24-50 0,-26 0-1,-24-49 1,-24-1-1,-26 26 1,25 24 0,50-25 15,25 26-15,74-1-1,-50 0 1,1 50-1,-51 49 1,-48 50 0,24-25-1,24-74 1,26-25 0,49-25-1,-24-74 1,-51 25-1,1 24 1,-25 25 15,0 50-15,0 25-16,25-1 31,25 51-15,-1-76-1,1-24 1,-1-49 0,-24 24-1,-25-25 1,0-49 0,-25-74-1,1 98 1,-1 50-1</inkml:trace>
  <inkml:trace contextRef="#ctx0" brushRef="#br0" timeOffset="53225.96">21408 4639 0,'0'25'31</inkml:trace>
  <inkml:trace contextRef="#ctx0" brushRef="#br0" timeOffset="53370.81">21334 5086 0,'0'0'0,"0"24"47</inkml:trace>
  <inkml:trace contextRef="#ctx0" brushRef="#br0" timeOffset="55117.76">2233 6946 0,'0'-25'47,"24"25"-32,1 0 17,-25 25-17,25 0-15,0 24 16,49 51 0,75 73 15,-124-148-31,49 25 47</inkml:trace>
  <inkml:trace contextRef="#ctx0" brushRef="#br0" timeOffset="55597.28">3101 6797 0,'0'0'0,"25"-25"16,-25 1 31,0 48-31,0 1-1,0 0-15,-25 25 16,0 24-1,-25 100 1,-49 49 0,50-124-16,-1 0 15,-49 100 1,49-125 0,25-74 15</inkml:trace>
  <inkml:trace contextRef="#ctx0" brushRef="#br0" timeOffset="60287.15">2257 9055 0,'-24'0'0,"48"0"94,1 0-78,0 0-16,49 0 31,26 0-16,24-25 1,0 25 0,-50 0-1,-24-25 1,-25 25 0,-1 0 46,-48 0-46,24 25 15,0 0-31,-25 0 16,25 49-16,-50 50 15,25 25 16,1 0-15,-26-50 0,50-50-1,0-24 1</inkml:trace>
  <inkml:trace contextRef="#ctx0" brushRef="#br0" timeOffset="62507.1">2009 10890 0,'0'-24'63,"0"48"-32,0 1-31,25 25 16,-25-1-16,0 26 15,25 99 17,-25-125-32,25 26 31</inkml:trace>
  <inkml:trace contextRef="#ctx0" brushRef="#br0" timeOffset="63172.19">2506 10841 0,'0'-25'31,"24"0"-31,1 25 16,0 0 0,0 0-1,0 0 1,24 0-1,-24 25 1,0 74 0,0 0-1,-25-49-15,-25 49 16,0-24 0,0-75 15,25 25-16,25-25 17,0 0-17,24 0 1,1-25 0,74 25-16,-50-25 15,-24 25 1,-25 0 31,0 0 15,-50 0-46</inkml:trace>
  <inkml:trace contextRef="#ctx0" brushRef="#br0" timeOffset="65619.88">2307 12503 0,'0'0'16,"25"0"15,-25 25 0,0 24-15,0 1-16,0 99 31,-25 24 0,25-98 1,0-50-1</inkml:trace>
  <inkml:trace contextRef="#ctx0" brushRef="#br0" timeOffset="66439">2654 12478 0,'25'0'32,"-25"25"-17,-25 25 1,25-26-16,-24 76 16,-1-26 15,0-24-16,0-26 1,25 1 15,25-25 16,0 0-47,24-25 16,1 25-16,49-24 15,-49-1 1,49 0 0,-74 0-1,24 0 1,-49 1 0,0-51 15,0 26-16,0 24 1,0 0 0,-24 50 31,24 0-32,24 49 1,-24 50-1,0-74 1,25 98 0,-25-98-1,25 74 1,-25-99 15</inkml:trace>
  <inkml:trace contextRef="#ctx0" brushRef="#br0" timeOffset="68472">2555 14190 0,'0'0'0,"0"-25"31,0 50 16,0 24-31,25 26-16,-25 49 31,25 99 0,-25-148 1,0-51-32</inkml:trace>
  <inkml:trace contextRef="#ctx0" brushRef="#br0" timeOffset="69053.52">3026 14239 0,'-24'-24'31,"-1"24"0,50 0 1,-1 0-17,26-25-15,0 25 16,24 0-1,1-25 1,-26 25-16,-24 0 31,0 0 16,-25 25-31,-25 24-1,0 51 1,0 24 0,1 25-1,-1-1 1,25-73 0,-25-50-1,25-1-15</inkml:trace>
  <inkml:trace contextRef="#ctx0" brushRef="#br0" timeOffset="70105.03">2506 15728 0,'-25'0'15,"25"-25"17,25 25-32,-25-25 15,24 25-15,-24-25 16,25 25-16,0-24 15,0 24 1,24 24 15,-24 1-31,50 99 47,-51-24-31,-24-1-1,-24 0 1,24-49 0,-25-50-1,50 0 32,-25-25-31,49 0-16,26-25 15,24-24 1,0 49 0,-74 0-1,0 25 1</inkml:trace>
  <inkml:trace contextRef="#ctx0" brushRef="#br0" timeOffset="70605.64">3448 15529 0,'0'0'0,"0"-24"31,-25 24-15,1 24 15,24 1-31,-25 0 16,25 25-16,-25 24 16,0-24 15,25 24-16,50-49 1,-50 0-16,49 0 16,26-25-1,-1-25 1,1-50 0,-51 1-1,1-1 1,-50 1-1,1 0 1,-26 24 0,0 50-1,1 0 1</inkml:trace>
  <inkml:trace contextRef="#ctx0" brushRef="#br0" timeOffset="73219.85">4490 6797 0,'0'25'79,"0"0"-79,0 24 15,0 26 1,0-50-1,0 24-15,0 51 16,0-1 0,0 25-1,0-25 1,0 25 0,0 0-1,0-25 1,0 25-1,0 0 1,0-24 0,25 98-1,-25-123 1,25 123 0,-25-49 15,24-25-16,-24-25 1,25 25 0,-25-25-1,25 1 1,-25 24 0,0-25-1,25 0 1,-25 50-1,0-50 1,0 25 0,0 0-1,0-25 1,0 25 15,0-24-15,0-1-1,25 25 1,-25-25 0,0 25-1,0-25 1,0 75 0,0-50-1,25-25 1,-25 25-1,0 0 1,0 1 0,24-26-1,1 0 1,-25 0 15,25 25-15,-25 25-1,0-75-15,0 1 16,0 123 0,0-74-1,0 0 1,0 0 0,0 25-1,0 0 1,0-25-1,0 0 1,0 0 0,0 0-1,0 0 17,0-74-17,25 198 1,-25-124-1,0-25 1,0-49 0,0 49-1,0 50 1,25-25 0,-25-50-1,0-24 1,0 0-1,0 99 1,0-100 0,0 100-1,0-75 1,0-24 15,0 24-15,0 1-1,0-1 1,0-24 0,0 0-1,0 24 1,0-24 0,0 49-1,0-74 1,0 49-1,0 0 1,0-24 0,24 0-1,-24-1 1,0-24 15,0 25-15,0-25-1,25 24 1,-25-24 0</inkml:trace>
  <inkml:trace contextRef="#ctx0" brushRef="#br0" timeOffset="75072.77">6078 6921 0,'0'-25'0,"-25"50"93,25 0-93,-50 25 16,25 24-16,1-24 16,-26 24-1,0 1-15,-49 73 16,0 1 31,49-99-16</inkml:trace>
  <inkml:trace contextRef="#ctx0" brushRef="#br0" timeOffset="75506">5557 6996 0,'0'0'16,"25"0"-1,-25 24 17,24 1-17,-24 0-15,50 50 16,24 24 0,1 25 15,-1-25-16,-49-49-15,49 24 16,-49-24 0,0-26-1,-25 1 32</inkml:trace>
  <inkml:trace contextRef="#ctx0" brushRef="#br0" timeOffset="75951.35">6301 7517 0,'0'0'15,"0"-25"-15,0 50 63,0-1-48,0 26-15,0-25 16,0 24-16,25 51 16,-25-1-1,0-74 1,0 0-16,0-1 31,0 1-15</inkml:trace>
  <inkml:trace contextRef="#ctx0" brushRef="#br0" timeOffset="78479.94">5730 8856 0,'0'-25'16,"0"50"93,0 0-109,0 25 16,-24-1-1,24 1-15,-25 24 16,25-24-16,-50 49 31,50-74 0,25 0 1,0-50-17,74 25 1,-25-25 15,1 0-15,-26 1-1,-24 24 1</inkml:trace>
  <inkml:trace contextRef="#ctx0" brushRef="#br0" timeOffset="78865.94">6053 8980 0,'0'25'63,"0"0"-63,0 25 15,-25 49 1,25 50 0,25-1-1,-25-24 1,0 0-1,0-49 1,0-50-16,0 0 47</inkml:trace>
  <inkml:trace contextRef="#ctx0" brushRef="#br0" timeOffset="79934.42">5383 10618 0,'0'-25'31,"25"25"125,25 0-140,-26 25-16,26-50 16,0 25-16,297-25 47,-273 25-32,-24 0 1,-25 0-1,-25-25 17,0 50 15,-25 25-47,25-1 15,-25 100 1,-25 0-1,26-75-15,24 1 16,-25 98 0,0-123-1,25-25 48</inkml:trace>
  <inkml:trace contextRef="#ctx0" brushRef="#br0" timeOffset="81522.39">5830 12503 0,'0'-25'0,"0"50"0,24-75 15,-24 25 1,0-49 15,25 49-31,-25-24 32,-124-51 14,0 150 1,75 74-31,98-50 15,1-24-15,24-25-1,-24 0 1,24 0-16,-24 24 16,-25 26 15,-1-26-15,-48 50-1,24-74 1,-75 25-1,-24-25 1,49-50 0,-24 0-1,49-25 1,25-24 0,25 0-1,49 24 1</inkml:trace>
  <inkml:trace contextRef="#ctx0" brushRef="#br0" timeOffset="84088.56">5929 13942 0,'-25'0'63,"0"0"202,50 0-233,0 0-1,-25-25 0,-25 25 32,0 0 15,75 25 31,-75-25-93,0 0 15,25-25 78,0 0-46,-25 25-16,1 0-32,-1 25 1,0-25-16,0 0 16,0 0-16,1 25 15,-1 0 1,-25-1-1,25 26 1,1 0 0,-1-1-1,25 1 17,0-25-32,0 24 15,25 1 1,-1-25-1,26-25 1,24 0 0,-24 0-1,24-50 1,1-24 0,-26 24-1,-24-24 1,0 74-1,-25-25 1,0 0 47,0 50-63,0 0 31,0 24-16,-25 50 1,25 25 0,-25 1-1,50-1 1,-25-25 0,0-50-16,0 26 31,0-1-31,0-49 15,0 0 17</inkml:trace>
  <inkml:trace contextRef="#ctx0" brushRef="#br0" timeOffset="84737.68">5433 15728 0,'0'-25'16,"0"50"-16,0-25 94,0 25-94,0 24 15,0 51 1,0 48 15,0-123 0</inkml:trace>
  <inkml:trace contextRef="#ctx0" brushRef="#br0" timeOffset="85336.67">5681 15728 0,'25'0'16,"-1"0"-16,-24-25 16,50 25 15,-25 0-16,0 0 1,24 25 0,-24 0-1,0 24 1,0 26 0,-25 24-1,-25-49-15,0 49 31,0-50-15,0 1 0,1-25-1,-1-25 1,50-25 31,-1 25-32,1-25 1,50 0 0,-1 25-1,-49-24-15,25 24 16,-26 0 0,-24-25-1,25 25 1</inkml:trace>
  <inkml:trace contextRef="#ctx0" brushRef="#br0" timeOffset="87829.05">7492 6872 0,'0'24'0,"0"-48"0,0 73 16,0 1-16,0-1 16,-25 100-1,25-74-15,0 74 16,25 173 15,0 199 32,-1-223-32,1-75 0,-25-49-15,0-50-1,0-25 1,0 0 0,0 0-1,0 1 1,0 24-1,0-25 1,0 25 0,0-25-1,0 75 17,-25-75-17,25 0 1,0 0-1,0 1 1,0 24 0,0 0-1,0 0 1,0 0 0,0 25-1,-24 0 1,-1-25-1,25 74 1,0-74 0,0 0 15,0 25-15,-25-25-1,25 0 1,0-25-1,25 25 1,-25-24 0,0-1-1,0-25 1,25 75 0,-25-50 15,0 0-16,0 1 1,0-1 0,0 0-16,0 25 31,0-25-15,0 25-1,0-74 1,0 0-1,0-1 1,0 75 0,0 0-1,0-24 1,0-1 0,0 0-1,0 0 1,0 1-1,0 24 1,-25-25 0,25 0-1,0 0 17,-25 25-17,25-49 1,0-1-1,0 1 1,-25-1 0,25 0-1,0-24 1,0 0 0,0 24 15,0-49-31,0 0 0,0-1 15,-25 26-15,25 0 16,0 24 0,0 1-1,0 49 17,-25-50-17,25-24 1,0-1-1,0 1 1,0-1 0,25 1-1,-25-25 1,0 25 0,0-26 15,25-24 16</inkml:trace>
  <inkml:trace contextRef="#ctx0" brushRef="#br0" timeOffset="88836.96">9228 6847 0,'0'0'0,"-25"25"62,1 24-46,-76 100-1,-123 198 17,49-74-1,100-124 16</inkml:trace>
  <inkml:trace contextRef="#ctx0" brushRef="#br0" timeOffset="89239">8633 7169 0,'0'-24'16,"0"-1"-16,0 50 47,25 24-32,49 1 1,-49-1 0,24 1-16,51 49 15,49 50 1,-125-99-1,26-26 1,-25 26-16,0-25 16,-1 0-1</inkml:trace>
  <inkml:trace contextRef="#ctx0" brushRef="#br0" timeOffset="89722.34">9352 7641 0,'0'0'15,"25"-25"1,0 25 0,-25 25-1,25-1 1,-25 26 0,24 0-16,-48-1 0,24 1 15,-25 49 1,0-24-1,-25-26 1,50-24 15,0 0-15,50-50 0,24-25-1,26 1 1,49 24-1,-125 0 1,1 25 0,0 0 15</inkml:trace>
  <inkml:trace contextRef="#ctx0" brushRef="#br0" timeOffset="92004.89">8583 9253 0,'0'-25'0,"0"50"0,0-74 16,25 49 0,-25-25-16,0 0 15,25 0 1,-25 0 0,0 1-1,0-1 1,25 0-1,-25 0-15,0 50 32,24 74-1,-24 25-31,0 25 31,0 25-15,25-26-1,-25-48 1,25-51 0,-25-24 15</inkml:trace>
  <inkml:trace contextRef="#ctx0" brushRef="#br0" timeOffset="93582.88">8410 10915 0,'24'0'31,"-48"0"-15,-1 0-1,25 25 1,-25-25 31,0 0-32,25-25 17,25 25-1,0 0 188,-25-25-219,25 25 15,-1-24 1,26 24-1,-25 0 1,0 0 0,-1 0-16,1 24 15,0-24-15,25 50 16,-26 0 0,1 49-1,0 25 1,-25 0-1,-25-25 1,-24 0 0,24-24-1,25-50 17,-25-1-17,50-24 16,24 0-15,51-24 0,-1-1-1,-25 0 1,-24 25 0,-25 0-1,0 0 1</inkml:trace>
  <inkml:trace contextRef="#ctx0" brushRef="#br0" timeOffset="95158.38">8211 12602 0,'50'-25'15,"-75"25"16,25 25-15,0 74 15,-25 125 16,25-175 0,50-49-16,-25-25-31,-1 25 16,76-49 0,-26 24-1,-24 0 1,-26 0-1,1 25-15,-25-24 79,0 48 14,0 1-77,0 0 0,0 25-16,0 24 0,0 0 15,0-24-15,25 49 16,-25-24 15,25-50-15,-25-1-1</inkml:trace>
  <inkml:trace contextRef="#ctx0" brushRef="#br0" timeOffset="97090.87">8410 14239 0,'0'25'15,"0"-50"-15,0 75 0,-25-25 0,25 0 16,0-1 0,0 1-16,25-25 31,24-49 0,-24 49-31,173 0 47,-148 223 0,-75-124-31,-24-24-1,-26-1 1,1-49-1,-1-25 17,26-50-17,24 1-15</inkml:trace>
  <inkml:trace contextRef="#ctx0" brushRef="#br0" timeOffset="97469.4">8459 14264 0,'0'-25'46,"25"25"-30,0 0 0,0-24-16,24 24 15,1-25-15,49 0 32,-25 25-32,-24-25 15,74 0 1,-99 25-1,0 0 1</inkml:trace>
  <inkml:trace contextRef="#ctx0" brushRef="#br0" timeOffset="98457.29">8360 15902 0,'25'-25'0,"0"0"47,-25 0-31,24 0-16,1-49 31,0-1-15,-25 26-1,0 24 1,-25 0-16,0 25 16,-24-25-1,24 75 1,-25 0-1,26-1 1,-1 1 0,25-1 15,25 1-15,24 0-1,26-25 1,24 24-1,-50 1 1,1 24 0,-25 1-1,-25-1 1,-25-24 0,-25 24-1,-24-24 1,0-26-1,-1 1 1,26-25 0,24-25-1,0 1 17,0-26-17,25-99 1,25 25-1,25 0 1,24 50 0,0-1-1</inkml:trace>
  <inkml:trace contextRef="#ctx0" brushRef="#br0" timeOffset="101086.72">10320 7145 0,'0'-25'0,"0"0"16,0 50 15,-25-25 16,0 124 0,25-75-47,0 299 63,0-274-63,0 174 31,0-99-16,-25 0 1,25 0 0,0-75-16,0-24 15,0 24 1,0 149 0,0-99-1,25 1 1,-25-1-1,0-25 1,0 0 0,0 25-1,0-25 1,0 25 0,0 0-1,0-24 1,0 73-1,0-74 1,0 1 15,0 24-15,0-25 0,-25 0-1,25 25 1,-25 0-1,25 0 1,0-24 0,0 24-1,0 74 1,0-74 0,0-25-1,-24 25 1,24 0-1,0-24 1,0-1 0,0 0-1,0 25 17,0-25-17,0 1 1,0 24-1,0 24 1,0-48 0,0-1-1,0 0 1,0 25 0,0-25-1,0 25 1,0-24-1,24-1 1,-24 0 0,0 0 15,0 25-15,0 0-1,-24-49 1,24-26-1,24 75 17,-48 50-17,24-99 1,0-1-16,0-24 0,0-1 16,-25 100 15,25-99-16,0-1-15,0 1 0,0 24 16,-25 26 0,25-76 15,0 51-15,0-1-1,-25 1 1,25-1-1,0 0 1,0 1 0,0-1-1,0 1 1,-25-26 0,25 75-1,0-49 16,0-26-15,0 26 0,0-26-1,0 1 1,0 0 0,0 24-1,25-49 1,-25 25-1,0-26 1,0 26 0,0-25-1,0 0 17,0-1 30,0-48-46,0-1-1</inkml:trace>
  <inkml:trace contextRef="#ctx0" brushRef="#br0" timeOffset="107167.11">1786 8360 0,'0'-25'31,"0"0"16,25 25 62,0 0-93,0 0-16,-1-24 15,26-1 1,-25 0-16,49 25 16,25-50-1,-24 26 1,-1 24 0,1-25-1,-1 0 1,1 25-1,-1-25 1,0 25 15,1-25-15,-1 25 0,-24 0-1,24-24 1,1 24-1,-26-25 1,50 25 0,-49 0-1,25 0 1,-26-25 0,26 25-1,-26 0 1,1 0-1,-1 0 1,1-25 0,0 25 15,-1 0-15,1 0-1,-1 0 1,-24 0-1,25 0 1,-25 0 0,-1 0-1,26 0 1,-25 0 0,25 0-1,-26 0 1,26 0-1,0-25 17,-26 25-17,26 0 1,-25 0 0,24 0-1,1 0 1,0 0-1,-26 0 1,26 0 0,24 0-1,1 0 1,-1 0 0,50-24-1,-24 24 1,-1 0-1,0-25 1,-49 25 15,-1 0-15,1 0 0,24 0-1,-24 0 1,24 0-1,-24 0 1,24 0 0,-24 0-1,49 0 1,-24 0 0,-1 0-1,-24 0 1,24 0-1,-24 0 1,24 0 0,-24 0 15,24 0-15,1 0-1,24 0 1,-25 0-1,1 0 1,-1 0 0,0 25-1,-24-25 1,25 0 0,-26 0-1,26 0 1,-1 0-1,0 0 1,26 0 15,-26 0-15,0 0 0,26 0-1,24 0 1,-50 0-1,25 0 1,1 0 0,-26 0-1,25 0 1,0 0 0,-24 0-1,-1 0 1,1 0-1,-1 0 1,50 0 15,-74 0-15,99 0 0,-75 0-1,25 0 1,1 0-1,-1 0 1,0 0 0,0-25-1,0 25 1,1 0 0,-26 0-1,50 0 1,-25 0-1,-24-25 1,-1 25 15,1 0-15,-1 0 0,0 0-1,1 0 1,-25 0-1,-1 0 1,1 0 0,24 0-1,-49 0 17,0 0-17,24 0 1,-24 0 46</inkml:trace>
  <inkml:trace contextRef="#ctx0" brushRef="#br0" timeOffset="190750.76">10171 7914 0,'25'0'172,"-1"0"-141,1 0-15,0 0-16,0 0 16,0 0-16,0 0 15,49 0 1,75-25 15,-75 25 0,50 0 1,-74 0-1,24 0-16,1-25 1,-51 25 0,26 0-1,-25 25 1,25-25-16,-26-25 16,51 25-1,-26 25 1,1-25-1,-25 0 1,24 0 0</inkml:trace>
  <inkml:trace contextRef="#ctx0" brushRef="#br0" timeOffset="194503.88">14165 7145 0,'0'24'32,"0"-48"-32,-25 48 62,50 1-46,-25 0-1,0 0-15,0 0 0,-25-1 16,25 51 0,0 49 15,0 0 16,-25-75-47,0 76 31,25-51-15,0-24-1,0 24 1,0-24 0,-24-1-1,24 50 1,-25-49-1,0 49 1,25-49 0,0 24-1,-25 1 17,25-1-32,-25-24 31,50 24-16,-50 1 1,25 24 0,-24-25-1,-1-24 1,25 24 0,0 26-1,-25-51 1,25 26-1,-25-1 1,25-24 0,-25 24-1,25 0 17,0 1-32,-25-1 31,25 1-16,0 24 1,-24 0 0,24 0-1,0 1 1,0-51-16,-25 50 16,25 1-1,0-1 1,-25 0-1,25 0 1,0-24 0,0 24-1,0 25 1,0-25 15,0 1-15,-25-1-1,25-50-15,0 51 16,0-1 0,-25 0-1,25 0 1,0 25 0,-24-24-1,-1 24 1,25 0-1,-25 0 1,25 0 0,-25-50-16,25-24 15,-49 148 17,49-74-17,-25 25 1,0-50-1,0 1 1,0 148 15,1-124-15,-1 49 0,25-98-1,-25-26 1,25 100-1,-25-74-15,25 24 16,0-50 15,-25 1-15,25 124 0,0-1-1</inkml:trace>
  <inkml:trace contextRef="#ctx0" brushRef="#br0" timeOffset="194912.67">13321 14934 0,'0'223'63,"0"-173"-48,0 0-15,0-373 0,0 695 16,25-322-16,-25 49 16,0-74-1,0 99 1,0-99-1,25 24-15,-25 50 16,25 1 0,-25-1-1,25 0 17,-1-24-32,-24 24 31,25-25-16,0 25 1,-25-24 15,0-50-15,0 0 0,0-1-1,0 1 1,0 0-1</inkml:trace>
  <inkml:trace contextRef="#ctx0" brushRef="#br0" timeOffset="197118.46">18258 7120 0,'25'0'15,"-50"0"17,25 49-17,0-24 1,0 25-16,0-25 16,25 49-1,-25-24-15,25 98 16,-1 349 31,1-398-32,0 496 32,0-396-31,-25-26-1,0 1 1,-25-25 0,25 0-1,0-25 1,-25 25 0,25-1-1,-25 1 1,1 0-1,-1-25 1,0 0 0,0 25-1,-24-25 17,24 74-32,0-24 31,0-25-16,0-25 1,-24 25 0,24 0-1,0 24 1,25 1 0,-25 0-1,0-26 1,1 26-1,24-99-15,-25 98 16,0-24 0,0 0-1,0 0 17,1-25-17,-1 25 1,25-1-1,-25 1 1,0-25 0,25 0-1,0 50 1,25-124 0,-25 49-1,25 25 1,-25-25-1,25-74 1,-25 25 0,24 98-1,-24-24 1,0-49 0,25-25 15,-25 98-16,25-24 1,-25-24 0,25-26-1,-25 100 1,0-75 0,0-25-1,25 26 1,-25-26-1,0 25 1,0-24 0,24-1-1,-24-24 1,25-1 15,-25 1-15,25 24-1,-25-49 1,0 0 0,0 0-1</inkml:trace>
  <inkml:trace contextRef="#ctx0" brushRef="#br0" timeOffset="198831.63">22252 7020 0,'0'25'32,"0"-50"-17,0 50 16,0 25-15,0 0-16,25 148 31,-25-124-15,24 100 0,1 0-1,25 24 1,-50 1-1,49-1 1,-49 25 0,0-24-1,0-1 1,-24-24 0,24 0-1,-25 74 1,0-100-1,0 1 1,0 0 0,1-25-1,-1 0 17,0-25-17,25 26 1,-25-1-1,0 0 1,1-25 0,-1 25-1,25 50 1,0-100 0,0-24-16,-25 74 15,25 0 1,0-25-1,0 0 1,25 0 0,-25 1-1,0-1 1,0 0 15,0 0-15,0 25-1,0-74 1,0 99 0,-25 74-1</inkml:trace>
  <inkml:trace contextRef="#ctx0" brushRef="#br0" timeOffset="199546.31">22103 12925 0,'0'24'32,"0"200"14,0-175-46,25 75 16,-50-545-16,50 942 16,-25-422-1,0-50 1,0 75 0,0-24-1,25 24 1,-1 0-1,-24 0 1,0 25 0,0 0-1,0-25 1,0 0 0,25 24-1,-25-24 1,25 1-1,0 23 1,0-24 0,-1 0-1,-24-49-15,25 49 32,0 0-17,0-25 1,-25 0-1,25 1 1,-25-76 0,24 51-1,-24 24 1,0-74 0,0 49-1,-24-24 1,24 24-1,24-24 1,-24 0 0,0-1-1,25 1 17,-25-25-17,0-1 16,-25-24-31</inkml:trace>
  <inkml:trace contextRef="#ctx0" brushRef="#br0" timeOffset="201871.65">11213 7864 0,'0'25'16,"25"-25"0,-1 0-1,1 0-15,25 0 16,-25 25-16,24-25 15,-24 0 1,99 24 15,99 1 1,50-25-1,-50 25 0,-99-25-15,25 0-1,25 0 17,74 0-17,-99 0 1,0 25-1,0-25 1,-25 25 0,24-50-1,-24 25 1,1 0 0,-26 0-1,-25 0 1,1-25-1,-1 25 1,25 0 0,25 0-1,25 0 17,99 0-17,-74 0 1,-1 0-1,1 0 1,25 25 0,-26-25-1,-24 0 1,25 25 0,-1-25-1,-24 0 1,25 0-1,0 0 1,98 0 0,-172 24-1,148-24 17,-50 0-17,1 25 1,-1-25-1,1 0 1,-1 0 0,0 0-1,50 0 1,1 0 0,-1 0-1,-25 0 1,0 0-1,-99 0-15,75 25 16,49-50 0,-25 25-1,0 0 1,-24 0 15,-26 0-15,1 0-1,-25 0 1,24 0 0,-24 0-1,0 0 1,50-25 0,-51 25-1,1 0 1,0 0-1,-25 0 1,-49 0 0,-26 0 15,-24 0 16,0 0-16,-50 0 32</inkml:trace>
  <inkml:trace contextRef="#ctx0" brushRef="#br0" timeOffset="205179.67">11833 6921 0,'0'-25'31,"-25"50"2126,-25 25-2142,26-1 1,-26 26-16,-49 99 15,-100 74 17,150-174-17,-26 25 1,51-74 31,24-50-16</inkml:trace>
  <inkml:trace contextRef="#ctx0" brushRef="#br0" timeOffset="205663.85">11486 7120 0,'0'0'0,"-25"-25"31,25 0-15,25 75 47,-25-25-63,24-1 15,1 26 1,25 49-1,-1 25 1,1-25 0,0 1-1,-26-76-15,-24 26 16,25-50 0</inkml:trace>
  <inkml:trace contextRef="#ctx0" brushRef="#br0" timeOffset="206015.74">12106 7616 0,'0'0'0,"0"25"78,25-1-63,-25 1-15,0 25 16,24-25-16,-24 49 31,0 25-15,0-74 0</inkml:trace>
  <inkml:trace contextRef="#ctx0" brushRef="#br0" timeOffset="206431.57">13098 7070 0,'0'0'16,"0"-25"-16,0 0 15,-25 25 1,0 25-1,25 0-15,-24 0 16,-51 49 0,-24 50-1,25 25 1,-26 0 0,26-50-1,74-49-15,-25-25 16,-24 49-1,24-49 1</inkml:trace>
  <inkml:trace contextRef="#ctx0" brushRef="#br0" timeOffset="206781.82">12552 7145 0,'-24'-25'15,"48"50"-15,-48-100 16,24 100 31,24 25-47,1-1 15,0 1-15,25 99 16,49-25 0,0 0-1,-74-75 1,49 75 15,-24-99-15</inkml:trace>
  <inkml:trace contextRef="#ctx0" brushRef="#br0" timeOffset="207131.12">13297 7641 0,'0'0'0,"24"0"47,-24 24-47,0 1 16,0 25-16,-24 74 16,-26-25 15,50-74 0,25-25-15,0-25-1,49 0 1,50 1 0,-99 24-16</inkml:trace>
  <inkml:trace contextRef="#ctx0" brushRef="#br0" timeOffset="207814.09">16149 7145 0,'0'0'0,"0"-25"0,0 0 16,0 0-1,-24 25 17,-51 99-17,-198 174 32,75-25-16,148-198-15,25-25 0</inkml:trace>
  <inkml:trace contextRef="#ctx0" brushRef="#br0" timeOffset="208130.79">15628 7219 0,'0'-50'0,"0"100"0,-24-124 16,24 49 15,0 50 16,24-1-47,1 1 15,0 25-15,0-1 16,24 51 0,26-1-1,-26 0 1,26-25 0,-26-24-1</inkml:trace>
  <inkml:trace contextRef="#ctx0" brushRef="#br0" timeOffset="208415.63">16298 7641 0,'0'0'0,"25"24"47,-25 1-32,25 0-15,-25 0 16,25 0-16,-25 24 16,24 1-1,-24 0 1,0-26-16</inkml:trace>
  <inkml:trace contextRef="#ctx0" brushRef="#br0" timeOffset="208730.12">16844 7120 0,'0'0'0,"25"0"16,-25-25-16,0 75 47,25-26-47,-1 76 15,26-1 1,0-25 0,-26-24-1</inkml:trace>
  <inkml:trace contextRef="#ctx0" brushRef="#br0" timeOffset="209031.01">17340 7194 0,'0'0'0,"0"-25"32,-25 25-17,25 25 1,-49 99-1,-1 25 1,-24 49 0,24 1-1,-24-50 1,24-50 0,50-49 15,0-26-16</inkml:trace>
  <inkml:trace contextRef="#ctx0" brushRef="#br0" timeOffset="209697.27">19895 7070 0,'-25'25'47,"1"25"-31,-26-1 0,25 26-16,-49 73 15,-75 76 16,99-150 1</inkml:trace>
  <inkml:trace contextRef="#ctx0" brushRef="#br0" timeOffset="210031.67">19573 7169 0,'0'0'16,"0"-49"-16,-25 24 16,50 25 46,-25 25-62,49 24 16,-49 1-16,25 24 15,0 1-15,49 49 16,-24 0 0,0-25 15,-1-24-16</inkml:trace>
  <inkml:trace contextRef="#ctx0" brushRef="#br0" timeOffset="210364.91">20193 7690 0,'0'-25'16,"0"50"-16,25-25 31,-25 25-15,24 0 0,-24 99-1,-24-25 1,-1-49-1,25-25 32,49-50-47,1 25 16,49-50 0</inkml:trace>
  <inkml:trace contextRef="#ctx0" brushRef="#br0" timeOffset="210713.56">20714 7169 0,'0'0'0,"0"-24"0,-25 24 47,50 24-32,-25 1-15,25 50 16,24 24-1,1-25 1,-1-49 0,-24 0-1</inkml:trace>
  <inkml:trace contextRef="#ctx0" brushRef="#br0" timeOffset="211031.19">21185 7244 0,'0'-25'15,"0"50"-15,0-75 0,-25 50 32,25 25-1,-24 0-31,-1 24 15,0 26-15,-25 49 16,1 25 0,-1 0-1,25-50 1,25-50 0,-25 1-1,1 24 1,24-49-1</inkml:trace>
  <inkml:trace contextRef="#ctx0" brushRef="#br0" timeOffset="211184.93">21235 7988 0,'0'-25'47</inkml:trace>
  <inkml:trace contextRef="#ctx0" brushRef="#br0" timeOffset="-207417.23">11610 9129 0,'0'-25'0,"0"1"47,0 73 31,-25-24-62,0 25-16,0-1 15,-24-24-15,24 25 16,0-1-1,0 1-15,-24-1 16,49-24 0,-25 0-1,0-25 17,50 0-1,0 0-16,-1 0-15,76 0 16,48 0 0,-98 0-1,49-25 1,-24 0 0,24 1 15,-49-26-16,-26 25 1</inkml:trace>
  <inkml:trace contextRef="#ctx0" brushRef="#br0" timeOffset="-206905.98">12081 9129 0,'0'0'15,"0"25"64,0 0-64,-25 0 1,0 49-1,1 50-15,-51 25 32,26 24-17,24-98-15,0-1 16,0 26 0,0-51-1,25-24 1</inkml:trace>
  <inkml:trace contextRef="#ctx0" brushRef="#br0" timeOffset="-203966.07">11337 10890 0,'0'0'0,"0"-24"31,-25 24-15,25-25-16,0 0 46,-25 25-30,25 50 47,-25-26-48,25 26-15,-24 24 16,-1-24-16,0 74 15,0-25 1,0-49 0,25-25-1,0 0 17</inkml:trace>
  <inkml:trace contextRef="#ctx0" brushRef="#br0" timeOffset="-203381.86">11659 10866 0,'0'-25'0,"0"50"63,-25-1-47,25 1-16,-24 0 15,24 25 1,-25-1-16,-25 51 15,1-26 1,24 0 0,25-49 15,25 0 0,-1-25-15,26 0-1,0-25-15,74 0 16,0 1 0,-50-1-1,-49 25 1,-25-25 0</inkml:trace>
  <inkml:trace contextRef="#ctx0" brushRef="#br0" timeOffset="-202940.13">12007 10990 0,'0'-25'47,"0"50"-31,-25-1-16,25 26 16,-25-25-16,0 25 15,25-1-15,-25 50 16,-24 1 15,49-51-15,-50 26-16,50-26 31,-25-24-15</inkml:trace>
  <inkml:trace contextRef="#ctx0" brushRef="#br0" timeOffset="-199433.11">11039 12701 0,'0'-24'78,"0"-1"-31,0 0-15,25 25-32,99-74 31,-74 49-16,-1 25 1,-24 0 0,0 74-1,-75 1 17,-24 49-17,24-50 1,25-49-16,25 0 15,-24-25 1,48 0 15,1 0-15,25 0 0,-1 0-1,1 24 1,-25 1-1,-25 0 1,-25 25 0,-25-1-1,26-24 1,-51 25 0,1-25-1,24-1 1,-24-24-1</inkml:trace>
  <inkml:trace contextRef="#ctx0" brushRef="#br0" timeOffset="-198690.36">11610 12751 0,'0'-25'31,"-25"25"-31,25-25 16,49 1-1,1 24 1,-25-25 15,99 74 16,-99 1-31,0 24-1,-25-49-15,-25 74 16,0 1-1,-74 24 17,74-99-32,0-1 15,0 1 1,0-25 0,75 0 30,-25 0-46,24 0 16,51 0 0,-26 0 15,1 0-31,-51 0 31,1 0-15</inkml:trace>
  <inkml:trace contextRef="#ctx0" brushRef="#br0" timeOffset="-196731.22">11089 14413 0,'0'-25'16,"-25"25"15,25-25 0,0 50 16,-25 0-31,25 74-1,-25-74-15,0 74 16,25-49-1,-24-25 1,48 0 0,26-25 15,0 0-15,24-25-1,1-25 1,-51 1-1,1 24 1,0 0 0,-50 50 46,25 24-46,0 1-16,0 49 15,0 25 1,-25-25 0,25 1 15,25-75-15,-25-1-1</inkml:trace>
  <inkml:trace contextRef="#ctx0" brushRef="#br0" timeOffset="-195930.96">11858 14413 0,'-50'25'0,"100"-50"0,-150 50 16,51-25-16,-1 0 15,25 0 1,1 0 0,-1 25-1,25 0 32,0-1-31,0 1-16,0 0 15,0 25 1,25-1-16,-25 26 31,0-26-15,0-24 31,49-75-32,1 26-15,-25-1 16,49 25 0,-24-25-1,-1 25 1,51 25 0,-76 0-1,26 24 1,-50 1-1,-25 24 17,-24 1-32,-26-1 31,-24-24-15,49-25-1,-24-25 1,24 0-1,25 0 1</inkml:trace>
  <inkml:trace contextRef="#ctx0" brushRef="#br0" timeOffset="-191945.83">12403 15777 0,'25'-24'16,"-50"24"46,25 24-46,-49 1-16,-26 75 31,-73 123 0,48-50 1,76-123-32,148 173 62,-75-223-62,26 25 16,-1-50-1,0-24 17,-49 24-32,-25 0 15,0 0 1,0-24 0,0 24-1,-99 0 1,74 25-1,-74 50 1</inkml:trace>
  <inkml:trace contextRef="#ctx0" brushRef="#br0" timeOffset="-190615.71">11337 15926 0,'0'-24'0,"0"48"0,25-73 16,-25 24-16,0 0 15,24 0-15,-24 0 16,-24 1-1,-1 24-15,0 0 16,-25 0-16,-49 49 31,-50 125 1,75-25-1,74-124-31,174-50 31,-75-25-15,0 1-1,-25-1 1,-74 25 0,25 0-1,-25 75 32,0-25-31,-25 24-1,1 51 1,-26 48 0,25-24-1,0-49-15,1 24 16,24-24-1,-25-26 1,25-24 47,0-50-63</inkml:trace>
  <inkml:trace contextRef="#ctx0" brushRef="#br0" timeOffset="-185176.93">2034 16770 0,'25'0'0,"-50"0"0,75 25 15,74-25 1,-99 0-16,49 24 16,50-24-1,-74 0 1,74-49-1,149-1 17,-224 25-32,100 1 31,-99 24-31,99 0 31,49 0 0,-99 0-15,0 0 15,-24 0-15,24 0 0,-25 0-1,-49 0 1,50 0-1,-26 24 1,1-24 0,0 0-1,-26 0 1,1 0 0,25 25-1,-1-25 1,26 25-1,24-25 1,25 25 15,-49-25-15,24 0 15,-74 0-15,49 0-1,0 25 1,-49-25-16,50 0 16,-26 0-1,26 0 1,-26 0 0,26-25-1,-1 25 1,1 0-1,24 0 1,-50 0 15,75 0-15,-99 0 0,50 0-1,-26 0 1,26 0-1,-1 0 1,1 0 0,24 0-1,0 0 1,0 0 0,-24-25-1,-1 25 1,25 0-1,-49 0 1,-1 0 15,26 0-15,-25 0 0,-1 0-1,1 0 1,24 25-1,1-25 1,73 0 0,-48 0-1,-1 0 1,0 0 0,0 0 15,-24 25-31,24-25 31,-25 24-31,-24-24 31,24 0-15,1 25 0,-50-25-1,99 0 1,-50 0-1,-24 25 1,74-25 0,-50 0-1,-24 0 1,24 0 0,25 0-1,-24 0 1,24 0-1,0 0 1,1 0 15,24-25-15,0 25 0,0-25-1,25 25 1,-50 0-1,0 0 1,0 0 0,-24 0-1,24 0 1,0 0 0,0 0-1,1 0 1,-1-24-1,0 24 1,50 0 15,-50 0-15,0 0 0,-24 0-1,-1 24 1,1-24-1,-26 0 1,26 0 0,-1 0-1,0 0 1,50 0 0,-99 0-1,149 0 1,-100 0-1,26 0 17,-1 0-17,0 0 1,0 0 0,0 25-1,-24-50 1,24 25-1,-24 0 1,24 0 0,25 0-1,-25 0 1,0-24 0,0 24-1,-24 0 1,24 24-1,0-48 1,-24 24 15,24 0-15,-25 0 0,26 0-1,49 0 1,-125 0-1,125 0 1,-50 0 0,1 0-1,-26-25 1,50 25 0,-50 0-1,1 0 1,-1 0-1,1 0 1,-1-25 15,1 25-15,-1 0 0,25 0-1,25-25 1,-24 25-1,-1 0 1,0 25 0,0-25-1,0-25 1,25 25 0,0 0-1,-24 0 1,24 0-1,0 0 17,25 0-17,-50 0 1,0 0 0,-24 0-1,24 0 1,-25 0-1,25 0 1,1 0 15,-1 0-31,-25 0 16,1 0 15,24 0-15,0 0-1,0 0 1,25 0 0,-24 25-1,-1-50 1,25 25 0,-25 0-1,0 25 1,25-25-1,-49 0 1,-26 0 0,26 0-1,-1 0 1,50 0 0,-24 0-1,24 0 1,24 0-1,26-25 17,-25 25-17,25 0 1,-1 0 0,100 0-1,-99 0 1,-100 0-1,1 0-15,73 0 16,-24 0 0,0 0-1,-24 0 1,-1 0 0,-25 0-1,26 25 1,-1-25-1,0-25 17,-25 25-17,1 0 1,-1 0 0,50 0-1,-49 25 1,-1-25-1,1 0 1,-1 0 0,0 0-1,-24 0 1,0 0 0,-26 0 15,1 0-16,0 0 1,0 0 0,0 0-1,-1 0 1,1 0 0,0-25-1,0 25 1,0 0 31,0 0-16,-1 0-15,1 0-1,0 0 1,0 0-1,0 0 32,-1 0 0,-73-25 16</inkml:trace>
  <inkml:trace contextRef="#ctx0" brushRef="#br0" timeOffset="-178797.93">1910 17762 0,'-25'0'47,"50"0"-16,0 0 16,49 25-16,-49 0-31,149 0 47,74-25-16,-124-25 0,-25 25-15,-24 0 0,24 0-1,0-25 1,0 25-1,-49 0-15,-1 0 16,51 0 0,73-25 15,-73 50-15,73-50-1,-74 25 1,1 0-1,-76 0 1,51 0 0,-25 0-1,-1 0 1,26 0 0,49 0-1,0-25 1,0 25-1,99 0 1,-49 0 0,-26-25-1,26 25 1,0 0 0,-1 0 15,-24 0-16,-25 25 1,-25-25 0,50 0-1,-124 25 1,124-50 0,-99 25-1,98 25 1,-73-25-1,24 0 1,-25 0 0,1 0-1,-25 0 1,49 0 0,-25 0-1,25 0 1,1 0-1,-1 0 1,50 25 15,-75-25-15,25 0 0,-24 0-1,24 0 1,-25 0-1,1 0 1,24 0 0,0 0-1,1 0 1,-1 25 0,25-25-1,0 0 1,-75 0-16,51 0 15,-1 0 17,0 0-17,-49 0 1,-1 0 0,75 25-1,25-25 1,-124-25-1,99 50 1,-25-25 0,25 24-1,-24-24 1,24 0 0,-100 0-1,100 0 1,-74 0-1,24 0 17,-24 0-17,99 0 1,-25 0 0,-50 0-1,1 25 1,24-25-1,-25 0 1,50 0 0,-24 0-1,-26 0 1,50 25 0,-25-25-1,1 0 1,-1 0-1,-25 0 17,1 25-17,-1-25 1,1 0 0,24 25-1,25-25 1,-25 0-1,-25 0 1,26 0 0,-1 0-1,0 0 1,0 0 0,1 0-1,-1 0 1,0 0-1,50 0 17,-75 0-17,26 0 1,-26 0 0,25 0-1,0 24 1,-24-24-1,-1 0 1,1-24 0,-1 24-1,1 0 1,-1 0 0,25 0-1,25 0 1,25 0-1,-25 0 17,0 0-17,0 0 1,-25 24 0,-24-24-16,-26 0 15,100 0 1,-50 0-1,-49 0 1,25 0 0,49 25-1,-75-25 1,125 0 0,-75 0-1,0 0 16,25 0-15,0 0 0,-74 0-16,24 0 15,50 0 1,50-25 0,-124 25-1,-1 0 1,125 0-1,-50 0 1,-25 0 0,-49 0-1,198-24 17,-174 24-17,50 0 1,-74 0-1,0 0 1,148 0 0,-74 0-1,0-25 1,-25 25 0,1 25-1,-1-25 1,0 0-1,0 0 1,0 0 0,25 0-1,1 0 1,-76 0-16,1 0 31,123 0-15,-73 0-1,-1 0 1,25 0 0,-50 0-1,26 0 1,-1 0 0,0 0-1,25 0 1,0 0-1,0 0 1,0-25 0,25 25-1,0 0 1,74 0 0,-74 0-1,-25 0 1,-25 0-1,0 0 17,1 0-17,-1 0 1,-25 0 0,1 0-1,-1 0 1,1 0-1,-1 0 1,0 0 0,-24 0-1,24 0 1,-24 0 0,24 0-1,1 0 1,-1 0-1,1 0 1,-26 0 15,1 0-15,0 0 0,-26 0-1,1 0 1,0 0 15,-50 0 110,-24 0-141</inkml:trace>
  <inkml:trace contextRef="#ctx0" brushRef="#br0" timeOffset="-177208.17">4763 16596 0,'25'-25'32,"-25"50"-1,0 0-31,0 0 15,25 0 1,-25 99 15,0-100-31,-25 175 32,0-100-17,25 0 1,0-24-1,0-1 1,25 1 0,-25-1-1,0 0 1,25-24 0,-25-25-16,0 24 31,0-24-16,0 25 1,0-25 15,0 0-15</inkml:trace>
  <inkml:trace contextRef="#ctx0" brushRef="#br0" timeOffset="-176063.21">7442 16547 0,'0'-25'31,"25"25"-15,-50 0-1,25 25 1,0-1 0,0 1-16,0 50 15,-25 24 1,-24 323 31,49-249 0,0-98-32,0-51 1,0 26 0,0-25-1,0 0 1,0-1-1,0 1 1,0 25 0,0-25 46,24-25-15</inkml:trace>
  <inkml:trace contextRef="#ctx0" brushRef="#br0" timeOffset="-174978.24">10121 16671 0,'0'0'16,"25"0"-16,-50-25 31,0 25-31,25 25 31,0-1-15,-24 100 15,24-74-31,0 248 47,0-224-31,0 25-1,0 1 1,0-1 15,0-25-15,0-49-1,0 25 1,-25-1 0,25 1-16,25 0 15,-25-26 1,0 1 15,0 0-15,-25 0 15,25 0-15</inkml:trace>
  <inkml:trace contextRef="#ctx0" brushRef="#br0" timeOffset="-173777.94">13545 16621 0,'0'0'16,"-25"25"77,25 0-77,0-1-16,0 26 16,-25 0-16,25-1 15,0 125 1,25 124 31,-25-50-16,0-199-31,0 125 31,0-149-15,0 74-1,0-74 1,0 24 0,0-24 15,0 0 47,0-50-62,-25 0-1</inkml:trace>
  <inkml:trace contextRef="#ctx0" brushRef="#br0" timeOffset="-172458.02">18010 16646 0,'0'25'15,"25"-25"-15,-25 24 16,0 1 0,0 0-16,0 0 15,0 0-15,0 24 16,0 1-16,0-25 15,24 123 17,-24-73-32,0 123 31,0 1 0,25-50 0,-25-75-15,-25 1 0,25-51-1,0 26 1,0-25 0,0 24-1,0-24-15,0 0 31,0 0-15</inkml:trace>
  <inkml:trace contextRef="#ctx0" brushRef="#br0" timeOffset="-162142.98">15281 9030 0,'-25'0'16,"25"-25"15,50 25-31,-25-25 16,0 25-1,-1-25-15,175 50 47,-150 25-16,-24 0-31,-25-1 16,-25 50 0,-49 25-1,-75 0 1,100-49 0,24-50-1,0-25 1,50 0 31,24 0-32,51-25 1,24 0 0,-25 25-1,-25-25 1,-24 0-1,-25 25 1,-1 0 31</inkml:trace>
  <inkml:trace contextRef="#ctx0" brushRef="#br0" timeOffset="-161295.25">16422 9179 0,'25'0'16,"-50"0"-16,50-25 15,0 25 1,-25-25 0,0 0-16,49-24 15,-24 24 1,-25 0-16,25-49 31,-25 49-15,-99-25-1,49 50 1,-49 0 0,-25 25-1,25 0 1,24 0-1,75-1 1,0 26 0,25-25-1,74 49 17,-49-49-17,99 74 1,-75-49-1,1 124 32,-75-150-47,0 1 16,0 50 0,-50-51-1,-24 26 1,-26-50-1,26 25 1,0-50 0,24 0-1,50 0-15,-25 1 16,25-100 0,25 49-1,25 26 1,-1-1 15,-24 25-15,-25 0-16</inkml:trace>
  <inkml:trace contextRef="#ctx0" brushRef="#br0" timeOffset="-158097.66">16348 10717 0,'25'25'141,"-25"49"-125,-25-49-16,0 173 31,0-123-15,-24-26 15,49-24-16,-25 0-15,50-25 63,-1 0-47,1 25-1,0-25-15,0 0 16,49-25-1,-24 25-15,-1-25 16,1 0 0,-25 1 31</inkml:trace>
  <inkml:trace contextRef="#ctx0" brushRef="#br0" timeOffset="-157602.4">16571 10965 0,'0'-25'32,"0"75"61,25-26-77,-25 1 0,0 0-16,0 0 15,0 25 1,0-1-16,-25 50 16,0 25-1,25-24 1,-25-26-1,1-24 1,24-26 15</inkml:trace>
  <inkml:trace contextRef="#ctx0" brushRef="#br0" timeOffset="-156310.55">15529 10990 0,'0'-25'15,"25"25"1,-25-25-1,50 0-15,-26 25 16,-24-25-16,0 1 16,0-1-16,25 25 15,-25-25-15,-49-25 32,-26-24-1,-74 124 0,75 49 0,49-74-31,50 24 16,-25 1 0,74 49-1,-24-49 1,-25-25-16,24 24 31,1 1-15,-25-1-1,-50 26 1,-25-1 0,-24-24-1,0-1 1,24-49-1,0 25 1,25-50 0,1-24-1,48-100 1,26 50 0,0 24-1,49 1 16,-25-1-15,1 51 0</inkml:trace>
  <inkml:trace contextRef="#ctx0" brushRef="#br0" timeOffset="-149978.12">16273 12949 0,'0'-24'16,"25"24"0,-25-25-1,0 0 1,0 0 15,50-24 0,49 24 1,-74 0-32,74 50 47,-49 74-16,-50-25-16,-50 26 1,25-1 0,-49-25-1,24 1 1,1-1 0,24-49-1,0 0 16,50-25 16,0 0-31,24 0-16,1 0 16,24-25-16,1 25 31,-26-25-31,-24 25 31,0 0-15</inkml:trace>
  <inkml:trace contextRef="#ctx0" brushRef="#br0" timeOffset="-148314.33">15107 12825 0,'0'-24'16,"-24"24"15,24 24 0,24 76 0,-24-51-15,0 75 0,0-24-16,0-51 15,0 75 1,0-74 0,0-25-1</inkml:trace>
  <inkml:trace contextRef="#ctx0" brushRef="#br0" timeOffset="-147874.22">15653 12850 0,'0'0'16,"-25"25"31,25 25-31,0-1-16,-24 1 15,24-1-15,0 1 0,0-25 16,0 74-1,-25-49 1,25-1 0,0-24 31</inkml:trace>
  <inkml:trace contextRef="#ctx0" brushRef="#br0" timeOffset="-140137.37">16149 14537 0,'0'-25'125,"25"1"-110,0-1 1,0 25-16,0 0 15,24 0 17,-24 0-17,0 0 1,-25 25 0,-75 123 30,1-98-46,74-25 32,-25-25-17,50 0 32,0 0-47,0 0 31,-1 0-31,26 0 16,0 0 0,-26 0-1,1 0 1,0 25 0,-25 24-1,0-24 1,-25 25 15,-24-1-15,-1 1-1,-24-25 1,24-1 0,25 1-1,-24-25 1,24 0-1,0 0 1,25-25 15,-25 25-31</inkml:trace>
  <inkml:trace contextRef="#ctx0" brushRef="#br0" timeOffset="-138066.08">14934 14413 0,'-25'0'15,"25"25"32,0 25-31,0-1-16,0 1 15,0-1-15,25 100 16,0 25 15,-25-100 1,-25-49 14</inkml:trace>
  <inkml:trace contextRef="#ctx0" brushRef="#br0" timeOffset="-137158.86">15554 14463 0,'0'-25'47,"-25"25"-31,-24 0-1,-1 25-15,0-25 16,1 25-1,-1-1 1,25-24 0,50 50 62,0 0-63,-25-26 1,0 1 0,0 25-16,0-25 0,0 24 15,0-24 1,0 0 15,0-50 0,0 0-15,50 0 0,-26 25-16,26-24 15,0-1 17,24 50-17,-49-25 1,0 49 15,-1-24-31,-24 0 16,0 49-1,-24 1 1,-51 49 0,50-99-1,-74 24 1,74-24-1,-24-25 1,24 0 0</inkml:trace>
  <inkml:trace contextRef="#ctx0" brushRef="#br0" timeOffset="-130077.09">16174 15926 0,'-25'0'0,"25"25"16,-24 0 0,-1 25-1,25 24 1,-25-49-1,0 49 17,0 50 15,75-25-1,-25-74-30,24-25 0,-24 0-1,25 0 1,-25-25 0,24 1 15,-24-1-16,0-25 1,0 25 0,-1-24-1,-24-1 1,25 25 0,0-49-1,0 49 1,-50-24-1,25 24 1,0-25 0,0 1-1,-25 49 1,0-25 0,-24 25-1,-1 0 16,1 0-31</inkml:trace>
  <inkml:trace contextRef="#ctx0" brushRef="#br0" timeOffset="-129060.72">15405 15852 0,'-25'0'31,"25"25"63,-24-25-79,24 49 1,-25 75 15,0-49-15,25-50-1,0-1-15,0 1 16,-25-25 0,50 25 15,0-25-16,24 0 1,-24 0-16,0 0 16,0-25-16,24 25 15,-49-25 1,25 1 0,0-1-1,-25-25 16,25 25-15,-25 1 15,0 48 63,0 1-94,-25 0 16,25 25-16,-25-26 15,25 26-15,-25 24 16,1-24 0,24 24-1,-25-49 16,25 0-15</inkml:trace>
  <inkml:trace contextRef="#ctx0" brushRef="#br0" timeOffset="-127017.95">14537 16050 0,'-25'0'0,"0"0"31,50 0 1,-50 0 218,50-24 78,-25-1-297,25 0-15,0 25-16,-1 0 15,1-25 1,0 25 0,0 0-1,49 99 48,-49 75-16,-50-124-32,1-26 1,-1 26-1,0-25 1,-25 24 0,25-24-1,1 0-15,-1 0 16,0-25 15,0 25-15,0-25 31,50 25 15,0-25-46,0 24-16,0-24 15,24 0-15,-24 0 16,0 25-16,25-25 16,-1 0-1,-24 0 17,0 0-1,0 0 94,-25-25-110,24 25 17,1 0-17</inkml:trace>
  <inkml:trace contextRef="#ctx0" brushRef="#br0" timeOffset="-118146.28">22525 16720 0,'25'0'16,"-50"0"15,0 0-15,25 25 77,0 0-77,0 0 0,0-1-1,0 1 1,0 0-16,0 25 15,-25-1 1,0 1 0,25-1-1,0-24 1,0 0 0,0 25 15,0-25-16,0-1-15,0 1 16,0 25 0,0-25-1,0-1 1,0 1 0,0 0-1,0 0 1,0 24-1,0-24 1,0 0 0,0 25-1,0-26 1,0 1 0,0 0 15,0 25 0,0-26-15,0 1-1,0 0 1,0 0 0,0 0-1,0 0 1,0-1 15,0 1 0,0 0-15,0 0 0,0 0-1,0-1 63</inkml:trace>
  <inkml:trace contextRef="#ctx0" brushRef="#br0" timeOffset="-111754.36">19647 9030 0,'0'-25'62,"-25"25"-30,50 0-1,0 0-15,25 0-16,-1 25 15,1-25 1,123 0-1,-73-25 1,-26 25 0,-49 0-1,-25 25 48,0 0-48,-25 0-15,-25 99 16,-24 24 0,-25 26-1,49-50 1,25-50 0,1-24-1,-1-25 1,25 0 15</inkml:trace>
  <inkml:trace contextRef="#ctx0" brushRef="#br0" timeOffset="-107176.08">19250 11014 0,'0'-24'32,"-25"24"30,25-25-31,0 0 1,0 0-17,25 0 1,0 1-1,25 24 1,-1-25 0,-24 25-16,25 49 31,-26 26-15,-24 24-1,0-74 1,-49 74-1,-1 0 1,1-24-16,-1-26 16,25-24 15,0 0-15,1-25 15,48 0-16,1 0 1,25 0 0,-1 0-1,-24-25-15,50 25 16,-26 0 0,-24 0-1,0 0 1,0 0 15</inkml:trace>
  <inkml:trace contextRef="#ctx0" brushRef="#br0" timeOffset="-106391.83">19970 10890 0,'0'25'16,"0"0"-1,-25 25 1,-25-26 0,25 1-1,25 0-15,0 0 16,-24 0 15,73 0-15,26-25-1,24 0 1,-25 0 0,1 0-1,-51-25 1,1 0-1,-25 0-15,0 0 16,0-24 0,0 24-1,0 50 63,-25 24-62,25 1 0,-24 0-16,-1 74 15,0 0 1,25-75 0,-25 100 30,25-124 1</inkml:trace>
  <inkml:trace contextRef="#ctx0" brushRef="#br0" timeOffset="-100992.17">20565 12602 0,'25'-25'31,"-25"1"0,-25 24-15,0 24-1,0 1 1,1 0-16,-76 74 31,-24 100 1,149-1 14,223-74 17,-173-149-63,-51 25 16,1 0-16,0-24 31,0-1-16,-25 0-15,-50-25 16,25 1 0,-49 24-1,0 50 1,-26-1 0,76-24-16</inkml:trace>
  <inkml:trace contextRef="#ctx0" brushRef="#br0" timeOffset="-100341.28">19424 12776 0,'25'0'0,"-25"-50"31,-25 50-15,0 50 0,-49 99 15,98-125-31,76 76 31,24-51 0,-124-24-15,0 25 0,-25-1-1,-74 26 1,-25-50 15,24 24-15,26-49-16</inkml:trace>
  <inkml:trace contextRef="#ctx0" brushRef="#br0" timeOffset="-99913.92">19424 12751 0,'25'0'31,"-25"-25"-31,24 25 15,51-25 1,24 25 0,0-24-1,1-1 1,-26 0 0,-49 25-1,0 0 48</inkml:trace>
  <inkml:trace contextRef="#ctx0" brushRef="#br0" timeOffset="-95007.3">20317 14512 0,'-25'0'47,"0"25"-31,0 0-1,1 25-15,-1 98 31,174-48 1,-124-76-17,99 51 17,-149-1 14,-25-49-30,-49 0 0,0-25-1,49 0 1,50-25-16</inkml:trace>
  <inkml:trace contextRef="#ctx0" brushRef="#br0" timeOffset="-94641.58">20416 14537 0,'-25'-25'0,"50"50"0,-25-50 47,25 25-31,0-24-16,0 24 16,74 0-1,0-25 1,-49 25-16,-26 0 15,26-25 1,-25 25 0</inkml:trace>
  <inkml:trace contextRef="#ctx0" brushRef="#br0" timeOffset="-93607.15">19349 14810 0,'0'0'0,"25"-25"16,0 0 31,-25 1-47,25-1 15,-25 0-15,25 0 16,-25 0-16,-25-99 47,-74 75-16,-25 74 0,49 99 1,75-100-32,0 26 15,75 74 1,-51-99 15,1 0-31,50 49 16,-26-49-1,-24 24 1,-25 1 0,0 0-1,-50-1 1,-24-24-1,0 0 1,24 0 0,25-25-1,0 0 1,-24-50 0,49 1-1,0-1 1,49-25 15,26 1-15,-1 24-1,-24 1-15,24 24 32,-49 25-17</inkml:trace>
  <inkml:trace contextRef="#ctx0" brushRef="#br0" timeOffset="-88656.35">19052 16050 0,'25'-24'16,"-25"-1"46,0 0 32,0 50 62,-25 0-140,0 49 0,25-24-1,-25-1-15,25 1 16,-49 99 0,24-75-1,25-49 1,0 0-1,0 0 17,25-25-17</inkml:trace>
  <inkml:trace contextRef="#ctx0" brushRef="#br0" timeOffset="-88090.68">19672 16026 0,'50'-25'32,"-75"0"-32,0 25 15,0 0 17,0 0-17,25 25 1,-49 24-1,-1 51 1,25-51-16,-24 26 16,49 24-1,0-50 1,49 1 0,26-25-1,24-50 1,-25 0-1,-74 0 1,0 1 15,-49-1-31,-1 25 32,-49 0-17,24 25 1</inkml:trace>
  <inkml:trace contextRef="#ctx0" brushRef="#br0" timeOffset="-87556.92">20491 16050 0,'0'0'0,"0"-24"15,0-1 1,0 0 15,-50 25-15,25 50-1,-24-1 1,-1 1 0,25 24-1,25-24 1,25-1 0,25 1-1,24-25 1,-24-25-16,-1 0 15,100-50 1,-75 25 0,-74-24 15,0-26-15,-24 1-1,-26 24 1,-24 26-1,-26-1 1,51 50-16</inkml:trace>
  <inkml:trace contextRef="#ctx0" brushRef="#br0" timeOffset="-52940.59">2902 16943 0,'25'0'0,"0"0"16,0 0-16,0 0 15,-1 0 1,1 0-1,0 0 1,0 0-16,-25-24 109,0 48-109,-25-24 16,0 0 0,25-24 46,25 24-46</inkml:trace>
  <inkml:trace contextRef="#ctx0" brushRef="#br0" timeOffset="-51513.63">2729 16993 0,'-50'-25'15,"75"25"17,0 0-17,-25 25 1,25 0-16,-1-25 31,26 0 0,24-25 1,-49 25-1,0 0-16,25 25 1,-26-50 15,1 25-15,0 0-16,0 0 16,0 0-1,-1 0 1,26-25-1,-25 25 1,0 0 31,-25 25 109,0 0-140,-25-25-16,25 25 15,0 24-15,-25 51 16,0-51 0,-24 50-1,49-24-15,-25-26 16,0 51 0,0-51-1,25-24 1,0 0 31,-25-25-32,25 25 1,0-1 0,0 1 15</inkml:trace>
  <inkml:trace contextRef="#ctx0" brushRef="#br0" timeOffset="-50336.28">3547 17092 0,'0'0'0,"-24"0"16,24 25-1,0 0 1,-25 0-16,0 24 31,0-24-31,0 99 32,25-99-32,-24 25 31,24 24 0,24-49 0,26 0-15,-25-25-16,24 24 16,-24-24-1,25 25 1,-1-25 15,1-25-15,0 1-1,-26-1 1,1 25 0,0-50-1,0 25 1,0-24-1,-25-1 1,24 1 0,-24 24-1,-24-50 1,24 26 0,0 24 15,-25-25-16,0 25 1,25 1 0,-25 24-1,0-25 1,1 25 0,-26-25-1,25 25 16,0 0-15,1 25-16,-1-25 31,0 0-15,25 25 0,-25-25-1,0 0 16,25 24-15,-49 1 0,24 0-1,0 0 1,25 0 15,-25 0-15</inkml:trace>
  <inkml:trace contextRef="#ctx0" brushRef="#br0" timeOffset="-32418.16">5631 16844 0,'0'0'32,"0"-25"-32,25 25 78,-50 0-63,50 25 1,-25 0-16,25 25 16,-25-1-16,0 1 15,-25 99 1,0-25 15,25-99 16,0-1-16,25-24 0,25 0 1,-26-24-17,26 24 1,-25 0 0,0 0-1,-25-25 1,24 25 15,-24-25-15,25 25-16</inkml:trace>
  <inkml:trace contextRef="#ctx0" brushRef="#br0" timeOffset="-31928.28">5904 17043 0,'-25'0'31,"0"0"-31,25-25 47,0 50-31,0-1-1,0 1-15,25 0 16,-25 74-1,0 1 1,0 24 0,0-75-16,0 1 15,0 74 1,0-75 0,0-24 15,0 0-16</inkml:trace>
  <inkml:trace contextRef="#ctx0" brushRef="#br0" timeOffset="-30818.1">6301 17142 0,'-25'25'78,"25"0"-62,0-1-1,0 1 1,-25 0-16,25 25 16,0-26-16,-24 51 15,24-1 1,24-49 0,1 25-1,0-26 1,0-24-1,24 25 1,26-25 15,-50 0-31,24 0 16,1-25 0,-1 1-1,1-1 1,0 0-1,-26-25 1,1 1 0,0 24-1,-25-25 1,25 26 15,-25-1-31,0-25 16,-25 25 15,25-24-15,0 24-1,-25 0 1,0 0 0,1 25-1,-1-25 1,-25 25-1,1 0 1,24-24 0,0 48-1,0-24 1,0 0 15,-24 0-15,24 50-1,-25-25 1,26-25 0,24 25-1,-50 0 1,50-1 0,-25 1-1,0 0 1,25 25-1,-24-26-15</inkml:trace>
  <inkml:trace contextRef="#ctx0" brushRef="#br0" timeOffset="-26479.31">8236 17117 0,'-25'0'63,"25"-25"-32,25 25-15,0 0-1,0 0 1,-1 0 0,26 0-1,-25 25 1,24 25 0,-24 24-1,0 1 1,-25-26-16,0 1 15,-25 24 1,25-49-16,-25 49 16,-24-24-1,-1 0 1,50-26 0,-25 1-1,50-25 63,0 0-78,0 0 16,24 0 0,75-25-1,-49 25 1,-50 0-1,-1 0 1,1 0 47,-50 0-48</inkml:trace>
  <inkml:trace contextRef="#ctx0" brushRef="#br0" timeOffset="-25200.95">8955 17291 0,'-24'0'31,"-1"0"16,25 49-16,-25-49-31,25 25 16,-25 0-16,25 0 15,-25 24 1,25 26 0,0-50-1,0-1 1,0 1-1,25 0 1,0 0 0,0 0-16,24-1 31,-24 1-31,25 0 16,-1-25-1,1 0 16,0 0-15,-26 0 0,26 0-1,0-25 1,-26 0 0,26 1-1,-50-1 1,25 0-1,0 0 1,-25 0 0,0-24-1,0 24 1,0-25 0,0 26-1,0-1 16,-25 0-15,25 0 0,-25 0 15,0 1-15,25-1-16,-25 0 15,1 25 1,-1 0-1,0-25 1,0 25 0,0-25-1,1 25 1,-1 0 15,0 0-15,0 0-1,0 0 1,1 0 15,-1 0-15,0 0 0,0 0-1,0 0 16,25 25-15,-24-25 0,-1 0-1,25 25-15,-25-25 32,25 25-1,-25-25-16,25 25 1</inkml:trace>
  <inkml:trace contextRef="#ctx0" brushRef="#br0" timeOffset="-3230.77">10965 17142 0,'0'-25'16,"-25"25"-1,25 25 157,0 0-156,0 24-16,-25 1 16,25 49-1,-25-24 1,25 24-1,0-25 1,0 25 0,0-49-1,0 0 1,0-25 0,0-1 93,0-48-78</inkml:trace>
  <inkml:trace contextRef="#ctx0" brushRef="#br0" timeOffset="-2150.99">11634 17291 0,'25'0'32,"-25"-25"14,-25 25-46,-49-50 47,49 26-31,-148 24 31,73 74 0,100 100 0,50-150-32,24-24 1,-24 0-1,49-49 1,-49-1 0,-1 1-1,-49 24 1,25 0 15,-25 0 0,0 0-15,25 1 0,-25 48 46,0 1-46,0 0-1,0 25-15,-25 49 16,25 0 0,0 0-1,0-24 1,0-26-16,0 26 31,0-26-15,-25-24 15</inkml:trace>
  <inkml:trace contextRef="#ctx0" brushRef="#br0" timeOffset="-1567.22">12255 17117 0,'0'-25'16,"0"50"93,24 0-93,-24 0-16,0 24 16,25 75-1,-25-49 1,25 98-1,-25-98 1,0-1 0,0-49-1,0 0 32</inkml:trace>
  <inkml:trace contextRef="#ctx0" brushRef="#br0" timeOffset="11536.57">14983 16943 0,'25'0'0,"-50"0"63,25 25-48,-49 0 1,49 0 0,-25-25-16,-49 99 31,49-49-31,-50 123 31,51-24 0,98 0 16,0-99-31,26-26-1,24 1 1,-75-25 0,26-25-1,-26-24 1,-49 24 0,0-25-1,-49 26 1,24-1-1,-25 25 1,-24 0 0,24 25-1,1 24 1,24-24 0,0 25 15</inkml:trace>
  <inkml:trace contextRef="#ctx0" brushRef="#br0" timeOffset="12015.57">15876 16968 0,'0'0'0,"-24"0"31,-1 0 16,25 25-31,0 0-16,0 0 15,0 49-15,0 1 16,0 73-1,0 51 1,0-100 0,0-25-1,0-49 1,0 0 0</inkml:trace>
  <inkml:trace contextRef="#ctx0" brushRef="#br0" timeOffset="12549.76">16273 17167 0,'-49'-25'47,"24"25"-31,50 0-1,0 0 1,24-25-1,26 0 1,-26 25-16,1-25 16,49 1-1,-74 24 1,0-25 0,-25 74 30,24-24-46,-48 174 16,-1-125 0,0 75-1,25-75-15,-25 50 16,25-24 15,0-51-15,0-24-1,0 0 1</inkml:trace>
  <inkml:trace contextRef="#ctx0" brushRef="#br0" timeOffset="12925.88">16373 17514 0,'0'-25'0,"24"0"31,1 25-16,74-49 1,1 49 0,-26-25-1,25 0 1,-49 25 0,-25 0-1,-50 0 32</inkml:trace>
  <inkml:trace contextRef="#ctx0" brushRef="#br0" timeOffset="26916.64">19176 17192 0,'-25'0'31,"25"-25"16,0 0 813,25 25-845,0 0 1,-25-25-16,49 25 16,1-25-1,-25 0 1,-1 25-1,76 50 1,-51 0 0,1 198 46,-125-149-31,51-74-15,-1-25 0,25 25 15,0-50 0,0 0-15,25 25-1,-1 0 1,1 0-16,0 0 16,25 25-1,-26 24 17,-24-24-17,0 25 1,-24-25-1,-26 24 1,0-24 0,-24 0-1,49-25 1,-24 0 0,24 0-1,0 0 1,0 0-16</inkml:trace>
  <inkml:trace contextRef="#ctx0" brushRef="#br0" timeOffset="27801.61">19846 17142 0,'0'0'16,"0"-25"46,24 0-46,1 0 0,0 25-1,0 0-15,24-24 32,1 48-17,-25 26 1,-25 49-1,-50 1 1,25-26 0,1-49-1,24 0 1,24-50 31,26 0-32,0 0 1,-1 25 0,26 0-1,-51 0 1,1 25 0,0 25-1,0-1 1,-25 1-1,-25-25-15,-49 74 16,24-50 0,-24 1 15,-1-25-15,26-25-1,-1 0 1,0-25-1,26 0 1</inkml:trace>
  <inkml:trace contextRef="#ctx0" brushRef="#br0" timeOffset="28617.77">20565 17291 0,'0'-25'16,"-25"25"-1,50-25 1,25 0 0,-1 1-1,150 48 32,-150-24-31,-24 174 31,-174 74-1,25-124 1,99-99-31,50-25 15,25 0-15,74 0-1,0-25 1,-75 25 0,76-25-1,-101 25 1,1 0 46,-50 0-62,50 0 47</inkml:trace>
  <inkml:trace contextRef="#ctx0" brushRef="#br0" timeOffset="30218.69">24956 7095 0,'0'0'0,"0"-25"0,0 0 31,-25 25 32,-25 25-63,-24 0 15,-149 49 1,24 1 15,100-26 1,149-49-1,-1-24-31,75 24 15,0 0 1,0 0 0,-49 49-1,-26 1 17,-49 24-17,-49 25 1,-50 1-1,-1-1 1,26-49 0,24-26-16,50 1 15,-25-25 1,50 25 15,75-50-15,48 0-1,-24 1 1,-49-1 0,-50 0-1</inkml:trace>
  <inkml:trace contextRef="#ctx0" brushRef="#br0" timeOffset="30518.85">25427 7169 0,'0'-24'0,"0"48"0,25-73 0,0 74 63,0-1-48,-25 26-15,49-25 16,-24 24-16,0-24 16,24 25-1,-24-50-15</inkml:trace>
  <inkml:trace contextRef="#ctx0" brushRef="#br0" timeOffset="30818.45">25874 7244 0,'0'-25'15,"0"50"-15,0-75 0,-25 25 16,25 50 31,0 25-32,-50 99 1,1 74 0,-1-99-16,0 0 15,-24 99 1,24-99-1,50-74 1,0-25 0</inkml:trace>
  <inkml:trace contextRef="#ctx0" brushRef="#br0" timeOffset="31184.74">26519 7517 0,'0'-25'47,"49"25"-16,-24 0-31,0 0 16,24 0 0,1-25-16,0 25 0,24-25 15,1 25 1,-51-25-1</inkml:trace>
  <inkml:trace contextRef="#ctx0" brushRef="#br0" timeOffset="31384.81">26593 7790 0,'-25'0'0,"25"24"16,-25-24 0,50 0-1,74 0 1,50-24 0,-49 24-1</inkml:trace>
  <inkml:trace contextRef="#ctx0" brushRef="#br0" timeOffset="31883.16">27685 7045 0,'0'0'15,"0"-25"1,24 1 0,1 24-1,74 0 1,-24-25-16,-1 25 15,150-25 1,-150 0 15,-49 25 1,-25 25-17,-25 49 1,0 75-1,0 25 1,-24-25 0,24-50-1,0 0 1,25-49 0</inkml:trace>
  <inkml:trace contextRef="#ctx0" brushRef="#br0" timeOffset="32353.3">28826 7169 0,'0'0'0,"24"-24"0,-24-1 15,0 0 1,-24 50 15,-1 0-15,0 24-1,0 1-15,-24 74 16,24 0 0,25-25-1,25-25 1,49-24-1,25-25 1,1-25 0,-26-50-1,0 1 17,-74-75-17,0-25 1,-24 0-1,-51 0 1,-24 99 0,-25 50-1,74 25 1</inkml:trace>
  <inkml:trace contextRef="#ctx0" brushRef="#br0" timeOffset="33668.71">25105 9030 0,'24'0'0,"-24"-25"31,-24 25 16,24-25-31,-25 25-1,0-25 1,-173 50 31,-1 75 0,174-100-32,25 49 1,25-24-1,74 0 1,25 0 0,0-1-1,-24 26 1,-51 0 0,-24 24-1,-75 25 1,-49 25-1,-50 25 1,25-50 0,0-24-1,50-1 17,74-49-1,74-25-16,50-25 1,-49 25-16,24-25 16,-25 1-1,26-1 1,-76 25 0,1 0 15</inkml:trace>
  <inkml:trace contextRef="#ctx0" brushRef="#br0" timeOffset="35368.28">26047 9377 0,'0'-25'16,"0"1"0,0 48 31,-49 1-32,-1 99 1,-124 124 15,100-124-15,24-49-1,26-50 1,-1-1 0</inkml:trace>
  <inkml:trace contextRef="#ctx0" brushRef="#br0" timeOffset="35685.88">25675 9377 0,'0'-25'0,"0"50"0,25-25 47,0 25-32,-25 0-15,25 24 16,24 51 0,1 24-1,24-25 1,-74-74-16,25 24 15,0-24-15,-25 0 16</inkml:trace>
  <inkml:trace contextRef="#ctx0" brushRef="#br0" timeOffset="35999.46">26295 9849 0,'25'0'0,"-25"-25"15,0 50 32,0-1-31,0 26-16,0 49 15,0-24 1,0 24 0,0-50-1,-25 1 1</inkml:trace>
  <inkml:trace contextRef="#ctx0" brushRef="#br0" timeOffset="36351.4">26916 9600 0,'0'0'0,"24"-24"31,1 24-15,-25 24 0,25-24-1,25 0 1,-1 0-1,-24-24-15,49 24 16,-24-25 0,-25 25-1,0 0 1</inkml:trace>
  <inkml:trace contextRef="#ctx0" brushRef="#br0" timeOffset="36568.66">26940 9873 0,'0'0'16,"0"25"-16,-24-25 16,48 0-1,1 0 1,74 0-1,25 0 1,0-25 0</inkml:trace>
  <inkml:trace contextRef="#ctx0" brushRef="#br0" timeOffset="37285.75">28181 9179 0,'0'0'0,"-25"-25"16,25 0 0,0 0 30,0 50-30,0 0 0,0 0-16,0 24 15,-25 26 1,0 24 0,25-25-1,25-49 16,25-25-15,24-25 0,1-24-1,-51 24-15,1-25 16,0 50 0,-25-24-1,0 48 16,0 26-15,25 49 0,-25 25-1,25 0 17,-25-74-32,0-25 15,0 49 1,24-24-16</inkml:trace>
  <inkml:trace contextRef="#ctx0" brushRef="#br0" timeOffset="37735.38">29049 9427 0,'0'-25'0,"0"0"15,0 0-15,-25 50 47,25 0-31,-25 0-16,25 24 16,-24 1-1,24 0-15,0 74 16,0-50-1,49 1 1,1-26 0,24-49-1,1 0 1,-1-49 0,-24-26-1,-26-24 1,-24-50-1,-49 50 1,-50 0 0,-1 74-1,-24 25 1</inkml:trace>
  <inkml:trace contextRef="#ctx0" brushRef="#br0" timeOffset="38835.54">25402 11188 0,'0'0'0,"25"-25"31,-50 25 0,1 0-31,24 25 0,-50-25 16,-74 50-1,-99 74 17,99-75-1,124-24-15,0 0 15,49 0-16,75-25 1,-25 25 0,-24 24-1,-50 1 1,-25 24 0,-50 26-1,-49-1 1,0 0-1,74-74-15,-50 49 16,51-74 15,24 25-15,-25-25 0,99 0-1,25 0 1,25-25-1,0 0 1,-24 25 0,-75 0-1</inkml:trace>
  <inkml:trace contextRef="#ctx0" brushRef="#br0" timeOffset="39419.6">26395 11362 0,'0'0'16,"0"-25"15,-25 25-15,25 25-1,-25 0-15,-74 173 32,-50 25-1,50-49 0,74-149-15,25 0-1</inkml:trace>
  <inkml:trace contextRef="#ctx0" brushRef="#br0" timeOffset="39723.48">26022 11535 0,'0'-24'15,"0"48"48,0 1-47,50 25-16,-50-1 15,50 1-15,-25 0 16,49 74-1,50 0 17,-25-25-17</inkml:trace>
  <inkml:trace contextRef="#ctx0" brushRef="#br0" timeOffset="40034.75">26593 11982 0,'25'0'0,"-124"50"16,173-100-16,-24 50 0,-26 0 16,1 0-16,0 25 15,-25 49 1,-25 25-1,-24-24 1,49-26 15,-25-24-15,74-25 0,1 0-1,49-49 1,-24 24-16</inkml:trace>
  <inkml:trace contextRef="#ctx0" brushRef="#br0" timeOffset="40369.75">27561 11734 0,'24'0'46,"1"0"-30,25 0-16,-1-25 16,26 0-1,-1 25 1,-74-25-16</inkml:trace>
  <inkml:trace contextRef="#ctx0" brushRef="#br0" timeOffset="40567.83">27536 12056 0,'-25'0'0,"99"-99"16,-123 198-16,24-74 0,0-25 15,50 25 1,74-25-1,25-25 1,-25-49 0</inkml:trace>
  <inkml:trace contextRef="#ctx0" brushRef="#br0" timeOffset="41217.38">28751 11535 0,'0'0'0,"25"-24"31,0 24-31,49 0 16,100 148 46,-174-73-62,-149 123 32,-74 1-1,198-174 0,99-25-15,50-25-1,50 0 1,-25-25 15,-50 26-31</inkml:trace>
  <inkml:trace contextRef="#ctx0" brushRef="#br0" timeOffset="41589.61">29570 11833 0,'0'-25'31,"-50"75"-31,100-75 16,-100-24-1,25 73 1,-24 51 0,24-1-1,0 25 1,50 1-1,99-1 17,-74-99-32,-1 0 15,1 0-15,99-50 32,-124-49-17,-25-25 1,-75 0-1,-24 25 1,-25 49 0,49 50-16</inkml:trace>
  <inkml:trace contextRef="#ctx0" brushRef="#br0" timeOffset="42784.61">25154 13247 0,'25'0'0,"-25"-25"15,-25 25 32,-24 25-47,-1-25 16,-297 124 15,123-49 0,200-51-15,24 1 31,297 74 0,-222-49-32,-26 0 1,-24-26-16,-25 26 16,-25 49-1,-49 25 1,-25 0 0,-25 0-1,24-24 1,51-51-1,49-24 1,0-25 0,99 0 15,25-50-15,25 26-1,-25-1 1,-74 25-16</inkml:trace>
  <inkml:trace contextRef="#ctx0" brushRef="#br0" timeOffset="43168.39">25874 13669 0,'0'0'16,"24"0"-1,-48 0 1,-1 0-1,0 25-15,0 24 16,-24 1 0,24 0-16,-74 74 15,-1 0 1,26-25 0,0-25-1,24-24 1</inkml:trace>
  <inkml:trace contextRef="#ctx0" brushRef="#br0" timeOffset="43666.6">25477 13619 0,'-25'-25'16,"50"25"31,0 0-16,-25 50-31,24-25 16,1 24-16,0 1 15,25 49 1,24 1 0,-24-26-1,-26 0 1,1-74 0</inkml:trace>
  <inkml:trace contextRef="#ctx0" brushRef="#br0" timeOffset="43969.47">26022 14091 0,'0'0'16,"0"24"15,0 1-31,0 25 16,0 24 0,25 1-1,-25-1 1,25 1-1,-25-51 1,0 1 0,0 0-1</inkml:trace>
  <inkml:trace contextRef="#ctx0" brushRef="#br0" timeOffset="44302.21">26692 13570 0,'25'0'0,"-25"-25"16,-25 50 15,25-1-31,-25 26 16,25-25-16,-49 74 15,-1 0 17,1 1-17,24-51-15,0 1 16,-74 99-1,74-125-15</inkml:trace>
  <inkml:trace contextRef="#ctx0" brushRef="#br0" timeOffset="44654.41">26295 13768 0,'0'0'0,"0"-25"16,0 0-16,0 1 47,0 48-16,0 1-31,25 0 15,0 50 1,49 49 0,-24-50-1,24 0 1,-24-24 0,-25-25-1,0 24 1</inkml:trace>
  <inkml:trace contextRef="#ctx0" brushRef="#br0" timeOffset="44969.36">26841 14140 0,'25'0'0,"0"0"47,0 0-47,-25 25 15,24 0 1,-24 0-16,0 24 16,-49 26-1,49-51 1,0 1-1,25-25 1,49 0 0,25-49-1</inkml:trace>
  <inkml:trace contextRef="#ctx0" brushRef="#br0" timeOffset="45302.57">27858 13917 0,'25'0'63,"0"0"-63,0 0 16,-1 0-1,26 0-15,49-25 16,-49 0-1</inkml:trace>
  <inkml:trace contextRef="#ctx0" brushRef="#br0" timeOffset="45519.95">27833 14091 0,'50'-100'15,"-124"224"-15,98-148 0,-73 48 16,49 1-16,25-25 31,49 0-15,-24 0 0,-1-25-16,50 1 15,-24-26 1</inkml:trace>
  <inkml:trace contextRef="#ctx0" brushRef="#br0" timeOffset="46102.87">28503 13570 0,'0'0'0,"25"0"0,-25-25 16,25 50-16,-25-1 31,0 26-15,0 0-16,0 24 15,0-24 1,-25 99-1,50-100-15,-25 75 32,49-74-17</inkml:trace>
  <inkml:trace contextRef="#ctx0" brushRef="#br0" timeOffset="46601.59">29322 13718 0,'0'-49'15,"0"-1"-15,-75 298 0,125-545 32,-25 445-32,-50-321 0,0 148 15,-74 25 1,25 25-1,-1 24 1,26 26 0,49-1-1,49-49 1,50-25 0,1-25-1,-1 0 1,-25-24-1,-74 24 1,25 25 15,-25 25-15,25 49 0,0 26-1,-25 24 1,24-25-1,1-25 1,-25-49 0,0 0-1</inkml:trace>
  <inkml:trace contextRef="#ctx0" brushRef="#br0" timeOffset="46939.63">29942 13570 0,'0'-50'15,"0"25"1,0 0-16,-25 25 31,25 25 0,25 25-31,-25 49 16,25-49 0,-25 24-16,25 50 15,-25 25 17,-25-75-17,25-49 16,-25-25-15</inkml:trace>
  <inkml:trace contextRef="#ctx0" brushRef="#br0" timeOffset="48137.56">24956 15207 0,'25'0'16,"-25"-25"-1,-25 25 16,0 0-15,0 0 0,-173 75 15,-1-1 0,125-24 0,49-1 1,99-24-17,-24 0 1,49 0-16,-24-1 16,-1 1 15,-49 25-16,0-1 1,-50 26 0,-49 49-16,-50-25 31,-1 25-15,51-49-1,24-1 1,26-74-1,24 25 1,49-25 0,75-25-1,0 0 1,0 0 0,-24 1-1</inkml:trace>
  <inkml:trace contextRef="#ctx0" brushRef="#br0" timeOffset="48535.79">25824 15505 0,'0'0'0,"25"0"16,-50 0-1,-25 24 1,1 51-1,-50 24 1,74-74 0,0 24-16,-74 76 31,49-51-15,1-24-1,24-26 1</inkml:trace>
  <inkml:trace contextRef="#ctx0" brushRef="#br0" timeOffset="48837.93">25477 15529 0,'0'0'16,"0"-24"-16,0-1 31,0 50-15,25-1 0,-1 76-1,26-1 1,24 0-1,1 0 1,-26-24 0,-24-50-1</inkml:trace>
  <inkml:trace contextRef="#ctx0" brushRef="#br0" timeOffset="49151.3">25998 15926 0,'0'0'16,"0"-24"31,0 48-47,0 1 15,24 0-15,-24 0 16,25 49 0,-25 1-1,25-1 1,0-24 0,-25-1-1</inkml:trace>
  <inkml:trace contextRef="#ctx0" brushRef="#br0" timeOffset="49702.74">26519 15405 0,'-25'0'31,"50"25"-31,-25 0 16,0 25-16,24-1 15,-24-24-15,50 25 16,-50-1-16,25 1 16,24 49-1,-24-24 16,0-51 1</inkml:trace>
  <inkml:trace contextRef="#ctx0" brushRef="#br0" timeOffset="50002.27">26990 15505 0,'0'-25'0,"-25"149"16,50-223-16,-25 49 31,0 75-15,0 0-16,-25 74 16,0 50-1,-24 49 1,-1 1-1,-24-1 1,-1-49 0,50-75-1,25-49 17,-24-25-32</inkml:trace>
  <inkml:trace contextRef="#ctx0" brushRef="#br0" timeOffset="50320.28">27833 15703 0,'25'-25'32,"-50"50"-32,75-50 15,-25 0 1,24 25 0,51 0-1,-1-24 1,-49 24-16,49-25 15,-50 25 1</inkml:trace>
  <inkml:trace contextRef="#ctx0" brushRef="#br0" timeOffset="50569.4">27933 15926 0,'-25'25'16,"149"-149"-16,-273 248 0,199-149 0,-125 50 16,75 0-1,50-50 17,49 25-17,0-49 1,1 24-1,-26 0 1,-49 0-16</inkml:trace>
  <inkml:trace contextRef="#ctx0" brushRef="#br0" timeOffset="51402.61">29247 15430 0,'0'-25'16,"0"1"15,-24 24-31,-26 24 16,25 26-1,0 0-15,-49 222 32,124-48 15,-26-175-47,125-24 31,-74-74 0,-75-1-15,-50 0-1,0 26 1,-24 24 0,0 0-1</inkml:trace>
  <inkml:trace contextRef="#ctx0" brushRef="#br0" timeOffset="51718.79">29719 15529 0,'0'0'16,"0"-49"-16,-25 24 0,50 25 31,0 25 1,-25 0-32,0 24 15,24 125 1,1-75-1,-25-24 1,0-1 0</inkml:trace>
  <inkml:trace contextRef="#ctx0" brushRef="#br0" timeOffset="52137.31">30091 15529 0,'0'-24'16,"0"48"-16,0-73 0,0 24 31,25 25-15,24 0-16,75-25 15,0-24 1,-24 24 0,-76 25-1,1 0 17,0 25-17,-25 74 1,25-50-16,-25 26 15,-25 223 1,25-249 0,0 75-1,0-74 1,0 24 0,-50-74-1</inkml:trace>
  <inkml:trace contextRef="#ctx0" brushRef="#br0" timeOffset="52369.01">30488 15877 0,'-25'0'15,"25"-25"-15,0 0 47,99 25-31,25-25-1,0 0 1,-49 25 0</inkml:trace>
  <inkml:trace contextRef="#ctx0" brushRef="#br0" timeOffset="53635.48">25005 17043 0,'0'0'15,"-24"0"17,-1-25-17,0 50-15,0-25 16,-74 24 0,-75 51 15,125-50-31,-26 24 31,125 26 0,74-75-15,0 25 0,-25-1-1,-74-24 1,-25 50-1,-25 24 1,-74 1 15,-75 49-15,100-75 0,24-24-1,50 0 1,25-25-1,25 25 1,74-25 0,25-25-1,-1 25 1,51-25 0,-150 0-1</inkml:trace>
  <inkml:trace contextRef="#ctx0" brushRef="#br0" timeOffset="54035.06">26072 17117 0,'0'-25'16,"-50"75"15,50-25-16,-24 0-15,-1 24 16,-25 26-16,-24 49 16,-1-25 15,1 0-15,24-49-1,50-26 1</inkml:trace>
  <inkml:trace contextRef="#ctx0" brushRef="#br0" timeOffset="54352.46">25750 17167 0,'-25'0'16,"25"-25"-16,25 0 16,-25 50 15,24 0-15,26 124-1,-25-100 1,24 1-16,26 74 15,24-50 1,-24 1 0,-51-26-1,1-49 1</inkml:trace>
  <inkml:trace contextRef="#ctx0" brushRef="#br0" timeOffset="54969.21">26370 17613 0,'-25'0'31,"50"0"31,0 0-46,-1 0 0,1-25-16,0 25 15,0 0 1,24 25 0,-24 0-1,0 25 1,-50 24-1,0 1 1,-24 24 0,-26-25-1,26-49 1,24 0 0,50-25 15,49-25-16,25 0 1,25 0 0,-49 1-1</inkml:trace>
  <inkml:trace contextRef="#ctx0" brushRef="#br0" timeOffset="55287.6">27040 17266 0,'0'0'0,"-25"25"32,25 0-17,25-1-15,-25 1 16,24 0 0,1 25-16,50-1 15,-26 1 1,-24-25-16,25-1 15</inkml:trace>
  <inkml:trace contextRef="#ctx0" brushRef="#br0" timeOffset="55603.59">27660 17216 0,'0'0'0,"0"-24"16,25-26-16,-50 50 31,25-25-31,-25 25 16,25 25-1,-25 124 1,0-25 0,1 49-1,-1 26 1,-50-25-1,1-1 1,-1-49 0,75-74-1,-24-50 1</inkml:trace>
  <inkml:trace contextRef="#ctx0" brushRef="#br0" timeOffset="55922.26">28181 17564 0,'0'0'0,"25"0"47,-1 0-31,1-25-16,25 25 15,-1 0-15,1 0 16,74-50 0,-74 50-1,-26-25 1,1 25-1</inkml:trace>
  <inkml:trace contextRef="#ctx0" brushRef="#br0" timeOffset="56184.5">28206 17812 0,'-50'25'31,"124"-75"-31,-173 100 16,174-75-16,-100 74 15,99-73 1,1-1 0,-1 0-1,0 0 1,-24-25-1,0 26 1</inkml:trace>
  <inkml:trace contextRef="#ctx0" brushRef="#br0" timeOffset="57086.2">28999 17340 0,'0'-24'16,"25"-1"-16,-25 0 47,25 25-31,0-25-16,24 25 15,1-25-15,124 25 31,-199 124 1,-124 25-1,124-124 0,50-25-15,49 0-1,1 0 1,-1 0 15,-24 25-15,-50 49 0,-25-24-1,-25 49 1,-24-24-1,24-51 1,-123 26 0,148-50-1</inkml:trace>
  <inkml:trace contextRef="#ctx0" brushRef="#br0" timeOffset="57555.36">29768 17340 0,'0'0'0,"0"-24"16,25-1-1,0 0 1,49 25-1,-24 0 1,0 25 0,-26 49-1,-48 1 1,-26-26 0,50-24 30,25-25-46,24 25 16,-24 0 0,25-1-1,-25 51 1,-25-26 0,-50 1-1,0 0 1,-24-25-1,24-1 1</inkml:trace>
  <inkml:trace contextRef="#ctx0" brushRef="#br0" timeOffset="57952.54">30562 17390 0,'0'-25'16,"0"50"-16,25-75 16,0 75-1,24 0 17,-24 49-17,0 26 1,-50-1-1,0-25 1,25-24 0,0-25-1,25-25 1,25 0 0,-1 0-16,100-25 15,-25 0 1,-49 25-1</inkml:trace>
  <inkml:trace contextRef="#ctx0" brushRef="#br0" timeOffset="-208750.48">23914 7194 0,'0'-25'31,"25"25"-16,-25-24-15,25 24 16,-25 24 109,0 1-109,0 174 31,0-125-32,-25 25 16,25-74-31,0 25 32,-25 49-32,0-49 15,25 24 1,0-24 0,0-1-1,0 1 1,0 24 15,0-49-15,-25 25-1,25-1 1,0-24 0,0 25-1,0-26 1,0 1-1,-25 0 1,50 25 0,-25 24-1,0-24 1,0-1 0,-25 1-1,50 0 1,-25-1 15,0 1-15,0 24-16,0-49 15,0 25 1,0-1 0,0 26 15,0-1-16,25-24 1,-25-1 0,0 1-1,0 0 1,-25-1 0,50 26-1,-25-26 1,0 26-1,0-26 1,0 26 0,25-26-1,-25 1-15,-25 0 16,50-1 0,-25 26-1,25-51 16,-25 26-15,0 24 0,25 26-1,-25-51 1,24 26 0,-24-51-1,0 1 1,0 75-1,0-76 1,0 26 0,0 0-1,0-26 1,0 26 0,0 24-1,0-24 16,0 0-15,0 24 0,25 0-1,0 51 1,-25-76 0,25 75-1,-25-49 1,0-26-1,0 26 1,0-26 0,25 1-1,-25-1 1,-25-24 15,25 0-15,0 0 15,0 0-15,0 0-1,-25-1 1,0 51 0,25-26-1,0 51 1,0-26-1,-25 25 1,25 25 0,25-25-1,-25 26 1,25-26 0,-25 0-1,0 25 1,0-74-1,25-1 1,-25 1-16,0 49 16,-25 0-1,25-24 1,25-26 0,-25 26-1,0 24 1,0 0-1,25 0 1,-25-24 0,24 24-1,-24-49 1,-24-1 0,24 1-1,-25 49 16,25 0-15,0-24 0,0-1-1,0 1 1,0-1 0,-25 25-1,25-24 1,0 24-1,0 0 1,-25 25 0,25-24-1,0-26 1,0 25 0,-25-24-1,25 24 16,0-25-15,25 1 0,-50 24-1,25 0 1,0-24 0,-24 49-1,24-25 1,0-74-1,0 99 1,0-50 0,0 75 15,0-124-15,0 74-1,0-25 1,0 26-1,24-26 1,-24-24 0,0 24-1,0-49 1,-24 49 0,24 1-1,0-26 1,0 26-1,0-50 1,0-1 0,0 26-1,0 0 1,0-1 0,0 1-1,-25-1 16,25 1-15,0 0 0,0-26-1,0 26 1,0-25 0,0 0-1,0 0 1,0-1-1,0 1 1,-25 0 0,25 0 15,0 0-15,0-1-1,-25-24 126,0 0-141,0 0 15,1 0 1,-1-24 0,-25 24-1,1 0 1,-1 0 0,0 0-16,1 0 15,24 0 1,0 0-1,0-25 1,-24 25 0,-1-25-1,1 25 1,24 0-16,-25 0 31,25 0-31,1 0 16,-26 0-1,0-25 1,25 25 0,-24 0-1,-1 0 1,1 0 15,-1 0-31,0 0 31,1 25-15,-1-25 0,1 0-1,-1 0 1,0 0 0,26 0-1,-26 0 1,25 0-1,0 0 1,0-25 15,1 25-15,-1 0 0</inkml:trace>
  <inkml:trace contextRef="#ctx0" brushRef="#br0" timeOffset="-207465.49">22550 16671 0,'0'-25'15,"-25"50"17,25-1 14,25-24-14,-1 0-32,-24 25 15,124-25 17,-49 50-1,74-25 16,-25-50-16,-75 25-15,26 0-1,-26 0 1,26 25-1,-1-25 1,1 0 0,-26-25-1,26 25 1,-26-25 0,1 25-1,-1 0 1,-24 0-1,25-25 1,24 25 0,-49 0-1,25 0 1,-25 0 0,24 0-1,-24 0 16,0-25-31,0 25 47</inkml:trace>
  <inkml:trace contextRef="#ctx0" brushRef="#br0" timeOffset="-206020.34">22351 8087 0,'-25'0'31,"50"25"47,0-25-62,0 0-16,49 0 16,25 25-1,-24-25 16,24 0-15,-49 25-16,-26-50 0,76 25 31,-26 0-15,25 0 0,-24 0-1,-50 0-15,24 0 16,26 0-1,-51 0-15,51 0 16,-1 0 0,-24 0-1,-25 0 1,24 0 0,-24 0 15,25-25-16,-26 25 1,1 0 0,25 0-1,24 0 1,-24 0 15,-25 0-15,0 0 62</inkml:trace>
  <inkml:trace contextRef="#ctx0" brushRef="#br0" timeOffset="-205314.36">23269 7194 0,'0'-25'47,"25"25"-31,-25-24 15,-124 172-16,-75 51 32,125-125-31,24-24 0,25-25-1,25-1-15,-24-24 16,-1 25-1,0-25 1</inkml:trace>
  <inkml:trace contextRef="#ctx0" brushRef="#br0" timeOffset="-204883.97">22847 7269 0,'0'0'16,"0"-25"0,0 0 15,0 50 0,0 0-15,25-1-16,-25 26 15,50 49 1,-1 0 0,1 1-1,-25-76 1,-1 1-1,1 0 1,-25 0 0,0-50 15</inkml:trace>
  <inkml:trace contextRef="#ctx0" brushRef="#br0" timeOffset="-204517.7">23368 7616 0,'25'0'47,"-25"25"-16,0-1-15,0 26-16,0-25 16,0 74-1,0-24 1,0-1-1,0-49-15,0 0 16,0-1 0</inkml:trace>
  <inkml:trace contextRef="#ctx0" brushRef="#br0" timeOffset="-203819.49">23591 6698 0,'0'0'0,"25"0"0,-25-25 16,25 25 62,0 0-78,0 0 15,-1 0 1,1 25 0,-25 0-1,25 0-15,0 24 16,-25-24-1,-25 49 1,0-49 0,0-25 31,75-25-32,-25 25 1,24-49-16,76-1 31,-26 1-15,-50 24-16,-24 0 15,0 25 32</inkml:trace>
  <inkml:trace contextRef="#ctx0" brushRef="#br0" timeOffset="-200423.74">1687 6996 0,'0'0'16,"0"49"31,0-24-32,0 0-15,0 0 16,0 24-16,0 51 31,0 123 0,0 0 1,0-24-1,-25-150-31,25 50 15,0 1 1,0-1 0,0 25-1,0-50 1,0 26 0,0-26-1,0 0 16,0 1-15,0 24 0,0-25-1,0 1 1,0 24 0,0-49-1,-25 49 1,25-74-1,0 99 1,0-75 0,0 26-1,0-1 1,0 1 0,0 24-1,-25 25 16,25-50-15,0 1 0,0-1-1,25 25 1,-50-24 0,25 24-1,25-24 1,-25-1-1,0 0 1,0-24 0,-25 24-1,25 1 1,0 49 0,0-99-1,0 99 16,-24-50-15,24 1 0,0-1-1,-25 0 1,25 1 0,0-1-1,-25 50 16,25-74-31,0 24 16,0 26 0,-25-26-1,25 50 1,-25-50 0,50 1 15,-25 24-16,-25 25 1,25-74 0,-24 99-1,24-25 1,0-50 0,0 25-1,0 25 1,0 50-1,0-124 1,0-1 0,0 75-1,0 0 1,24-25 0,-24 1-1,25-1 16,-25 0-15,0 0 0,25 1-1,-25-1 1,0 75 0,0-100-1,0 25 1,0 25-1,0 0 1,0 0 0,0 0-1,0-24 17,25 48-17,-25-24 1,0-74-1,25 49 1,-25 75 0,0-75-1,0 0 1,24 1 0,-24-26-1,0 25 1,25 0-1,-25-24 1,0-25-16,0-1 16,0 50 15,0-24-15,0 24-16,25-25 31,-25 1-16,25-1 1,-50-24 0,25 24-1,25-24 1,-25 24 0,0-49-1,0 25 1,25 24-1,-25-24 1,24-25 0,-24 24-1,25 1 17,-25-25-17,0-1 1,0 1-1,0 0 17</inkml:trace>
  <inkml:trace contextRef="#ctx0" brushRef="#br0" timeOffset="-199147.33">1712 8410 0,'0'-25'47,"-25"25"0,0 0-16,0 0-15,-74 25 15,-124 24 0,99-24-15,-25 25 0,-25-1-1,75-24-15,0 0 16,24-25-16,1 25 15,-75 0 1,99-25 0,26 0-1,-26 0 17,25 0-1,0-25-16,1 25 1</inkml:trace>
  <inkml:trace contextRef="#ctx0" brushRef="#br0" timeOffset="-198647.2">992 7442 0,'0'0'16,"25"-25"-16,-25 1 31,-25 24 32,0 24-48,1 26 1,-26 0-16,0 24 16,1 0-16,-50 75 15,74-99 1,-25 49-1,1-24 1,24-26 0,25-24-1</inkml:trace>
  <inkml:trace contextRef="#ctx0" brushRef="#br0" timeOffset="-198263.79">521 7541 0,'0'-24'16,"0"48"-16,-25-48 15,25-1 48,0 50-48,50-1 1,-25 1-16,24 25 16,75 49-1,-49 25 1,-26-74-16,1 24 15,-1 1 1,-49-51 0,25-24-1,-25 25 1</inkml:trace>
  <inkml:trace contextRef="#ctx0" brushRef="#br0" timeOffset="-197799.74">1092 7864 0,'0'-25'15,"24"25"1,1 0 0,0 0-1,-25 25 1,25 49 0,-25 1-1,25-26 1,-50 26-1,25-50 1,0-1-16,0 1 31,25-50 16,24-24-31,1-1-1,-1 25 1,-49 1-16</inkml:trace>
  <inkml:trace contextRef="#ctx0" brushRef="#br0" timeOffset="-197314.52">1116 6896 0,'0'-24'16,"0"48"-16,0-73 31,25 49 1,0 25-17,-25-1-15,25 26 16,0 24 15,-1-49-15,1-25 15,0-25-15,49-24-1,-49-1-15,0 25 16,25 1-1,-26-1 1</inkml:trace>
  <inkml:trace contextRef="#ctx0" brushRef="#br0" timeOffset="-194033.18">22847 9104 0,'25'0'15,"-25"25"79,-25 0-78,25 25-16,-25-1 15,1 1 1,-1 49 0,0-49-16,0 24 15,25-24 1,0-26-1,-25 1 1</inkml:trace>
  <inkml:trace contextRef="#ctx0" brushRef="#br0" timeOffset="-193464.47">23269 9080 0,'25'-25'15,"-25"0"1,-25 50 15,25 0-15,-25-1-16,0 1 16,-24 0-16,-26 49 31,26 1-16,-1 24-15,25-25 32,0 1-17,50-26 1,25-24 0,-1-25-1,51 0 1,-26-25-1,-24 1 1,-50-26 0,0 25-16,-50 0 31,-24 25-15,24 25-1,0 25 1</inkml:trace>
  <inkml:trace contextRef="#ctx0" brushRef="#br0" timeOffset="-191531.57">22649 10866 0,'-25'0'15,"25"-25"32,0 0 31,0 0-62,25 25-16,-25-25 31,0 1-31,74-100 47,-74 99 16,0 74-48,0 1-15,-25 49 31,-24-24-31,49-26 16,-50 75 0,50-99-1,25-25 1,25 0 0,24-25-1,25 0 1,-49-24-1,-1-1 1,-24 1 0,0 24-1,0-25 1,-25 25 46,-25 75-46,25 0 0,-25 49-1,0 25 1,1 0 0,24-25-1,-25-24 1,25-26-1,0-24 1,0 0 0,0-50-1</inkml:trace>
  <inkml:trace contextRef="#ctx0" brushRef="#br0" timeOffset="-190815.61">23591 10742 0,'0'0'0,"25"-75"31,-25 50-31,0 1 16,-25-1-1,-24 0 1,-26 25 0,1 50-1,0-1 1,24 1 15,25-1-15,25 1-1,50-25-15,-1-25 16,51 0 0,-51-25-1,1 0 1,-50 0-1,25 25 1,-25-24 15,0 48 1,0 26-17,-25-25-15,25 99 31,-25-75-31,0 1 16,0 124 0,1-75-1,24-74 1,0 0 0,0-1 30</inkml:trace>
  <inkml:trace contextRef="#ctx0" brushRef="#br0" timeOffset="-188364.43">22822 12677 0,'0'0'0,"0"-25"16,0 0-1,-24 25 63,-1 25-78,0 24 16,-124 100 15,100 74 16,73-198-47,175 50 63,-174-100-17,-50 0-30,-50-25 0,26 50-1,24 0-15,-25 0 16,1 25 0</inkml:trace>
  <inkml:trace contextRef="#ctx0" brushRef="#br0" timeOffset="-187531.72">23219 12677 0,'0'0'15,"0"24"48,0 1-48,-24 0-15,24 0 16,0 24-16,-50 26 16,50-50-1,-25 24 1,25-24-1,25-25 17,49 0-17,1-25 1,-1 0 0,-24 1-1,-50-26 1,25 25-1,-25 0 1,0 1 0,0-1 62,0 50-78,0-1 31,-25 1-15,0 50-1,0-1 1,0 125 15,25-175-31,0 1 16,0 0-1,0 0 1</inkml:trace>
  <inkml:trace contextRef="#ctx0" brushRef="#br0" timeOffset="-186264.13">22946 14438 0,'-24'0'15,"48"-50"32,26 1-31,-50 24 0,25 0-16,-25-25 15,25 26 1,-1-51 15,-123 26 0,0 73-15,0 1 0,0 50-1,49-1 1,75 0-1,24-49 1,75 25 0,-24-25-1,-26 0 1,-24 24 15,-26 1-15,-48-1-1,-1 1 1,-50 0 0,1-1-1,0-49 1,49 0 0,-25-49-1,25-26 1,50 1-1,0-1 1,49 26 0,-24-1-1,-25 25 1</inkml:trace>
  <inkml:trace contextRef="#ctx0" brushRef="#br0" timeOffset="-185779.69">23591 14190 0,'25'-25'31,"-25"50"31,0 0-46,0 24-16,0 1 16,0-1-16,0 26 15,-25-25 1,25 74 0,0-75-16,0 1 15,0-25 16</inkml:trace>
  <inkml:trace contextRef="#ctx0" brushRef="#br0" timeOffset="-184770.66">22698 15827 0,'0'-25'16,"25"25"0,-25-25 31,-25 25-16,25 25 0,25 0-31,-25 0 16,-25 74-1,25 0 1,-24 1 0,24-1-1,0-50 1,0-24-1,0 0 32</inkml:trace>
  <inkml:trace contextRef="#ctx0" brushRef="#br0" timeOffset="-183817.76">22996 15877 0,'0'-25'16,"-25"50"140,25 0-140,0-1-16,0 1 15,-25 25 1,25 24 0,0-24-1,0-25-15,0-1 16,0 1 0,25-25-1,25-25 1,24 1-1,-24-51 1,-25 26 0,0 24-1,-25 0 1,0 0 15,24 50 0,-48 0-15,24 49 0,-25 25-1,25-24 1,0-26 0,0-24-1,0 0 1</inkml:trace>
  <inkml:trace contextRef="#ctx0" brushRef="#br0" timeOffset="-183193.78">23492 15802 0,'0'0'0,"0"-25"16,-25 1 0,25 48 15,0 1-16,0 0-15,0 0 16,0 74 0,-24-24-1,48-26 1,1-24 15,50-50 0,-51-24-15,26-1 0,-25 0-1,0 26 1,-25 48 31,0 1-47,-25 50 15,25-1 1,-25 25 0,25-24-1,0-26 1,0-24 0</inkml:trace>
  <inkml:trace contextRef="#ctx0" brushRef="#br0" timeOffset="-180196.93">719 9377 0,'0'0'0,"0"-25"31,0 50 47,0 0-62,25 0-16,-25 24 15,0 26-15,0-26 16,25 26-16,-50 49 31,25 0-15,0-99-1,0 0 17,0-50-1,0 0-16,25 25-15</inkml:trace>
  <inkml:trace contextRef="#ctx0" brushRef="#br0" timeOffset="-179247.03">595 11014 0,'-24'0'94,"24"25"-63,24 25-31,-24 322 47,-49-149 0,49-198 0,0 0-32,25-25 1,-1 0 0,51 0-1,-50-25-15,24 25 16,50-50 0,-24 1-1,-50 24 1,-1 0 15,-24 0 16,25 25-47,-25-24 16</inkml:trace>
  <inkml:trace contextRef="#ctx0" brushRef="#br0" timeOffset="-178963.73">992 11387 0,'0'-50'31,"-25"50"-15,50 50-16,-50-75 31,25 99-16,25 50 1,-25 25 0,25-25-1,0-49 1,-25-1 0,0-49 15</inkml:trace>
  <inkml:trace contextRef="#ctx0" brushRef="#br0" timeOffset="-178280.78">471 13098 0,'0'-25'16,"0"50"-16,0 0 94,0 74-79,0-49-15,0 347 47,0-298-31,0-74-1,0 0 1,25-25 15</inkml:trace>
  <inkml:trace contextRef="#ctx0" brushRef="#br0" timeOffset="-177779.82">967 13073 0,'0'0'0,"0"-24"16,0 48 46,0 1-46,-24 25-16,-1 74 16,-25 0-1,50-25 1,-25-24 0,25-26-16,50 50 31,0-49-16,-26-50 1,26 0 0,0-25-1,-25-24 1,-25 24 0,0-25-1,-25 25 1,-75 25-1,26 25 17,0 25-17,49-25-15</inkml:trace>
  <inkml:trace contextRef="#ctx0" brushRef="#br0" timeOffset="-176760.69">372 15058 0,'0'-25'32,"0"0"-1,25 25-16,0-24 1,0 24 0,99 0 15,-100 0-15,1 149 15,-74 24 0,-26-74 0,75-49-15,25-50 31,0-25-32,0 25-15,74-49 16,0-1 0,-74 25-1,24 0-15,-24 1 16</inkml:trace>
  <inkml:trace contextRef="#ctx0" brushRef="#br0" timeOffset="-176408.64">1042 14909 0,'-25'0'16,"50"0"-16,-50 25 62,25 0-62,25 24 16,0-24 0,0 25-16,24 0 15,26 24 1,-51-24 0,1-1 15,-25 1-16,-49-1 1,-26-73 0,26-1-16</inkml:trace>
  <inkml:trace contextRef="#ctx0" brushRef="#br0" timeOffset="-176128.75">967 14860 0,'0'-25'16,"0"0"-16,25 0 31,0 25-15,0-25-1,74-49 1,-74 74 0,25-25-16,-26 25 31,1 0-31</inkml:trace>
  <inkml:trace contextRef="#ctx0" brushRef="#br0" timeOffset="-174664.11">645 16100 0,'0'25'63,"0"0"-63,-25-1 15,0 100 16,1 75 16,98-149-15,-49-50-17,0 0 1,-1 0-1,-24-25 32,0 0-31,-24 25 15,-1 0-15,0 0-1,0 0 1,0 0 0</inkml:trace>
  <inkml:trace contextRef="#ctx0" brushRef="#br0" timeOffset="-174146.46">1067 16026 0,'0'-25'16,"0"50"46,0-1-46,25 1 0,-25 0-16,24 0 15,1-25 1,-25 25-16,25-1 15,0-48 1,24-26 0,-49 0-1,0 26 1,25 24 0,-25 24 15,0 26-16,-25 74 1,25 0 0,-24-74-1,24-1-15,0 26 0</inkml:trace>
  <inkml:trace contextRef="#ctx0" brushRef="#br0" timeOffset="-173198.45">0 16770 0,'25'0'110,"0"0"-95,-1 0-15,51 0 16,-26 0-16,26 0 16,74 0-1,-75-25-15,25 25 16,100-50-1,-75 26 1,-25-1 0,0 25-1,1-25 17,-26 25-32,0-25 31,1 0-16,24 25 1,25-24 0,-25-1-1,-49 25 1,24 0 0,-49-25-1,0 25 1,0 0-1,0 0 1,24 0 0,-24 0-1,0 0 32</inkml:trace>
  <inkml:trace contextRef="#ctx0" brushRef="#br0" timeOffset="-154813.32">22674 17291 0,'-25'0'0,"25"-25"16,25 25 0,-1 0 155,1-25-155,0 25 0,0 0-16,0 0 15,-1 0 1,1-25 0,-25 50-1,0 0 1,0 25-1,-25-26-15,1 51 16,-1-50 0,0-25 31,50 0-1,0 0-46,-1-25 16,1 25 0,0 0-1,-25 25 17,0-1-17,0 26 1,0-25-1,0 0 1,-25-25 0,25 24-1,-25 1-15,1-25 0,-1 0 32,0 0-32,0 0 31,0 0-16</inkml:trace>
  <inkml:trace contextRef="#ctx0" brushRef="#br0" timeOffset="-153930.14">23219 17241 0,'0'0'16,"0"-25"15,-24 25-15,-1 0-1,0 0 1,0 25-1,0-25 1,0 0 0,1 0-16,24 25 62,0 0-46,24-25-1,-24 25-15,-24 49 16,-1-49 0,25 0-1,25-50 63,-1 25-62,26 0 0,-25 0-1,0 0-15,0-25 16,-1 25-16,1 0 16,0 0-1,0 25 1,-25 0-1,0-1 1,0 1 0,-25 0-16,-25 25 31,26-1-15,-26-24-1,25-25 1,-25 0-1,26 0 1</inkml:trace>
  <inkml:trace contextRef="#ctx0" brushRef="#br0" timeOffset="-153169.57">23467 17216 0,'0'0'0,"0"-24"47,0 48-31,0 1-1,0 0-15,0 0 16,0 0-16,-24 24 15,24 1 1,0-1 0,24-24 15,1-25-15,25-25 15,-1-24-16,1 24 1,-25 0-16,-25 0 16,49 1-1,-49-1 1,0 50 46,0-1-46,0 1-16,0 25 16,0-1-1,0 26 1,-24-26 0,24-24-1,0 0 1</inkml:trace>
  <inkml:trace contextRef="#ctx0" brushRef="#br0" timeOffset="-151278.55">30513 6896 0,'0'0'15,"0"50"-15,24 0 0,-24-26 16,0 26-16,0 0 16,0-25-16,-24 49 15,48-24-15,-24 24 16,25 25-16,0 100 31,-25-125-31,25 199 31,0 0 1,-1 0 15,26-124-32,-50-25 1,25 0-1,0 0 1,-1-25 0,1 0-1,0 0 1,0 75 0,-25-75-1,25 25 1,-1-24-1,-24 24 1,25-25 0,0 25 15,0-25-15,-25 0-1,74 100 16,-74-150-31,0 1 16,25 74 0,0-74-16,-25 49 15,25-25 1,0 1 0,-25 24-1,24-25 1,1-24-1,-25-25 1,0 0 15,-25-25-31</inkml:trace>
  <inkml:trace contextRef="#ctx0" brushRef="#br0" timeOffset="-150160.61">31455 7020 0,'0'0'15,"0"-24"48,-25 24-47,1 0-16,-125 49 31,25 1 0,99-25-15,25 0 15,-25-25-31,25 24 31,50 1-15,-1-25-1,-24 25-15,25 25 32,-50-26-32,0 1 15,0 50 1,-25-1 0,0 0-1,-24 1 1,-1-26-1,25-24 1,25 0 31,25-25-47,49-25 16,26-24 15,24 24-16,-75 0-15,50-25 16,-74 50 0,0-24-1</inkml:trace>
  <inkml:trace contextRef="#ctx0" brushRef="#br0" timeOffset="-149794.78">32125 7045 0,'0'-25'31,"-50"25"16,50 25-47,-24 0 16,-26 25-16,25-1 15,-74 26 1,25 49-1,49-75 1,0-49 0</inkml:trace>
  <inkml:trace contextRef="#ctx0" brushRef="#br0" timeOffset="-149412.8">31803 7145 0,'-25'0'16,"25"-50"-1,-25 50-15,50 25 63,0 0-63,-25-1 15,49 26 17,-24 0-32,0-26 15,24 51 1,-24-26-1,0-24 1,0 0 0</inkml:trace>
  <inkml:trace contextRef="#ctx0" brushRef="#br0" timeOffset="-149146.48">32224 7393 0,'-49'24'15,"98"-48"-15,-49-1 0,0 50 32,0-1-17,0 26 1,0-25-16,0 24 15,0 26 1,0-26 0,0-24-1</inkml:trace>
  <inkml:trace contextRef="#ctx0" brushRef="#br0" timeOffset="-148612.27">32199 6673 0,'0'-25'16,"25"-24"-1,0 49 1,0 0 15,-25 25-15,25-1-16,-50 51 15,25-1 1,-25-24 0,25-25 46,25-50-46,0 0-16,-1 25 15,51-50 1,-1 26 0,-49 24-16,-25-25 15</inkml:trace>
  <inkml:trace contextRef="#ctx0" brushRef="#br0" timeOffset="-148246.41">32497 7318 0,'0'-25'16,"-25"25"-16,1 0 47,24-24-32,24 24-15,1 0 16,0-25-16,49 25 16,-24-25-1,-25 0 17</inkml:trace>
  <inkml:trace contextRef="#ctx0" brushRef="#br0" timeOffset="-147944.64">32522 7442 0,'0'25'16,"25"-50"46,0 0-30,24 25-32,-24-24 15,0 24-15,0 0 16,-1 0-1,1-25 1</inkml:trace>
  <inkml:trace contextRef="#ctx0" brushRef="#br0" timeOffset="-146310.59">33043 7020 0,'0'25'31,"0"0"16,-25-25-31,25-25 15,0 50 16,-25-25 16,0 0 77,1 0-109,24-25 48,24 25-64,1-25 1,25 25-1,-25-24-15,-1 24 16,51 0 0,-50 0-1,0 24 1,-25 26 0,-50 0-16,-49 24 15,24 1 1,50-75-1,1 0 17,24 24-17,24-24 1,26-24 0,0 24-1,-26 0 1,1 0-1,-25 74 1,0-49 0,-74 49-1,24 1 1,-24-26 0,24-24-1,25 0 1,1-25-1,24-25 1</inkml:trace>
  <inkml:trace contextRef="#ctx0" brushRef="#br0" timeOffset="-145829.55">33316 7120 0,'0'0'0,"0"25"31,0-1-15,-25 1-1,25 0-15,-25 0 16,25 24 0,0-24-16,0 0 15,25 25 1,0-26-1,0 26 1,-1-25 0,-24 0-1,0-1 1,-49-24 0,-1 50-1,1-50 1,-1 0-1</inkml:trace>
  <inkml:trace contextRef="#ctx0" brushRef="#br0" timeOffset="-145522.14">33341 7145 0,'0'-25'31,"0"0"0,24 25-31,1 0 16,0 0-16,0-25 31</inkml:trace>
  <inkml:trace contextRef="#ctx0" brushRef="#br0" timeOffset="-144849.81">33489 7194 0,'0'25'63,"0"0"-63,0 0 15,0 24-15,-24-24 16,24 25-16,-25-1 31,50 1-15,-25-25-1,49-25 1,1-25 0,24-25-1,-49 1 1,0-1 0,-25 25-1,25 0 1,-25 50 31,-25 0-32,25 0 1,-25 74 0,25-74-1,0 24-15,-25 51 16,25-26-1,0-24 1,0-25 15,-25-25 32</inkml:trace>
  <inkml:trace contextRef="#ctx0" brushRef="#br0" timeOffset="-141190.93">223 17142 0,'-25'0'16,"25"-25"15,0 50 79,25 0-95,-25 24-15,50 249 47,-25-248-31,-25-26 15,0 1-31,0-50 62</inkml:trace>
  <inkml:trace contextRef="#ctx0" brushRef="#br0" timeOffset="-140095.28">769 17043 0,'0'-25'78,"0"50"-15,-25-1-63,50 1 16,-25 25-16,0 0 15,25 74 1,24 99 15,-24-99 0,-25-99 1,0-50-17,0 0 1</inkml:trace>
  <inkml:trace contextRef="#ctx0" brushRef="#br0" timeOffset="-139444.51">1116 17043 0,'0'0'0,"0"-25"16,0 50 31,-24-1-32,24 1-15,0 0 16,-25 0-16,25 25 15,0-26-15,-25 51 16,50-1 15,0 1-15,-1-51 0,26 26-1,0-50 1,-26 0-1,26 0 1,-25-25 0,0 0-16,-1-24 15,26-1 1,-50-24 0,-25-25 15,25 74-31,-25-50 15,1 26 17,-1 24-17,-25 0 17,25 0-32,1 50 15,-1-25-15,0 0 16,-25 25-1,26-25-15</inkml:trace>
  <inkml:trace contextRef="#ctx0" brushRef="#br0" timeOffset="-137662.69">31579 9055 0,'-49'0'125,"24"0"-125,-74 49 16,-75 26 15,149-75-15,25 25-1,-25-25 1,50 24 15,50 1-15,-26-25-16,1 0 15,24 25 1,-49-25 0,-50 74-1,0-49 1,-49 50 0,-25-1-1,24 0 1,-24 1-1,74-50 1,50-1 31,25-24-31,49-24-1,50-1 1,-25 0-1,-50 0 1,-49 0 0</inkml:trace>
  <inkml:trace contextRef="#ctx0" brushRef="#br0" timeOffset="-137278.52">32125 9303 0,'0'-25'15,"0"50"-15,25-50 0,-25 0 16,0 0-1,0 50 32,0 0-31,-25 0-16,-25 49 16,-24 1-1,0 24 1,-1-50-1,75 1 1,-25-50 15</inkml:trace>
  <inkml:trace contextRef="#ctx0" brushRef="#br0" timeOffset="-136978.76">31951 9303 0,'0'0'16,"0"-25"0,25 50 30,-25 0-30,25-1 0,0 51-1,24 24 1,-24-74 0,-25 0-16,25-1 15,-25 1-15</inkml:trace>
  <inkml:trace contextRef="#ctx0" brushRef="#br0" timeOffset="-136610.84">32274 9650 0,'25'-25'16,"-25"50"0,0 25 31,0-26-32,-25 1 1,0 0-16,25 0 15,-25 25 1,25-26 0,25-24 15,49-49-15,-24-1-1</inkml:trace>
  <inkml:trace contextRef="#ctx0" brushRef="#br0" timeOffset="-136144.79">32348 9005 0,'25'-25'31,"0"50"16,-25 0-32,0 25 1,0-26-16,-25 1 16,25 0-1,0 0-15,-25-25 16,75 0 15,-25-25-15,49 0-1,-49-24 1</inkml:trace>
  <inkml:trace contextRef="#ctx0" brushRef="#br0" timeOffset="-135891.64">32572 9377 0,'0'0'15,"-25"0"-15,50 0 63,-1 0-48,1-25-15,0 25 16</inkml:trace>
  <inkml:trace contextRef="#ctx0" brushRef="#br0" timeOffset="-135727.71">32596 9476 0,'-24'0'31,"48"0"-31,-24 0 16,25 0-1,0 0-15</inkml:trace>
  <inkml:trace contextRef="#ctx0" brushRef="#br0" timeOffset="-135426.86">33068 9179 0,'0'0'0,"0"-25"31,-25 50 0,25 0-15,0 24-16,0-24 16,0 25-1,0-1 1,0-24-16,0 0 15,0 24 1</inkml:trace>
  <inkml:trace contextRef="#ctx0" brushRef="#br0" timeOffset="-134960.74">33266 9104 0,'0'-24'78,"25"48"-78,-25 1 15,0 0 1,25 25-16,-25-26 0,0 26 16,0-25-16,0 49 31,0-24-15,0-25-1,-25 24 1</inkml:trace>
  <inkml:trace contextRef="#ctx0" brushRef="#br0" timeOffset="-134427.8">33638 9204 0,'-25'-25'31,"1"25"-15,-1 25-1,0-1 1,0 26 0,0 24-1,25-49-15,0 0 16,25 99 15,-25-99-31,75 24 16,-26-24-1,26 0 1,-1-50 0,0-24-1,-74-1 1,0-24-1,0-1 17,0 26-32,0-26 31,-24 26-15,-1-1-1,0 25 1,-49 0-1,49 50 1,-74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4:45:30.9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3647 3200 0,'0'-25'15,"0"50"-15,24-25 47,-24 50-31,0-1 0,-99 274 15,50-224-31,24-24 15,0 24 1,0-25 0,25-49-1</inkml:trace>
  <inkml:trace contextRef="#ctx0" brushRef="#br0" timeOffset="467.05">3944 3200 0,'25'25'47,"-25"0"-47,0 74 15,-50-25 1,-24 249 0,49-249-1,0 1-15,1-1 16,24-99 31,24-24-32,1-1-15,50-49 16,-26 74 0,-49 0 15,25 25-31,0 25 16,25 50-1,-26 24 1,-24 0-1,0-25 1</inkml:trace>
  <inkml:trace contextRef="#ctx0" brushRef="#br0" timeOffset="799.97">4416 3721 0,'0'0'0,"-25"50"16,50-25-16,-50 24 16,50 1-1,-25-25 1,0-50-1,24 0 1,1-99 0,25 25-1,-1-1 1,-24 76-16,0-1 16</inkml:trace>
  <inkml:trace contextRef="#ctx0" brushRef="#br0" timeOffset="1182.99">4788 3746 0,'25'0'16,"-1"0"-16,1-25 15,25-25 1,-25 1 0,-1-1-1,-24 25 1,-24 25-16,-1 0 16,-50 50-1,1 24 16,49 26-15,0-51 0,50 51-1,25-76 1,-1-24 0,26 0-1,-26-24-15</inkml:trace>
  <inkml:trace contextRef="#ctx0" brushRef="#br0" timeOffset="1516.87">5259 3696 0,'25'0'16,"-25"-25"-1,25 1 1,-1-1-16,1 0 16,-25 0-1,0-24-15,-25 49 32,1 0-17,-1 49 1,0 26-1,25-1 1,50 1 0,-1-26-1,26-24 1</inkml:trace>
  <inkml:trace contextRef="#ctx0" brushRef="#br0" timeOffset="1932.76">3374 3027 0,'0'-25'16,"0"0"31,49 25-47,1-25 15,49-25-15,149-74 16,-24 50 0,-76 24 15,-73 26-15,-50 24-1,-25 24-15</inkml:trace>
  <inkml:trace contextRef="#ctx0" brushRef="#br0" timeOffset="2665.8">7343 3523 0,'0'-25'16,"25"50"15,-25 24-15,0 1-16,0-1 15,-50 76 16,25-150 16,124-174-15,26 100-1,-76 99-16,1 74 17,-25 26-17,-1 24 1,-24-50 0,25-74-16</inkml:trace>
  <inkml:trace contextRef="#ctx0" brushRef="#br0" timeOffset="3015.7">8013 3523 0,'0'-25'16,"0"50"-16,0-75 16,-25 50-16,0 0 15,25 25-15,-25 0 16,0 24-16,1 26 15,24-1 17,24 1-17,26-51 1,24-24 0,-24-24-1,-25-1 1,0-50-1,-50 26 1,-25-26 0,-24 26-1</inkml:trace>
  <inkml:trace contextRef="#ctx0" brushRef="#br0" timeOffset="3366.03">8360 3448 0,'0'0'0,"25"75"31,-25-26-15,25 1-16,-50-1 15,25 26 1,0-50 0,0-50 31,0 0-47,25-99 15,24 0 1,1 50-1,-25 24 1,-1 50 0</inkml:trace>
  <inkml:trace contextRef="#ctx0" brushRef="#br0" timeOffset="3917.39">8881 3572 0,'0'0'0,"-25"0"0,25 50 0,-25-25 15,25-1-15,0 1 16,0 0 0,25-50 30,-25 0-30,50-49 0,24 0-1,-49 24 1,0 50-16,0 0 16,-1 50-1,-24 49 1,-24-25-1,24-49 1,0-25 15,74-99-15,-49 74-16,0-25 16,-1 26-16,26-26 15,-25 50 1,0 25-1,-1 74 1,26-25 15,0 1-15,49-75 0,-50 0-16</inkml:trace>
  <inkml:trace contextRef="#ctx0" brushRef="#br0" timeOffset="4533.55">9873 3299 0,'-25'0'0,"-74"25"16,50 25 0,-51 24-1,75 1 1,1 24-1,24-25 1,49-49 0,26-50-1,-26 0 1,1-49 0,-25-25-1,0 0 1,-25 148 15,24-24-15,-24 99-1,50-50 1,0-24 0,24-50-1,0-25 1,1-74-1,-1-50 1,-24-49 0,-25-25 15,-50 74-15,0 149-1,25 24 1,-25 101-1,0 48 1,25 26 0,0-51-1,25 1 1,0-99 0</inkml:trace>
  <inkml:trace contextRef="#ctx0" brushRef="#br0" timeOffset="5683.31">11610 3423 0,'0'-24'16,"0"48"15,24 1-16,1-25 1,0 0-16,25 0 16,-1-25-16,75 1 31,-49-51 0,-125 1 0,25 74-31,-124 25 32,75 24-17,24 1 1,1 49 0,49-25-1,25 1 1,99-26-1,74-49 17,50-24-17,75-76 1,-199 1 0,-75 0-1,-49 49 1,-74 26-1,0 24 1,-26 49 0,51 26-1,49-1 1,49-24 15,26-1-15,24 1-1,-49-25-15,49 124 16,-50-1 15,-24 1-15,0 25 0,-25-125-1,0 1 1</inkml:trace>
  <inkml:trace contextRef="#ctx0" brushRef="#br0" timeOffset="6716.4">12999 3423 0,'0'0'0,"-25"-49"0,25 74 62,0-1-62,25 26 16,-25 0-16,25-26 16,-1 26-1,26-25 1,-25-25-1,0 0 1,-1-75 0,1 1-1,-25 24-15,25 75 47,25 50-31,49-1-1,25-49 17,25 0-32,-75-50 31,-24-25-15,-50-24-1,-25 49-15,-49 0 16,-26 25-1,26 25 1,49 49 0,50 1-1,49-50 1,125-50 31,-150-74-32,-24-1 1,-50 51 0,25-1-16,0 25 47,25 75-47,-25 24 15,50 26 1,24-1-1,26-74 1,-1-25 0,-25-25-1,-49-124 1,-25-49 15,0 98-15,-25-148-1,0 223 1,25 1 0,-24 98-1,24 50 1,24 50 0,1-1-1,25-24 1,-50-50-1,25-74-15</inkml:trace>
  <inkml:trace contextRef="#ctx0" brushRef="#br0" timeOffset="7048.53">14190 3299 0,'0'-24'16,"0"48"-16,0-73 0,0 24 16,0 0-1,24 25 1,-24-25 0,25 25-16,25 0 15,-25 0 1,24 25-1,1-25 1,-1 0 0,1-25-1,-25 25 1</inkml:trace>
  <inkml:trace contextRef="#ctx0" brushRef="#br0" timeOffset="7300.35">14611 3250 0,'0'0'0,"0"49"15,-25-24 1,25 0-1,0 25-15,25 24 32,-25-24-32,25 49 15,-25-25 1,0-49 0,25 0-1</inkml:trace>
  <inkml:trace contextRef="#ctx0" brushRef="#br0" timeOffset="7615.93">14959 3399 0,'0'0'0,"-50"0"32,25 24-17,0 26 1,1 24-1,73-24 1,-24 0 0,49-50-1,-49 0 1,0 0 0,-25-25-16,25-25 15,-50-24 1,-25-50-1,26 74 1</inkml:trace>
  <inkml:trace contextRef="#ctx0" brushRef="#br0" timeOffset="7932.73">15231 3572 0,'0'0'15,"25"25"1,0-25-16,-25-50 16,25 26-1,0-76-15,24 1 16,1 25-1,-25 74 17,0-25-17,-1 50 1,26 24 0,-50 26-1,25-26-15</inkml:trace>
  <inkml:trace contextRef="#ctx0" brushRef="#br0" timeOffset="8235.25">15926 3299 0,'-25'-49'15,"0"49"-15,1 0 16,-1 0-1,25 25 1,0-1 0,0 1-16,49 25 31,-24-1-15,-25-24-16,25 25 15,-25-1 1,-50-24-1,-24 0 1,0 0 0</inkml:trace>
  <inkml:trace contextRef="#ctx0" brushRef="#br0" timeOffset="9987.82">8186 4862 0,'0'-25'0,"-25"25"78,1 0-78,-26 25 16,-24 0-16,-26 0 16,-73 49-1,-50-24 17,173-50-1,75 0 0,0 25-31,74-25 31,25 25-15,-25-1 0,0 26-1,0 24 1,-49 26-1,-25-26 1,-25 25 0,-50 25-1,-49 0 1,-75 50 0,100-100-1,24-24 1,26-50-1,48 0 32,1 0-31,50-50 0,49 26-1,0-26 1,-25 25-1,-74 0-15,24 1 16</inkml:trace>
  <inkml:trace contextRef="#ctx0" brushRef="#br0" timeOffset="10383.87">8434 5284 0,'0'0'0,"25"0"47,-25 25-47,25 0 15,173 223 32,-98-174-16</inkml:trace>
  <inkml:trace contextRef="#ctx0" brushRef="#br0" timeOffset="10700.74">9005 5309 0,'0'-50'16,"0"100"-16,25-100 16,-25 25-1,0 1 17,-25 73-32,25 26 15,-25-1 1,0 0-1,-24 125 1,-26 49 0,-24 25-1,-25-25 1,50-50 0,-1-74-1,75-24 1,0-76-16</inkml:trace>
  <inkml:trace contextRef="#ctx0" brushRef="#br0" timeOffset="11016.45">9451 5731 0,'25'0'32,"-25"-25"-17,25 25 1,25-25-1,49-25 1,-49 50-16,74-49 16,-75 24-1</inkml:trace>
  <inkml:trace contextRef="#ctx0" brushRef="#br0" timeOffset="11201.01">9551 6003 0,'-25'25'0,"50"-50"0,-50 75 16,0-50-16,50 0 47,49-25-32,-24 25 1,0-25-16</inkml:trace>
  <inkml:trace contextRef="#ctx0" brushRef="#br0" timeOffset="11833.91">10841 5482 0,'0'-24'16,"0"48"31,0 1-47,0 25 15,0-1-15,24 1 16,-48 25-1,24-1 1,-25-74 15,25-25-15,25-99 0,-1-25-1,1 75-15,50-75 16,24 25-1,-25 50 17,1 74-17,-1 0 1,1 49 0,-75 75-1,0 50 1,-50-25-1,25 0 1,0-75 0,25-24-1,100-1 1,-1-49 0,0-25-1,-49-24 1,-26 49-1</inkml:trace>
  <inkml:trace contextRef="#ctx0" brushRef="#br0" timeOffset="12850.79">12776 5284 0,'0'-25'15,"0"0"1,0 1-16,0-1 16,-25 0-1,0 0 1,25 0-16,-50 25 15,-24-24 1,-125 148 15,75 198 1,224-123-1,-51-199-16,125 0-15,-50-25 32,-25-50-17,-49-24 1,-25 0 0,-25 0-1,0 24 1,0 50 15,0 50-15,0 99-1,24 25 1,-24-75-16,50 51 16,0-1-1,24-50 1,-24-49-1,24-25 1</inkml:trace>
  <inkml:trace contextRef="#ctx0" brushRef="#br0" timeOffset="13165.62">14066 5582 0,'-25'0'0,"0"0"16,50 0 15,0 0-31,74-25 15,50 0 1,-1 0 15,-24 0-15,-74 1 0</inkml:trace>
  <inkml:trace contextRef="#ctx0" brushRef="#br0" timeOffset="13433.77">14413 5259 0,'-25'-25'15,"50"50"-15,-75-50 16,50 50 15,0 25-15,0-1-1,0 1-15,25 24 0,-25 1 16,0 74 0,0 0-1,0-1 1</inkml:trace>
  <inkml:trace contextRef="#ctx0" brushRef="#br0" timeOffset="14699.5">15653 4813 0,'0'-25'0,"0"0"16,-25 50 47,25 0-63,25 99 15,-25-50 1,0 100-1,0-25 1,0-50 0,0-50-1,0-49 17,25-74-17,0 24 1,99-123-1,0 98 1,-50 51 0,1 24-1,-26 24 1,-49 26 0,25-25-1,-50 74 1,-24 0-1,-51-24 1,1-26 0,-25 1-1,50-50 1,24 0 0,25-50-1,1 1 1,48-1-16</inkml:trace>
  <inkml:trace contextRef="#ctx0" brushRef="#br0" timeOffset="15000.4">16521 5234 0,'25'25'31,"-25"0"-15,0 0-16,0 24 15,0 1 1,0 74-1,0-25 1,0 1 0,25-76-16,0-24 15</inkml:trace>
  <inkml:trace contextRef="#ctx0" brushRef="#br0" timeOffset="15714.97">17762 4713 0,'0'-24'32,"-50"24"-1,1 24-15,-26-24-16,-74 25 15,0-25 1,50 25-1,74-25 17,1 0-17,48 25 1,1-25 0,74 25-1,-24-1 1,24 26-1,-49 24 1,-25 1 0,-1 49-1,-73-25 1,-26 0 0,1-24-1,24-26 1,25-49-1,50 0 32,74 0-31,50-24 0,0-26-1,-50 25 1,-24 25-1</inkml:trace>
  <inkml:trace contextRef="#ctx0" brushRef="#br0" timeOffset="16118.16">18580 4837 0,'0'0'16,"0"-24"-16,25 24 15,-25-25-15,0 0 16,0 0 15,-25 50-15,25 0-1,-49 24-15,-26 51 32,1 24-17,0-25 1,24 0-1,-24-24 1,74-26-16,-50-49 16,50 25-16</inkml:trace>
  <inkml:trace contextRef="#ctx0" brushRef="#br0" timeOffset="16385.23">18184 4912 0,'0'0'0,"-25"-50"47,74 75 0,-24 0-47,0 24 15,0-24-15,0 25 16,24-25-16,-24 24 16,25 26-1,-1 24 1</inkml:trace>
  <inkml:trace contextRef="#ctx0" brushRef="#br0" timeOffset="16633.91">18754 5309 0,'25'0'31,"-25"25"-31,0-1 16,25 1-1,-25 50 1,24-26-1,-24-24-15,25 25 32,-25-26-17,25-24 1</inkml:trace>
  <inkml:trace contextRef="#ctx0" brushRef="#br0" timeOffset="17253.05">19672 5160 0,'25'0'47,"0"-25"-31,49 25-16,-24-25 16,24 25-16,0-24 15,75-1 1,99 0 15,-223 25-15</inkml:trace>
  <inkml:trace contextRef="#ctx0" brushRef="#br0" timeOffset="17517.74">20019 4837 0,'-25'-49'47,"1"49"-47,24 25 15,0-1 1,24 76-1,1-1 1,0 50 0,49-25-1,-49-75-15</inkml:trace>
  <inkml:trace contextRef="#ctx0" brushRef="#br0" timeOffset="18156.23">20763 4589 0,'0'0'15,"0"-24"-15,0 48 47,25-24-31,-25 50-16,0 0 16,25-1-16,-25 100 15,25 0 1,0-50-1,-25-49 1,0-25 31,24-50-31,26-50-1,0 1 1,24 49-1,1 0 1,-51 0-16,26 25 16,0 25-1,-26 25 1,-24 0 0,-24 24-1,-26 0 1,-49-24 15,24-25-15,1-25-1,-1 0 1,51-25 0</inkml:trace>
  <inkml:trace contextRef="#ctx0" brushRef="#br0" timeOffset="18534.09">21532 5160 0,'0'0'16,"25"0"-16,-25 25 31,50-25-31,-50 25 16,25-1-16,-25 1 15,24 0-15,-24 25 16,0 49 0,-49-25-1,24-49 1,0-25-1,25 25 1,25-25 0,74-50-1,25 25 1,-49 1-16</inkml:trace>
  <inkml:trace contextRef="#ctx0" brushRef="#br0" timeOffset="19218.84">22773 4465 0,'-25'25'16,"-25"0"-16,26 25 15,-51-26-15,26 1 16,-26-25 0,-49 25-1,74 0 1,26-25 0,48 0 15,1 0-31,50 25 15,24-1 1,0 1 0,-24 25-1,-51 24 1,-24 25 0,-24-24-1,-51 49 1,1-50-1,-1 1 1,50-75 15,25 25-15,25-1 0,124-48-1,-74 24 1,-1 0-16,50-50 15,-25 25 1</inkml:trace>
  <inkml:trace contextRef="#ctx0" brushRef="#br0" timeOffset="19550.68">23641 4639 0,'0'0'0,"25"-50"32,-50 100-1,25-25-31,-25 0 15,-24 99 1,-26 24 0,-24 1-1,25 0 1,24-74 0,50-51-1</inkml:trace>
  <inkml:trace contextRef="#ctx0" brushRef="#br0" timeOffset="19851.06">23319 4738 0,'0'-25'0,"0"50"0,0-74 16,0 24-1,0 50 32,24-1-47,26 51 16,24 24 0,1 0-1,-1 1 1,-24-51-1,-25-24 1</inkml:trace>
  <inkml:trace contextRef="#ctx0" brushRef="#br0" timeOffset="20169.06">23815 5160 0,'49'0'0,"-24"25"31,-25 0-31,0 24 16,-50 26-1,1-26 1,24-24-1,25 0 17,25-25-17,24 0 1,76-25 0,-51 25-16,-24-25 0</inkml:trace>
  <inkml:trace contextRef="#ctx0" brushRef="#br0" timeOffset="21035.86">25204 4862 0,'-25'0'0,"50"0"0,-75 0 15,75 0 48,25 0-63,123-25 15,447-24 32,-247 24-31,24 0 0,-174 0-16,447 1 31,-497-1-16,-123 0 17</inkml:trace>
  <inkml:trace contextRef="#ctx0" brushRef="#br0" timeOffset="21372.63">27809 4490 0,'0'-25'0,"0"1"63,0 48-63,49 1 31,-24 0-31,25 0 16,-1 0-16,50 24 31,-74-24-31,0 25 16,-25-26-1,-25 26-15,-24-25 0,-75 74 16,-50-49 15,100-50-15,24-50-1</inkml:trace>
  <inkml:trace contextRef="#ctx0" brushRef="#br0" timeOffset="21601.88">27610 4813 0,'0'-75'0,"0"1"16,0 49-1,0 199 16,0-323 32,0 174-63,0 74 16,50 0-1,-50-49 1,49 49-1,51-49 1,-51-50-16</inkml:trace>
  <inkml:trace contextRef="#ctx0" brushRef="#br0" timeOffset="21900.67">28950 4490 0,'0'0'15,"25"-25"-15,-25 1 47,-25 48-31,25 1-16,0 25 15,0-1-15,0 26 32,0-1-17,0-24 1,0-25-16</inkml:trace>
  <inkml:trace contextRef="#ctx0" brushRef="#br0" timeOffset="22250.06">28875 4267 0,'0'0'15,"50"-25"17,-25 0-17,-25 0 1,0-24-1,0 24 1,-25 25 0,0 0-16</inkml:trace>
  <inkml:trace contextRef="#ctx0" brushRef="#br0" timeOffset="22535.99">28528 4515 0,'-50'0'16,"50"25"-1,-24-25-15,24 25 16,-25 24-1,0 26 1,25-1 0,50 0-1,-50-49-15,99 25 16</inkml:trace>
  <inkml:trace contextRef="#ctx0" brushRef="#br0" timeOffset="22852.05">29347 4391 0,'0'0'0,"24"0"0,-24-25 15,25 25 16,-25 25-31,50 0 16,-25 49 0,-1 50-1,1 25 1,-25-75-16,-49 75 16,-1-74-1,0-26 1,26-49-1,-26 25 17</inkml:trace>
  <inkml:trace contextRef="#ctx0" brushRef="#br0" timeOffset="24733.88">7765 8137 0,'0'-25'0,"0"50"0,0-75 16,24 50 15,-24-25 32,0 50-63,-49-25 15,-50 50 1,-50 49 0,25-25-1,24-24 1,51-25 0,49 0-1,-25-25-15,50 0 78,24 25-62,1-25-16,0 24 16,-1 1-1,51 25-15,-51-25 16,-24 24-16,0-24 15,0 74 1,-25 50 0,-124 99-1,74-173 1,-74 98 0,-75-24-1,150-99 16,24-50-15,25 24 0,50-48-1,98-26 1,1-24 0,50-1-1,-75 26 1,-50 24-1,-49 25 1,25 0 0</inkml:trace>
  <inkml:trace contextRef="#ctx0" brushRef="#br0" timeOffset="25116.1">8658 8509 0,'0'0'0,"0"-25"16,0 0-16,0 1 15,-25 24 17,0 0-17,-25 99 1,-49 50 0,-25-1-1,0 1 1,50-49-1,49-51 17</inkml:trace>
  <inkml:trace contextRef="#ctx0" brushRef="#br0" timeOffset="25452.19">8236 8559 0,'0'-50'15,"0"100"-15,0-125 47,0 100-16,25 0-15,0 0-16,-1 24 0,26 1 16,24 49-1,1 25 1,-26-50 0,1 1-1,0-25 1,-50-26-1</inkml:trace>
  <inkml:trace contextRef="#ctx0" brushRef="#br0" timeOffset="25719.11">8931 9080 0,'24'0'0,"1"24"63,-25 1-63,25 0 16,-25 25-16,25-1 15,0 26 1,24-26-1,-49-24-15</inkml:trace>
  <inkml:trace contextRef="#ctx0" brushRef="#br0" timeOffset="26050.76">9179 8484 0,'0'-49'16,"0"98"-16,0-123 15,24 99 16,-24-1-31,50 76 16,-25-51 0,0 26-16,-1 24 15,1 0 1,25-49 0,-25-50-1</inkml:trace>
  <inkml:trace contextRef="#ctx0" brushRef="#br0" timeOffset="26383.92">9650 8459 0,'0'-24'16,"0"48"-16,0-73 0,-25 24 15,25 50 17,0 24-17,0 1-15,-25 74 16,0 99 0,-24 1-1,24 24 1,-25-50-1,50-124 1,-24-24 0,-1-25-16,25 24 15</inkml:trace>
  <inkml:trace contextRef="#ctx0" brushRef="#br0" timeOffset="26684.55">10196 8881 0,'0'-25'15,"0"50"-15,24-50 16,1 0 0,0 25-16,0 0 15,74-24 1,0-26 0,1 25-1,-51 0 1</inkml:trace>
  <inkml:trace contextRef="#ctx0" brushRef="#br0" timeOffset="26901.75">10320 9253 0,'0'0'0,"-25"25"0,25 0 16,-25-25-16,50 0 31,0 0-15,99-25-1,25-25 1,-75 26-16</inkml:trace>
  <inkml:trace contextRef="#ctx0" brushRef="#br0" timeOffset="28730.78">11436 8633 0,'0'0'16,"-50"-25"-16,26 25 15,-1 0-15,0 0 16,75 0 15,-50 25-15,-25-25 31,25-25-16,25 25-16,-1 0 32,-24 25 0,0-50-47,-24 25 31,48 0 79,-48 0-16,24 25 93,0 0-171,0 24-1,24 1 1,-24-25-16,-24 148 16,24-98 30,24-75-14,-24-199 15,50 1 15,-25 124-46,24 24-1,-49 0 1,0 26 0,25-1-1,0 25 1,-25-25 31,25 25 62,0 0-93,-1 0-1,26 0 1,-25 0 0,0 25-1,-25 0 1,24-25-16,-24 24 15,0 26-15,25-25 16,-50 24 0,25 75-1,0-49 1,-24 24 0,24-49-16,-25-1 15,25-24 16,25 0-31,-25 0 32,24-25-17,51 25 1,24-50 0,0 0-1,1-25 1,-100 25-1</inkml:trace>
  <inkml:trace contextRef="#ctx0" brushRef="#br0" timeOffset="30889.17">11833 8435 0,'0'0'15,"0"-25"32,0 0 0,0 0-16,-50 0 0,25 0-31,-148 25 47,49 100 0,99-26-31,-25 1-1,26 24 1,24 0 0,0-25-1,0 26 1,24-26 0,-24 1-1,75-26 16,-26 1-15,26-25 0,49-50-1,-50 0 1,-24 0 0,24-24-1,-24-26 1,-50 25-1,25-49 1,-25 0 0,0-25-1,-25 25 1,0 0 0,-24-1-1,24 51 1,25 24 15,0 50 16,0-1-47,25 26 16,-25 74-1,49 25 1,-49 0-1,25-50 1,25 50 0,-1 25-1,-24-125-15,49 26 16,1-51 0,-50-24-1,24 25 1,26-25 15,-26-25-15,-24 25-1,0 0 1</inkml:trace>
  <inkml:trace contextRef="#ctx0" brushRef="#br0" timeOffset="31752.74">13247 8112 0,'0'-25'32,"-25"25"15,0 0-47,-24 0 15,-1 25-15,-74 25 16,-25-1-1,75-24 1,49-25 0,0 25-1,0-25 1,75 0 15,24 0-15,26 25-1,-26-1 1,0 26 0,-49 49-1,-25 25 1,-74 50 0,24-100-1,-49 75 1,25-74-1,49-50 1,0 24 0,50-49 15,49-25-15,25 1-1,25-1 1,-24 0-1,-26 0 1,-49 0 0</inkml:trace>
  <inkml:trace contextRef="#ctx0" brushRef="#br0" timeOffset="32100.42">13867 8261 0,'0'-25'15,"0"50"-15,0-75 0,0 25 16,-25 50 15,-24 50-15,-1 49-1,-24 0 1,-1 25 0,26-25-1,-1-50 1,50-24-1,-25-50 1</inkml:trace>
  <inkml:trace contextRef="#ctx0" brushRef="#br0" timeOffset="32403.29">13445 8459 0,'0'-24'0,"-24"-1"31,48 50 1,-24-1-17,25 26 1,0-25-16,49 49 15,1 1 17,-26-26-32,1 26 15,0-1 1,-1 0 0</inkml:trace>
  <inkml:trace contextRef="#ctx0" brushRef="#br0" timeOffset="32717.12">14066 8831 0,'0'-24'31,"-25"48"0,25 1-31,0 0 16,0 25-1,0 24 1,25 1 0,-50-1-1,25 0 1,0-24-1,0-25 1</inkml:trace>
  <inkml:trace contextRef="#ctx0" brushRef="#br0" timeOffset="33050.32">14636 8707 0,'0'-24'16,"0"-1"31,50 0-47,-1 25 15,1-25-15,74 0 16,-50 1 0,1-1-1,-50 0 1,-25 0 0</inkml:trace>
  <inkml:trace contextRef="#ctx0" brushRef="#br0" timeOffset="33334.72">14835 8459 0,'0'0'16,"-25"-24"-16,0-1 15,25 0 1,0 0 15,-25 50-15,50 74-1,0 0 1,24 25 0,-49 25-1,0 0 1,-24-99-1,-1-1-15</inkml:trace>
  <inkml:trace contextRef="#ctx0" brushRef="#br0" timeOffset="34250.93">16075 8112 0,'0'0'15,"0"-25"1,-25 25-16,25 50 31,0 24-31,0 1 16,0 24 0,0-25-16,0 26 15,0-26-15,-25 25 31,50-99 1,0-99-17,49 0 1,26 24 0,-26 51-1,-24 24 1,-26 0 15,26 24-15,-25 51-1,-25-1 1,-75 25 0,1-24-1,0-26 1,-1-49-1,26 0 1,-1-24 0,25-26-1</inkml:trace>
  <inkml:trace contextRef="#ctx0" brushRef="#br0" timeOffset="34552.62">16794 8559 0,'0'24'31,"25"1"-16,-25 0-15,0 0 16,0 74 0,25 0-1,-25 25 1,25-49 0,0-1-1,-25-49-15</inkml:trace>
  <inkml:trace contextRef="#ctx0" brushRef="#br0" timeOffset="35336.83">18109 7765 0,'0'0'0,"0"-25"16,-25 25 46,0 0-46,1 0-16,-1 25 0,-50-25 15,1 25 1,-75-1 0,0 26-1,100-50-15,-1 0 16,25 25-1,25 0 48,25-25-63,50 24 16,24 26-1,25 0 1,-50-1-1,-24 50 17,-25 1-17,-25-51-15,-75 51 16,-24 24 0,-99 74 15,173-198-16,0 50 1,75-75 31,-1 0-47,75 0 16,50-24-1,-50-1 1,-25 25-1,-74 0 1</inkml:trace>
  <inkml:trace contextRef="#ctx0" brushRef="#br0" timeOffset="35699.68">18878 7864 0,'0'-25'0,"-25"50"47,0 0-32,-24 24-15,24 1 16,-25 24 0,-49 26-1,25 24 1,-1-50 0,75-24-1,-24-25 1</inkml:trace>
  <inkml:trace contextRef="#ctx0" brushRef="#br0" timeOffset="36019.76">18481 7963 0,'0'0'0,"0"-25"16,-25 25-1,25 25 48,0 0-63,25 25 16,0-1-1,49 26 1,-24-26-16,24 50 15,1-24 1,-1-25 0,-74-26-1,50-24 1</inkml:trace>
  <inkml:trace contextRef="#ctx0" brushRef="#br0" timeOffset="36300.3">19126 8261 0,'0'0'15,"0"-25"17,0 50-17,0 0 1,0 24-1,25-24-15,0 74 16,0-24 0,-1-26-1,-24-24 1,0 25 0</inkml:trace>
  <inkml:trace contextRef="#ctx0" brushRef="#br0" timeOffset="36669.22">19176 7616 0,'0'-25'0,"25"25"31,-1 0-15,-24 25 0,25 0-16,-25 24 15,0 1-15,0 0 31,0-26-15,0 1 0,25-25-1,49-49 1,1 24 0,-26 0-16</inkml:trace>
  <inkml:trace contextRef="#ctx0" brushRef="#br0" timeOffset="37251.19">19920 8360 0,'-25'0'16,"50"0"-16,-75 0 15,75 25 17,25-25-32,-25 0 15,24 0-15,274-75 47,-199 26-16</inkml:trace>
  <inkml:trace contextRef="#ctx0" brushRef="#br0" timeOffset="37534.19">20267 8087 0,'0'0'0,"-25"-25"15,1 25 32,24 25-47,-25 0 16,25 74-1,0 50 1,25 25 0,-1-25-1,26-50 1,-25-50-16</inkml:trace>
  <inkml:trace contextRef="#ctx0" brushRef="#br0" timeOffset="38100.86">21061 7814 0,'0'-24'0,"0"48"0,0-73 31,0 74-15,0 49 0,0-24-16,25 98 15,-25 1 1,25-50 0,-25-74-1,0 0 16,0-50 1,49-49-17,26-1 1,-1 26 0,-24 24-1,-25 25 1,-1 25-16,1 24 15,0 26 1,-25-26 0,-25 26-1,-24-50 1,-51 0 0,51-1-1,-1-24 1,25-24 15,25-26-31</inkml:trace>
  <inkml:trace contextRef="#ctx0" brushRef="#br0" timeOffset="38452.86">21880 8112 0,'25'0'0,"-50"0"0,74 0 31,-24 25-15,0 0-16,-25 24 15,25 50 1,-50 1 15,25-51-31,0-24 16,0 0-1,25-25 17,49-50-17,75 1 1,0 49-1</inkml:trace>
  <inkml:trace contextRef="#ctx0" brushRef="#br0" timeOffset="39467.83">23319 7467 0,'0'0'16,"0"-25"0,-50 25 15,0 25-15,-24 0-16,-25 0 15,-1 24-15,-73 1 31,98-25-31,1-1 32,99 1-1,124 25 0,-75-25-15,0 0-1,1-1 1,-50 51 0,-1-1-1,-24 25 1,-24 25 0,-26 0-1,0-24 1,1-26 15,24-74-15,75 0 15,49-49-15,25-1-1,0 0 1,-25 25-1,-74 25-15</inkml:trace>
  <inkml:trace contextRef="#ctx0" brushRef="#br0" timeOffset="39888.81">24336 7616 0,'0'0'16,"0"-25"-16,24 0 0,-48 50 31,-1 0-31,-74 74 16,-1 25-1,1 0 16,50-49-31,-1-26 16,0 26-16,1-26 16,-1 26-1,0-26 1</inkml:trace>
  <inkml:trace contextRef="#ctx0" brushRef="#br0" timeOffset="40202.75">23839 7690 0,'0'-25'16,"0"50"30,0 0-30,25 0-16,0 25 16,0-1-16,25 1 15,49 74 1,74 0 0,-123-75-1,24-24 1,-49 0-16</inkml:trace>
  <inkml:trace contextRef="#ctx0" brushRef="#br0" timeOffset="40454.87">24559 8137 0,'0'0'0,"25"0"31,-25 25-15,0-1-1,0 26-15,25-25 16,-25 49-16,24-24 16,1 49-1,25-24 1,-50-51-16</inkml:trace>
  <inkml:trace contextRef="#ctx0" brushRef="#br0" timeOffset="40769.28">25502 7492 0,'0'0'0,"0"-25"31,-25 50-15,0 24-16,0 1 15,-24 99 1,-1-50-16,0-24 15,-49 73 1,-25 26 15,124-124-31,-25-26 16</inkml:trace>
  <inkml:trace contextRef="#ctx0" brushRef="#br0" timeOffset="41051.83">24931 7715 0,'0'0'0,"0"-25"16,0 0 0,0 50 15,0 0-16,25 50 1,49 49 0,1 0-1,49 0 1,-50-50 0,-49 0-1</inkml:trace>
  <inkml:trace contextRef="#ctx0" brushRef="#br0" timeOffset="41337.05">25626 8211 0,'0'-25'0,"49"50"46,-49 0-30,0 0-16,0 24 16,0 1-16,0 49 15,-25-24 1,25-50 15,25-25-31,0 0 16,74-50-1,25 0 1</inkml:trace>
  <inkml:trace contextRef="#ctx0" brushRef="#br0" timeOffset="42034.84">26667 8013 0,'-24'-25'0,"48"50"16,-73-50-16,74 25 62,24 0-46,26 0-16,173 0 15,496-74 32,-124 49-15,-496 25-32,248-25 31,-248 0-16,-49 25 1,-50 0 0,-1 0-1,-24-25 17</inkml:trace>
  <inkml:trace contextRef="#ctx0" brushRef="#br0" timeOffset="42369.63">28950 7541 0,'0'0'16,"-25"0"-1,25-24-15,25 48 31,0 1-15,74 25 0,0-1-1,-25 1 1,-49 0 0,0-25-1,-75 24 16,26-24-31,-26 0 16,-74 24 0,74-49-1</inkml:trace>
  <inkml:trace contextRef="#ctx0" brushRef="#br0" timeOffset="42618.77">28975 7765 0,'0'0'0,"0"-50"0,0 25 16,0 0-16,0 1 31,0 48 16,0 1-47,0 25 16,0-25-16,24 24 15,1 100 16,-25-74-15,25-1 0,-25-49-16</inkml:trace>
  <inkml:trace contextRef="#ctx0" brushRef="#br0" timeOffset="43187.68">29644 7517 0,'0'-25'0,"0"50"0,25-50 16,-50 25 30,25 25-30,0 24 0,25 1-16,-25-1 0,25 76 31,-25-51 0</inkml:trace>
  <inkml:trace contextRef="#ctx0" brushRef="#br0" timeOffset="43467.8">29917 7517 0,'0'-25'15,"0"50"-15,0-75 16,0 75 31,0 24-32,25 26 1,0 24 0,0-24-1,-25-26 1,24-24-1</inkml:trace>
  <inkml:trace contextRef="#ctx0" brushRef="#br0" timeOffset="43867.93">29719 7145 0,'0'-25'0,"0"50"0,0-25 31,-25 24-16,25 1 1,0 0-16,0 0 16,0 0-1,0-1 32,25-48-47,-50-26 31,25 25-15,-50 0 0</inkml:trace>
  <inkml:trace contextRef="#ctx0" brushRef="#br0" timeOffset="44201.77">30016 7120 0,'0'0'0,"25"0"0,0 0 31,-50 25-15,25-1-1,0 1 1,25 0-16,0 0 31,24-25-15,-24 0-1,0 0-15,-25-25 16,0 0 0,-25 0-1,-24 25 1,24 0-16</inkml:trace>
  <inkml:trace contextRef="#ctx0" brushRef="#br0" timeOffset="44551.75">29520 7492 0,'-25'0'31,"25"25"0,-24 24-31,24-24 0,-25 25 16,25 49 0,49 0-1,1-74-15,0 25 16,74-26 0,-50-24-16</inkml:trace>
  <inkml:trace contextRef="#ctx0" brushRef="#br0" timeOffset="44802.95">30637 7492 0,'24'-25'0,"-24"0"46,25 50-46,-25 0 16,25 24-16,-25 1 16,0 74-1,25-25 1,-75 50 0,1-25-16,-1-99 15</inkml:trace>
  <inkml:trace contextRef="#ctx0" brushRef="#br0" timeOffset="46252.88">7566 10841 0,'0'0'15,"0"-25"-15,0 0 32,0 0-17,-49 50 16,-76 50 1,51-26-32,24 1 15,-98 74 1,123-99 0,50-25 30,24 0-46,50 0 16,1 25 0,24-1-1,-50 26 1,-49 49 0,-25 50-1,-50 25 1,-49-1-1,-25 1 17,74-124-32,26-26 15,-26 26 1,75-50 15,24-25-15,75-24-1,25-26 1,-25 26 0,-24 24-1</inkml:trace>
  <inkml:trace contextRef="#ctx0" brushRef="#br0" timeOffset="46620.69">8558 11139 0,'0'0'0,"0"-25"0,0 0 15,0 50 32,-24 24-31,-1 1-16,0 24 16,-25 1-16,-49 74 15,25-1 16,-1-23-15,50-51 0</inkml:trace>
  <inkml:trace contextRef="#ctx0" brushRef="#br0" timeOffset="46920.45">8161 11238 0,'0'0'0,"0"-25"15,0 50 32,0 0-31,25 24-16,0 1 15,0-1 1,74 51 0,0-1-1,25 25 1,-24-50 0,-76-49-16,-24 25 0</inkml:trace>
  <inkml:trace contextRef="#ctx0" brushRef="#br0" timeOffset="47234.92">8906 11734 0,'0'0'15,"25"0"-15,-1 25 47,-24 0-47,0-1 16,0 76-1,-24-26 1,24-49 0,0 0-1,24-25 1,1 0-1,25-25 1,-1 0 0</inkml:trace>
  <inkml:trace contextRef="#ctx0" brushRef="#br0" timeOffset="47537.02">9303 11287 0,'0'0'16,"0"-24"15,24 48-16,-24 1-15,50 25 16,24-1 0,1 1-1,-26-25 1,1 0-16,-25-25 16</inkml:trace>
  <inkml:trace contextRef="#ctx0" brushRef="#br0" timeOffset="47802.86">9824 11114 0,'0'0'0,"0"-50"0,24 50 16,-24-25 0,0 50-1,-24-25 1,24 50-16,-25 24 15,25 1-15,-25 148 16,-25 25 0,-24 25-1,49-50 1,0-124 0,25-74-1</inkml:trace>
  <inkml:trace contextRef="#ctx0" brushRef="#br0" timeOffset="48086.85">10220 11560 0,'0'0'0,"0"-25"31,25 25-15,0 0 0,25 0-16,-25 0 15,74-24 1,-50-1-1,-24 25-15</inkml:trace>
  <inkml:trace contextRef="#ctx0" brushRef="#br0" timeOffset="48286.91">10220 11932 0,'-24'50'0,"48"-100"0,-73 100 15,24-50-15,25 25 16,-25-25 0,75 0-1,49-50 1,25 25 0</inkml:trace>
  <inkml:trace contextRef="#ctx0" brushRef="#br0" timeOffset="49153.84">11610 11139 0,'0'0'0,"0"-50"31,0 25-31,-25 0 16,25 0-1,-99 1 1,-100 173 31,50 223-16,298-99 0,-99-249-15,24-48-16,50-26 15,-49-49 1,-26-50 0,26-74 15,-75 123-15,24 76-1,-24 48 16,25 51-15,-25-26-16,25 51 16,50 172-1,-1-98 1,50-75 0</inkml:trace>
  <inkml:trace contextRef="#ctx0" brushRef="#br0" timeOffset="49770.84">13073 11064 0,'0'-25'15,"0"50"-15,25-75 0,-25 26 16,-25 24 15,0 24-15,-74 51 0,-74 24-1,24 0 1,74-74-1,51 0 1,-1-25 0,50 0-1,-1 0-15,100-25 16,0 0 0,-49 50 15,-1 0-16,-74 49 1,-25 26 0,-49 24-1,-25 0 1,49-25 0,1-25-1,49-49 1,24 0-1,51-25 1,24-50 0,25 1-1,-25-1 1</inkml:trace>
  <inkml:trace contextRef="#ctx0" brushRef="#br0" timeOffset="50069">13991 11213 0,'0'0'15,"0"-25"-15,-25 25 0,25-25 31,-24 50-15,-1 0-16,-50 74 16,26 50-1,-26-25 1,26 0 0,-1 0-1,25-25 1</inkml:trace>
  <inkml:trace contextRef="#ctx0" brushRef="#br0" timeOffset="50353.06">13594 11287 0,'0'0'15,"0"-24"1,0-1 0,0 74-1,0-24 1,25 25-16,0-1 16,49 51-1,-24-26 1,-1 0-1,-24 1 1,0-50-16</inkml:trace>
  <inkml:trace contextRef="#ctx0" brushRef="#br0" timeOffset="50636.49">14165 11709 0,'0'0'16,"25"0"0,-25 25-1,24 49 1,-24-24 0,-24 0-16,-1 24 31,25-24-16,0-26 1,25-48 15,74-26-15</inkml:trace>
  <inkml:trace contextRef="#ctx0" brushRef="#br0" timeOffset="50988.63">15008 11585 0,'0'-25'16,"25"0"31,25 25-32,-1-24 1,1 24-16,24-25 15,26 0 1,-51-25 0</inkml:trace>
  <inkml:trace contextRef="#ctx0" brushRef="#br0" timeOffset="51269.83">15306 11238 0,'0'0'16,"-25"-25"15,0 25-31,25 25 31,0 49-15,0 25-1,25 25 1,0 25 0,-25-74-1,-50 74-15</inkml:trace>
  <inkml:trace contextRef="#ctx0" brushRef="#br0" timeOffset="53402.74">16546 10816 0,'0'-25'16,"0"50"-16,0-75 0,0 26 0,-25 24 15,1 24 16,24 1-15,0 25-16,24 74 16,-48 198 15,-51-98 0,75-200-15,-25 1 15,50-50-15,-25-24-1,25 24 1,0-25-16,24-24 16,26 24-1,-1 26 1,1 24-1,-1 49 1,-24 75 0,-50-25 15,-25 1-15,-49-1-1,-1-25 1,-24-49-1,24-25 1,1-25 0,0-24-1,49-26 1,25-24 0</inkml:trace>
  <inkml:trace contextRef="#ctx0" brushRef="#br0" timeOffset="54036.88">17067 11659 0,'25'0'47,"-50"0"-47,25 25 0,-25 99 31,1 75 0,24-50 0,24-100 1</inkml:trace>
  <inkml:trace contextRef="#ctx0" brushRef="#br0" timeOffset="54689.6">18556 10965 0,'-25'-25'32,"0"25"-32,-25 0 15,-24 25-15,0 0 16,-100 24-1,25 1 1,50-25 0,74-25-1,0 0 1,25 25 0,99-25-1,50 24 1,-25-24-1,0 25 1,-74 50 0,-75 73-1,-49 1 1,-50-25 0,0-24 15,74-26-16,25-74 1,0 25 0,100-50 15,24 0-15,50 0-1,-99 25-15,74-24 16</inkml:trace>
  <inkml:trace contextRef="#ctx0" brushRef="#br0" timeOffset="55041.89">19225 11114 0,'0'0'0,"0"-25"0,25 0 15,-25 0 17,-25 75-17,1-25-15,-1 24 16,-25 75-1,-49 0 1,25 25 0,-26-25-1,75-49 1,1-75 0,24 25-16</inkml:trace>
  <inkml:trace contextRef="#ctx0" brushRef="#br0" timeOffset="55320.74">18853 11263 0,'0'-25'16,"0"50"-16,0-100 15,-25 75 1,50 25 15,-25 0-31,25 24 16,25 51-1,-25-76 1,-1 26-16,1 0 16,25 24-1,-1-24 1,26-1-1</inkml:trace>
  <inkml:trace contextRef="#ctx0" brushRef="#br0" timeOffset="55552.89">19473 11659 0,'0'0'16,"25"-24"15,-25 48-31,0 1 16,0 25-1,25-25-15,-25 24 16,0-24-16,25 50 16,-25-51-1</inkml:trace>
  <inkml:trace contextRef="#ctx0" brushRef="#br0" timeOffset="55887.3">20143 11089 0,'25'-25'16,"-50"50"-16,25-50 31,0 50-15,-25 0-1,1 49-15,-26 50 16,0 0 15,1 0-15,-1-25-1,-24 1-15</inkml:trace>
  <inkml:trace contextRef="#ctx0" brushRef="#br0" timeOffset="56218.72">19846 11263 0,'0'-25'16,"0"50"-16,-25-75 0,25 25 16,0 0 30,0 50-30,0 0-16,25 0 16,-25 0-1,24 24-15,51 26 16,-1-1 0,-24-24-1,-1-1 1,1-24-1,-50 0-15</inkml:trace>
  <inkml:trace contextRef="#ctx0" brushRef="#br0" timeOffset="56519.59">20391 11635 0,'0'0'0,"25"0"47,-25 24-31,0 1 0,-25 50-1,1-26 1,-1-24-1,25 0 1,25-25 0,-1-25-16,51 0 15</inkml:trace>
  <inkml:trace contextRef="#ctx0" brushRef="#br0" timeOffset="57170.39">21607 11312 0,'0'0'0,"-25"0"15,50 0 48,0 0-63,198-25 31,-74 1-15,-50-26-1</inkml:trace>
  <inkml:trace contextRef="#ctx0" brushRef="#br0" timeOffset="57420.72">21805 11039 0,'0'0'0,"-24"-25"16,-1 25 15,25 25-31,0 25 16,0 74-1,25-74-15,-25 24 16,24 75 0,1 24-1</inkml:trace>
  <inkml:trace contextRef="#ctx0" brushRef="#br0" timeOffset="58054.31">22674 10667 0,'0'0'0,"0"-25"16,0 1-16,0-1 31,-25 25-15,25 49 0,0 26-1,0 24 1,25 50-1,-25-75-15,24 100 16,-24-50 0,0-74-1,0-26 32,25-73-47,25-26 16,24-24 15,25 50-15,-49-1-1,0 50 1,-26 25-16,1 24 16,0 26-1,-50-1 1,-24 25-1,-51-49 1,1 0 0,50-50-1,-1 0 1,0-50 0,50 0-1</inkml:trace>
  <inkml:trace contextRef="#ctx0" brushRef="#br0" timeOffset="58373.04">23294 11238 0,'0'0'0,"25"25"0,-1-1 15,1 51 1,-50-1 0,1 25-1,-1-49 1,0-25 0,25 0-16,25-50 46,74 25-30,25-25 0,-50 0-16</inkml:trace>
  <inkml:trace contextRef="#ctx0" brushRef="#br0" timeOffset="59002.91">24782 10667 0,'0'0'0,"0"-25"16,-49 25 0,-1 0-1,-24 25-15,-26 0 16,-123 25 0,124-26-16,-25 1 15,99-25 1,25 25 15,25-25-31,74 0 16,50 0-1,0 25 1,-50 0 0,-49 24-1,-26 26 16,-73 49-15,-51 0 0,-24 25-1,50-50 1,49-74-16,25-1 16,0 26-1,50-50 1,49 0-1,50-25 1,-25 0 0,-25 25-1</inkml:trace>
  <inkml:trace contextRef="#ctx0" brushRef="#br0" timeOffset="59802.43">25948 10742 0,'-25'-25'16,"50"50"-16,-50-75 0,0 75 47,1 24-47,-1 1 15,-198 322 16,148-273-31,-148 149 47</inkml:trace>
  <inkml:trace contextRef="#ctx0" brushRef="#br0" timeOffset="60053.07">25378 10965 0,'0'-25'0,"0"124"15,0-223 1,0 174-16,0-125 16,0 51-16,0 48 31,24 1-31,26 74 15,0 26 1,49 23 0,25-24-1,-25-24 1,-25-26 0,-49-49-1</inkml:trace>
  <inkml:trace contextRef="#ctx0" brushRef="#br0" timeOffset="60304.22">26196 11362 0,'0'0'0,"25"0"15,0-25 1,-50 75-1,25 24 1,-25 0 0,25 26-1,0-51 1,25-49 0,49 0-1,50-74 1</inkml:trace>
  <inkml:trace contextRef="#ctx0" brushRef="#br0" timeOffset="60670.48">26742 10642 0,'-25'50'0,"50"-100"0,-75 125 15,50-50-15,25-1 16,25-24 15,-1 0-31,1-24 16,74-26 0,25 25-1</inkml:trace>
  <inkml:trace contextRef="#ctx0" brushRef="#br0" timeOffset="61287.98">27660 11362 0,'-75'-25'15,"150"50"1,-199-50-16,99 25 15,0 0-15,0 0 32,596-50 15,-323 26-32,843-51 16,-818 75-15,-74 0 0,-75 0 15,-99 0-15</inkml:trace>
  <inkml:trace contextRef="#ctx0" brushRef="#br0" timeOffset="61537.61">29868 11039 0,'-25'-25'15,"50"100"-15,-25-125 0,-50 1 16,75 49 31,24 24-47,1 1 15,99 50 1,-50-1 0,-49-49-16,-50 49 15,-25-24 1,-74-25 0</inkml:trace>
  <inkml:trace contextRef="#ctx0" brushRef="#br0" timeOffset="61787.17">29868 11163 0,'-25'-24'0,"74"172"0,-73-272 0,-1 75 15,25 24-15,0 0 47,0 50-47,-25 49 16,50 26-1,-25 24 1,0 0 0,25-25-1,24-74 1,1-25 0</inkml:trace>
  <inkml:trace contextRef="#ctx0" brushRef="#br0" timeOffset="62038.11">30711 10990 0,'25'0'0,"-50"0"0,50-25 31,-25 50-15,-25 24-1,50 51 1,-25-76 0,0 26-16,25 24 31,-25-49-15,0 0-16</inkml:trace>
  <inkml:trace contextRef="#ctx0" brushRef="#br0" timeOffset="62270.76">30959 11014 0,'0'0'15,"25"-24"-15,-25-1 0,0 50 47,0-1-31,0 26-16,0 0 15,0 49 1,0-25 0,0-24-1,0-25 1</inkml:trace>
  <inkml:trace contextRef="#ctx0" brushRef="#br0" timeOffset="62484.74">31133 11163 0,'25'-24'0,"-100"148"0,125-224 16,-25 26-16,-1 74 16,-24 25 15,0 0-31,0-1 16,0 76-1,0-1 1,0-25-1,0-49 1</inkml:trace>
  <inkml:trace contextRef="#ctx0" brushRef="#br0" timeOffset="62743.75">30661 10692 0,'0'0'0,"-24"0"31,24 25 0,0 0-15,24-25 0</inkml:trace>
  <inkml:trace contextRef="#ctx0" brushRef="#br0" timeOffset="62904.82">31009 10692 0,'0'0'16,"25"0"-1,-1-25 17</inkml:trace>
  <inkml:trace contextRef="#ctx0" brushRef="#br0" timeOffset="63042.6">31381 10667 0,'0'0'0</inkml:trace>
  <inkml:trace contextRef="#ctx0" brushRef="#br0" timeOffset="63305.74">30488 11089 0,'0'25'16,"0"-50"-16,-25 50 0,25 0 15,-25 24-15,0 1 16,25 24 0,0 25-1,50-74 1,0 50 0,74-75-1,24 0 1</inkml:trace>
  <inkml:trace contextRef="#ctx0" brushRef="#br0" timeOffset="63504.84">31604 11114 0,'0'0'0,"25"74"46,0-24-46,-50-25 0,25 24 16,-25 50 0,0-49-16,-99 49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4:52:00.8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2630 3002 0,'-25'0'31,"50"0"-31,-50-25 15,0 25 32,25 25-15,0 24-17,-25 51 1,0-1-1,1 0 1,-1 0 15,25-74-31,0 49 16,49-49 15,26-50-15,24 1-1,50-1 1</inkml:trace>
  <inkml:trace contextRef="#ctx0" brushRef="#br0" timeOffset="349.39">2481 3051 0,'0'-24'16,"0"48"-16,-25-73 0,75 49 47,-26 0-47,26 0 15,24-25 1,-24 25 0,-25-25-16,24 0 0,1 25 15,-50-25 1</inkml:trace>
  <inkml:trace contextRef="#ctx0" brushRef="#br0" timeOffset="551.74">2481 3324 0,'0'0'15,"-25"0"-15,0 25 16,25 0-16,50-25 47,-25-25-47,74 0 15,25 0 1</inkml:trace>
  <inkml:trace contextRef="#ctx0" brushRef="#br0" timeOffset="1182.83">3299 3027 0,'0'0'0,"0"-25"0,-24 25 15,-26 0 1,25 25-1,0-1-15,-74 51 16,25 24 0,49-49-1,25-26 1,49-24 0,26-49-1,24-26 1,-24 1 15,-51 74-15,-24-25-1,25 50 1,25 49 0,-25 75-1,-25 25 1,-25 124 15,0-150-15,25-73-1,0-50 1,0-1 0,25-73-1,24-100 1,26-74-1,-26 49-15,-24 50 32,25 25-17,-50 49 1</inkml:trace>
  <inkml:trace contextRef="#ctx0" brushRef="#br0" timeOffset="1532.85">3820 3051 0,'25'-24'16,"-50"48"-1,50-73-15,-50 49 31,0 49-31,1-24 0,-1 99 16,50-25 15,24-49-15,1 0 0,-25-26-1,24 26 1,-74-50 15,-24 0-15,-1 0-1</inkml:trace>
  <inkml:trace contextRef="#ctx0" brushRef="#br0" timeOffset="1691.59">4292 3374 0,'49'0'0,"-98"0"0,123 0 16,-74 25 31</inkml:trace>
  <inkml:trace contextRef="#ctx0" brushRef="#br0" timeOffset="2320.04">5854 3002 0,'0'0'16,"0"-25"15,0 0 1,0 50-32,0 0 15,0 49 1,0-24-16,0 173 31,0-124 0,-24-74 1</inkml:trace>
  <inkml:trace contextRef="#ctx0" brushRef="#br0" timeOffset="2735">5830 2630 0,'0'0'0,"0"-25"16,-25 25 0,25 25 15,-25-1-31,50 26 15,0-25 1,-1 0 15,1-25-15,-25-25 0,-25 0-1,1 0 1,-26 25-1</inkml:trace>
  <inkml:trace contextRef="#ctx0" brushRef="#br0" timeOffset="3008.33">5482 3299 0,'-24'0'32,"24"25"-32,0 0 15,-25 0-15,25 24 16,25 75-1,-1-74 1</inkml:trace>
  <inkml:trace contextRef="#ctx0" brushRef="#br0" timeOffset="3278.17">6375 3151 0,'0'-25'31,"0"50"-31,25-50 16,-25 50-16,25 24 15,0 75 1,0-49-1,-50 73 1,-25-24 0,1-24-1</inkml:trace>
  <inkml:trace contextRef="#ctx0" brushRef="#br0" timeOffset="3908.93">7244 3423 0,'-25'0'31,"50"0"-31,-75 0 16,75 0 93,49 0-109,1 0 16,24 0-16,-25 0 16,26 0-16,98 0 15,-124 0 1,-24-24-1,49 24 1,-74 0 15</inkml:trace>
  <inkml:trace contextRef="#ctx0" brushRef="#br0" timeOffset="4432.93">9203 3101 0,'-24'0'16,"48"0"-16,-73 0 16,49-25-1,0 50 32,0 0-47,0 24 16,25-24-1,-25 174 17,-25-125-17,25-49 1</inkml:trace>
  <inkml:trace contextRef="#ctx0" brushRef="#br0" timeOffset="4718.3">9476 3126 0,'0'-25'16,"0"50"-16,25-50 0,-50 0 16,25 75 30,0-25-46,0 24 16,0 1-16,0 49 31,0-25-15,0 1 0,0-50-16</inkml:trace>
  <inkml:trace contextRef="#ctx0" brushRef="#br0" timeOffset="5141.06">9179 2729 0,'0'0'0,"-25"0"0,25-25 62,0 50-46,0 0 0,0-1 31,25-24-32,-25-24 48</inkml:trace>
  <inkml:trace contextRef="#ctx0" brushRef="#br0" timeOffset="5470.96">9501 2778 0,'0'-24'47,"0"48"-32,0 1 1,0-50 78,0 1-63,-25 48-31</inkml:trace>
  <inkml:trace contextRef="#ctx0" brushRef="#br0" timeOffset="6083.25">8881 3151 0,'0'-25'16,"0"50"46,-50 74-15,75 25 0,-25-99-32,25-25 1,-25 24 0,25 1-1,0-25 1,-1 25 0,1 0-1,0-25-15</inkml:trace>
  <inkml:trace contextRef="#ctx0" brushRef="#br0" timeOffset="6525.96">9972 3002 0,'25'0'16,"0"25"15,-25-1-16,0 1-15,25 0 0,-25 25 16,49 198 31,-73-124-16,24-100 0,0 1 16</inkml:trace>
  <inkml:trace contextRef="#ctx0" brushRef="#br0" timeOffset="10424.41">11188 3399 0,'0'-50'15,"0"25"-15,0 100 0,-25-175 16,0 100-16,75 0 31,99 0-15,49 0-1,-74 0 1,224-124 31,-373 124-32,-25 0 1,-99 75 0,50-1-1,74 1 17,25-51-17,75-24 1,-1-24-1,-24-1 1,-1-25 0,-24 25-16,0 1 15,-25-26 1</inkml:trace>
  <inkml:trace contextRef="#ctx0" brushRef="#br0" timeOffset="11070.07">11486 2853 0,'0'-25'16,"0"50"-16,-25-50 78,-25 174-47,50-99-31,-49 247 31,24-173-15,0 0-1,25-25 1,25-24 0,24-25-1,26-1 17,-1-74-32</inkml:trace>
  <inkml:trace contextRef="#ctx0" brushRef="#br0" timeOffset="11336.27">11337 3275 0,'0'0'0,"-25"-25"15,0 25 1,50-25 0,0 25-1,24-25-15</inkml:trace>
  <inkml:trace contextRef="#ctx0" brushRef="#br0" timeOffset="11750.85">12478 3101 0,'-25'-25'15,"0"75"32,25-1-31,-25 100 0,1-74-1,24-1-15,-25 0 16,25 1-16,-25 24 15,25-74 1</inkml:trace>
  <inkml:trace contextRef="#ctx0" brushRef="#br0" timeOffset="12033.51">12602 3250 0,'0'0'0,"25"-25"0,-25 0 32,-25 25-17,-25 50 1,1 24 0,-1 25-1,50-49 1,0 24-1,50-49 1,24 0 0,-49-25-16</inkml:trace>
  <inkml:trace contextRef="#ctx0" brushRef="#br0" timeOffset="12483.1">12924 3473 0,'-24'0'15,"48"0"1,1-25 0,0 0-16,-25 1 15,25 24 1,-25-25 0,0 0-1,-50 25 16,1 25-15,24 0-16,-25 24 16,25 1-1,1 24 1,24-24 0,49-1-1,75 1 1,25-25-1</inkml:trace>
  <inkml:trace contextRef="#ctx0" brushRef="#br0" timeOffset="12883.25">14289 3101 0,'0'0'16,"0"-25"31,-25 50-47,25 0 15,-25 24-15,0 75 16,1 25-1,-1-50 1</inkml:trace>
  <inkml:trace contextRef="#ctx0" brushRef="#br0" timeOffset="13599.17">14041 3498 0,'0'0'0,"0"-25"0,0 0 16,-25 0 0,50 1-1,0-1-15,49-25 16,124-49 0,-148 49-1,24 26 16,-74-1-15,0 99 15,0 25-15,-24 25 0,24-49-1,0-50 16,24-25-15,-24-25-16,25 0 16,0 0-16,25-74 15,-1 49 1,-24 50 0,25 0-1,-1 25 16,51 0-15,-1 0 0,25-50-1,-25 0 1,-25-24 0,-74-26-1,-24 26 16,-26 49-15,25 0 0,-24 24-16,24 76 15,0-1 1,25-25-16,25 1 16,49-1-1,25-24 1</inkml:trace>
  <inkml:trace contextRef="#ctx0" brushRef="#br0" timeOffset="14250.13">16422 3175 0,'25'0'15,"0"0"16,0-24-15,-1-1-16,26 0 16,49-49-1,-24-125 17,-75 125-1,-25 74-16,-74 124 17,49 25-17,25 24 1,0 1 0,1 24-1,-26 1 1,25-26-1,-24-24 1</inkml:trace>
  <inkml:trace contextRef="#ctx0" brushRef="#br0" timeOffset="14718.98">16224 3523 0,'0'0'0,"49"-25"0,26 0 16,-1-25-16,125-24 31,-1 0-15,-74-26-1,-25 51 1,-99 24-1,-24 50 1,-51 49 0,26 50-1,49 0 1,24-49 0,76-26-1,24-49 1,-25-25 15,-74 1-31,-25-26 16,0-99-1,-124 0 17,74 125-17,50-1 1</inkml:trace>
  <inkml:trace contextRef="#ctx0" brushRef="#br0" timeOffset="14951">17613 2902 0,'0'0'0,"0"-24"15,0 48 16,0 26-15,0 25-16,-25-1 16,0 100-1,1 24 1,24-99 0,0-49-16</inkml:trace>
  <inkml:trace contextRef="#ctx0" brushRef="#br0" timeOffset="15183.25">17787 3101 0,'0'0'0,"24"-50"16,-24 1-16,0 24 0,0 0 31,0 100 0,0-26-15,0 174 0,-24-74-1,24-99-15,24 24 16</inkml:trace>
  <inkml:trace contextRef="#ctx0" brushRef="#br0" timeOffset="15485.25">18109 3299 0,'0'-24'16,"0"48"-16,25-48 15,-50 48 1,-25 26 0,50 49-1,0-49 1,25-1-1,25-24 17,0-25-17,-26-49 1,-24-1 0,-24-24-1,-1 24-15,-25 0 16,25 1-1</inkml:trace>
  <inkml:trace contextRef="#ctx0" brushRef="#br0" timeOffset="15953.4">18456 3225 0,'25'0'0,"-50"99"31,25-74-16,0 25-15,0-1 32,0-24-32,25 0 15,74-25 1,-24-25 0,-1-25-1,-49-49 1,-25 74 31,0 50-32,0 0-15,50 25 16,-1-1 0,1-49-1,0 0 1,-50-25-1,49-74 17,-49 50-17,-25-1-15,25 0 16,-24 26 0</inkml:trace>
  <inkml:trace contextRef="#ctx0" brushRef="#br0" timeOffset="16150.08">19176 3225 0,'0'25'0,"0"-50"0,25 50 16,-25 0 15,0-1-15,0 1-16,0 74 31,0-24-15,0-26-16</inkml:trace>
  <inkml:trace contextRef="#ctx0" brushRef="#br0" timeOffset="16283.83">19176 3225 0,'0'0'0,"0"-74"0,0 24 16,0 0-16,0 1 16,0 24-1</inkml:trace>
  <inkml:trace contextRef="#ctx0" brushRef="#br0" timeOffset="17049.84">19325 3200 0,'0'0'16,"0"25"-16,0 0 0,-25 24 31,25 1-15,0-25 0,25-25-1,49-75 1,-24 26-1,-26 49 1,-24-25 0,25 75-1,25 24 1,24-24 0,26-26-1,-1-48 1,0-26-1,-25-24 17,-74-1-17,-24 50 1,-1 25-16,-25-24 16,25 48-1,25 51 1,0-26-1,50-24 1,-25-25 0,24 0-1,-24-25 1,-25-24 0,0 74 30,0-1-30,-25 76 0,1-1-16,-26 99 15,-24 75 1,-26 0 0,1-25-1,0-99 1,-25-50-1,-25-99 1,0-49 0,25-100-1,75-124 1</inkml:trace>
  <inkml:trace contextRef="#ctx0" brushRef="#br0" timeOffset="17700.09">21582 3151 0,'25'0'47,"-25"-25"-31,25 0-1,24 0 1,-24 0-16,25-24 15,-25-1-15,49-148 32,-99 98 15,0 100-32,-49 100 1,49-51-1,-25 125 1,-24 148 0,49-98-1,-24-1 1,24-124 0,-25 25-16</inkml:trace>
  <inkml:trace contextRef="#ctx0" brushRef="#br0" timeOffset="18335.34">21532 3299 0,'199'-74'16,"-398"148"-16,472-198 16,-173 100-16,-26-26 15,0 25 1,-49 0 0,-50 25-1,1 0 1,-26 75-1,50-1 1,0 1 0,25-26-1,0-24-15,-1-25 16,51 25 0,-26-75 15,26-49-16,-50 49 1,99-24 0,-75 49-1,1 25 1,-25 75 0,-50 24-1,25-25 1,-25-74-1,25 0 17,25-25-32,0-24 15,24-100 1,1 75 0,0-1-1</inkml:trace>
  <inkml:trace contextRef="#ctx0" brushRef="#br0" timeOffset="18799.97">22847 3175 0,'0'0'16,"0"25"-16,25 0 0,-25 0 31,-25-25-15,25-25 15,0 0-31,25-49 16,0-1-1,24 26 1,-24 49 0,0 0-1,25 25-15,-50 49 31,0 0-15,0-49 0,0 0 15,49-75-15,-24 1-16,50-50 15,24 49 1,-25 50-1,-24 25 1,-25 24 0,-25 51-1,-50-1 1</inkml:trace>
  <inkml:trace contextRef="#ctx0" brushRef="#br0" timeOffset="18957.24">24063 3076 0,'0'0'0,"25"0"0</inkml:trace>
  <inkml:trace contextRef="#ctx0" brushRef="#br0" timeOffset="58520.47">2828 5631 0,'-25'0'94,"0"0"-47,25 25-16,0 0-15,-49 99 15,24-50-15,25-49-1,0 0-15,-25-25 16,25 25-1,50-50 17,24-25-17,1 26 1,-1-1 0,-49 25 15,24 25-16,-24 24 1,-25-24-16,0 49 16,0 26-1,-99 48 1,49-98 15,1 0-31,-26-1 16,26-24-16,-26 0 15,26-50 1,24 0 0</inkml:trace>
  <inkml:trace contextRef="#ctx0" brushRef="#br0" timeOffset="59220.01">2927 5557 0,'0'0'16,"-25"0"-16,1 0 31,-1 0-15,50 0 78,-1 0-79,26-25-15,0 25 16,24 0-16,-24-25 16,24 25-1,-49-25 1,0 25-16,0 0 31,-50 0-31,-50 50 16,-24-25-1,0 0 17,49-1-17,25-24 1,50 0 15,25 0-15,-25 0-1,74-24 1,0 24 0,-74-25-16,25 25 15,-26 0 1</inkml:trace>
  <inkml:trace contextRef="#ctx0" brushRef="#br0" timeOffset="60183.87">3969 5855 0,'0'-25'0,"0"0"15,0 0 1,0 0 0,0 1-1,-25-1-15,0-25 32,25 25-17,-24 25 1,-1 0-1,-25 0-15,-24 50 16,-1 24 0,1 26-1,24 24 1,50-50 0,25 0-1,25-24 1,24-50-1,1 0 1,-26-25 0,1-24-1,-1-100 17,-24 50-17,-25 24 1,0 50-1,0 1 1,0 48 62,0 1-62,0 50-1,0-51 1,0 26 0,0 0-16,0 24 15,0-24-15,25-26 16,25 26 0,-1-25 15,26-25-16,-1 0 1,-49-25 0,-25 0-1</inkml:trace>
  <inkml:trace contextRef="#ctx0" brushRef="#br0" timeOffset="61030.16">4961 5954 0,'-49'0'47,"49"25"31,25-25-62,-1 0 0,224 0 15,-124-25-16,-49 25 1,-1 0 0,-49-25-1,0 25 32,-25 25 31</inkml:trace>
  <inkml:trace contextRef="#ctx0" brushRef="#br0" timeOffset="62328.79">5309 5681 0,'-25'0'109,"25"25"-15,0 24-78,0-24-1,0 25 1,0 74 0,0 25-1,0 24 1,0-123-16,-25-1 16,25 76-1,0-101 16</inkml:trace>
  <inkml:trace contextRef="#ctx0" brushRef="#br0" timeOffset="67364.81">6177 5557 0,'-25'0'16,"25"25"172,0-1-173,-25 1 1,25 0-16,0 25 15,-24 74 1,24-25 0,-25-49-16,25-1 15,0 1 1,-25-25 0,25-1-1,50-24 16,-26 0-31,76-24 16,-1-1 0,-50 25-1,1-25 1,-25 25 15,0 0-15,-25-25-1</inkml:trace>
  <inkml:trace contextRef="#ctx0" brushRef="#br0" timeOffset="67772.71">6549 5731 0,'0'0'16,"0"-25"-1,0 50 48,0-1-48,0 1-15,-25 25 16,25 24-16,0 1 16,-25 73-1,1-24 1,24-49 0,-25-1-1,25-24 1,0-25-1</inkml:trace>
  <inkml:trace contextRef="#ctx0" brushRef="#br0" timeOffset="68488.23">7020 5755 0,'0'-24'15,"0"48"-15,-24-73 16,-1 74 47,0-1-63,0 1 15,0 25 1,25-1-16,-24 1 15,-1 24 1,0-24 0,0 24-1,50-24 1,-25-25-16,25 0 16,24-1-1,1 1 1,0-25-1,24-49 1,-24 24 0,-1 0-1,-24-49 17,0-1-17,-25 26 16,-25-26-15,0 26 0,0 24-16,-24-25 15,24 50 1,0 0 0,-24-25-1,24 25 1,0 0-1</inkml:trace>
  <inkml:trace contextRef="#ctx0" brushRef="#br0" timeOffset="69203.87">7690 5582 0,'0'-25'16,"-25"50"62,25-1-62,0 1-1,25 25-15,-25 74 16,0-74 0,0-1-1,0 100 1,0-124-1,0 0 1,0-50 0,25 0-1,25-49 1,24-1 0,-49 50-16,0 1 15,24-1 1,1 25-1,-25 0 1,-1 49 0,-24 26 15,-24-26-15,-1 26-1,-50-1 1,26-49-1,-26 0 1,1-50 0,24 0-1,26 0 17,24 1-32</inkml:trace>
  <inkml:trace contextRef="#ctx0" brushRef="#br0" timeOffset="69606">8310 5979 0,'25'24'79,"-25"1"-79,0 0 15,0 25 1,0-1-16,0 100 15,0-50 1,0 1 0,0-51-1,0-24 32,0-50-31,0 0-16</inkml:trace>
  <inkml:trace contextRef="#ctx0" brushRef="#br0" timeOffset="70063.23">8906 5979 0,'-25'0'15,"25"-25"1,-25 25-1,75 0 32,-1 25-47,1-50 16,0 25-16,24 0 16,25 0-1,-24-25 1,-26 25-1,-24-25 1,0 25 31</inkml:trace>
  <inkml:trace contextRef="#ctx0" brushRef="#br0" timeOffset="70436.72">9179 5706 0,'0'0'0,"-50"0"0,25 0 16,0 0 15,25 25 0,0-1-15,0 1-16,25 74 31,-25 25-15,-25 0-1,25-24 1,0-51-16,0 1 16,0-25 15</inkml:trace>
  <inkml:trace contextRef="#ctx0" brushRef="#br0" timeOffset="71440.11">9873 5656 0,'-25'0'16,"50"0"-16,-50-25 0,1 25 16,24-25-1,24 25 63,1 0-78,124 50 47,-149 248 0,-25-224-31,-24-24-16,-51 74 15,26-50 1,74-49 0,-25 0 15,25 0 0,50-50-15,49 0-1,-49 0-15,-1 25 16,75-25 0,-99 1-1,0-1 1,0 25 0</inkml:trace>
  <inkml:trace contextRef="#ctx0" brushRef="#br0" timeOffset="71904.38">10617 5879 0,'0'0'0,"0"-24"16,-24-1 15,-1 25-31,0 0 15,0 25 1,-24 24 0,-1 26-1,50-26 1,-25 26 0,50-26-1,49 1 1,26-25-1,-1-50 1,-25 0 0,-24-25-1,-50 26-15,0-1 32,0 0-32,-25-74 15,-25 49 1,26 1-1,-26 24 1,25 25 0</inkml:trace>
  <inkml:trace contextRef="#ctx0" brushRef="#br0" timeOffset="72571.75">11138 5482 0,'0'-24'15,"0"48"-15,25-48 0,-25-1 16,0 0 46,0 50-46,0 24-16,25 1 16,-25 74-1,25 25 1,-25 0 0,0-100-16,-25 1 15,25-25 1,0-50 15,50-74-15,24 0 15,-49 74-31,24 0 16,1-25-1,-25 50 1,0 0-1,24 25 1,-24 50 0,-25-26-1,0 26 1,-50-26 0,1 1-1,-1-50 1,-24 25-1,-1-25 1,26 0 0,-26 0 15,26 0-15</inkml:trace>
  <inkml:trace contextRef="#ctx0" brushRef="#br0" timeOffset="73007.8">11585 5954 0,'25'0'0,"-1"0"16,1 0 0,0 0-16,-25 25 15,25-25 1,-25 74 0,-25 0-1,0 26 1,-24-26-1,49-49 1,-25 0 0,50-25 31,-1-25-47,1 25 15,74-25 1,-24 0-16,24 0 15,-49 1 1</inkml:trace>
  <inkml:trace contextRef="#ctx0" brushRef="#br0" timeOffset="73336.95">12577 5805 0,'-25'0'15,"75"0"48,-25-25-63,24 25 15,1 0-15,0-25 16,-26 25-16,51-49 31,-50 49-31</inkml:trace>
  <inkml:trace contextRef="#ctx0" brushRef="#br0" timeOffset="73589.58">12602 6003 0,'-50'0'16,"100"0"-16,-124 25 0,74 0 46,24-25-46,1 0 16,0 0-16,25 0 16,49 0-1,-50-25 1,26 25 0,24-49-1</inkml:trace>
  <inkml:trace contextRef="#ctx0" brushRef="#br0" timeOffset="74422.41">13495 5433 0,'0'-25'15,"-25"25"1,50 0 46,25 0-46,297-50 15,-248 26 0,-99 48 1,0 26-17,-25 0-15,-24 74 32,-1 0-17,25 0 1,0-50-16,1-24 15,-1 24 1,0-24 0,75-50 15</inkml:trace>
  <inkml:trace contextRef="#ctx0" brushRef="#br0" timeOffset="74952.89">14686 5557 0,'0'0'0,"0"-25"0,0 0 32,-25 25-17,0 25 1,0 0-1,-24 49 1,-26 26 0,26-26-1,24 0 1,25-24 0,49 0-1,26-26 1,24-24-1,0 0 1,-24-24 0,-1-1-1,-49 0 1,-25-49 0,25-1-1,-50 1 1,-25-1-1,-24 50 1,0 1 0,-26-1-1,26 25 1,24 25 0,1-1-16</inkml:trace>
  <inkml:trace contextRef="#ctx0" brushRef="#br0" timeOffset="89037.41">15380 5830 0,'-24'0'16,"-1"0"-16,50 0 93,-1 0-77,1 25-16,25-25 16,24 0-16,1 0 15,73 24 1,-73-24-16,49 0 16,-25 0-1,-49 25 16</inkml:trace>
  <inkml:trace contextRef="#ctx0" brushRef="#br0" timeOffset="89504.96">16050 5755 0,'-25'-24'31,"50"24"32,0 24-63,0-24 15,0 25 1,74 0-16,-25-25 16,-49 0-1,0 25 1,-25 0-16,25-1 31,-25 1-31,-25 25 31,0-25-15,-25-1 0,1 26-1,-1-50 1,1 25-1</inkml:trace>
  <inkml:trace contextRef="#ctx0" brushRef="#br0" timeOffset="89837.06">16100 5755 0,'-25'-24'16,"50"48"-16,-75-48 47,50 48-32,25 1 1,-25 0-1,0 0-15,0 24 0,25 1 32,-25 0-32,0-26 0,0 51 31,0-26 0</inkml:trace>
  <inkml:trace contextRef="#ctx0" brushRef="#br0" timeOffset="92004.17">17018 5656 0,'-25'0'47,"25"-25"-47,-25 25 31,0 0 1047,25 25-1062,0 0-16,0 49 15,0-49 1,-25 50 0,1-1-1,24 0 16,49-74 32,26-49-32,-26 49-15,1-25-1,-1 0 1,-24-24 15,-25 24-15,0 0 62,0 50-78,0 0 16,0-1-16,0 1 15,0 50 1,0-26-16,0-24 16,0 25-16,0-1 15,0-24 16</inkml:trace>
  <inkml:trace contextRef="#ctx0" brushRef="#br0" timeOffset="92905.86">17315 5433 0,'0'-25'16,"0"50"-16,0-75 0,-25 25 16,25 1-16,-24 24 15,-1-25-15,-99 0 47,-223 174 0,198 198 0,124-74-16,50-174-15,-1 0-1,1 1 17,50-26-32,24-24 31,75-25-15,-50-25-1,0-50 1,49-25-1,-123 26 1,24-50 0,-49 49-16,0-49 15,0 49 1,-25-74 0,-25 25-1,0 0 1,-49-50 15,-1 50-15,26 49-1,-26 25 1,50 25 0,-49 0-1,24 0 1,-24 25-1,-25 0 1,49 24 0,25-24-16</inkml:trace>
  <inkml:trace contextRef="#ctx0" brushRef="#br0" timeOffset="-189780.05">2803 7765 0,'-25'0'46,"25"25"1,0-1-31,0 1-16,-24 50 31,-1 24-15,0 25-1,25 0 1,-25-75-16,25 26 16,0-25-1,0-26 1,0 1 0,50-25-1,24-25 1,1 1-1,24-26 17,-50 0-17,1 50 1,-25-25 0,-25 1 15</inkml:trace>
  <inkml:trace contextRef="#ctx0" brushRef="#br0" timeOffset="-189397.77">3175 7988 0,'0'0'0,"0"-25"15,0 50 64,-25 0-79,25 0 15,0 24-15,0-24 16,25 99-1,-25-25 1,0 50 0,-25-25-1,25 0 1,0-49 0,25-51-16,-25 1 31</inkml:trace>
  <inkml:trace contextRef="#ctx0" brushRef="#br0" timeOffset="-188651.86">3498 8186 0,'0'0'16,"0"-24"-16,-25 24 15,0 24 48,25 1-63,-25 0 15,25 25 1,-24 49-16,-1-25 16,0 1 15,25-1-15,25-24-1,-25-25 1,25-25-1,24 24 1,1 1-16,-1-25 16,1 0-1,0-25 1,-1-24 0,-24-1-1,0-24 1,0 24-1,-25 1 1,0-26 15,0 25-15,-25 1 0,-25-1-1,-24 1 1,49 49-1,-49-25 1,24 25 0,-24 25-1,24 24 32</inkml:trace>
  <inkml:trace contextRef="#ctx0" brushRef="#br0" timeOffset="-187411.94">4589 8261 0,'0'-25'47,"-25"0"-47,25 0 15,-24 1 1,-1-51 15,-74 50 16,-50 273 16,124-198-63,25 173 46,74-198-30,-24-25 0,24-25-1,-24-24 1,0-26 0,-26-24-1,-24 0 1,0 24-1,0 1 17,0 99 30,0 24-62,0 1 16,25 49-1,-25 25 1,50-24 0,-25-26-1,49-24 1,1-26 0,-1-48-1,-49 24-15</inkml:trace>
  <inkml:trace contextRef="#ctx0" brushRef="#br0" timeOffset="-186815.95">5284 8385 0,'0'25'15,"0"-50"-15,-25 50 0,50-25 110,0 0-110,74 0 15,124-25 17,-148 0-17,-1 25 1,0-25-1,-74 0 1,25 25 0,0-24 15</inkml:trace>
  <inkml:trace contextRef="#ctx0" brushRef="#br0" timeOffset="-186357.34">5681 8087 0,'0'0'0,"-25"0"0,0 0 31,25 25 16,0 25-31,25-1-16,-25 1 15,25-1-15,-25 26 16,49 74 0,-24-50-1,-25-25 1,25 1 0,-25-50 15</inkml:trace>
  <inkml:trace contextRef="#ctx0" brushRef="#br0" timeOffset="-180312.87">6648 8087 0,'-25'0'47,"1"0"-1,48 0 1,1-25-47,0 1 16,25-1 0,24 25-1,-49 25 1,0 49-1,-50 25 1,0-24 0,0 24-1,-24-49 1,49-26 0,0-48 15,24-1-16,1 25 1,50-25 0,-50 25-1,-1 25 1,-24 49 0,0-24-16,0-1 15,-49 51 1,24-76 15,-25 26-15,1-25-1,24-25 1,0-50 0</inkml:trace>
  <inkml:trace contextRef="#ctx0" brushRef="#br0" timeOffset="-179879.81">7244 8162 0,'-25'-25'31,"0"50"0,25-1-15,0 1-16,0 25 16,0-1-1,25 26 1,-25-50-16,49 0 15,1 24 1,0 1 0,-50-25-1,0 24 1,-50 1 0,0-25-1,-24-1 1,24-24-1</inkml:trace>
  <inkml:trace contextRef="#ctx0" brushRef="#br0" timeOffset="-179631.28">7169 8162 0,'0'0'16,"0"-25"-1,0 0 1,25 0-16,0 25 16,24-25-16,51 1 15,-51-1 16,-24 0-31</inkml:trace>
  <inkml:trace contextRef="#ctx0" brushRef="#br0" timeOffset="-179132.22">7541 8112 0,'0'0'15,"0"25"17,0 0-17,0-1-15,0 1 16,0 50 0,0-51-16,50 26 15,0-25 1,-1-25 15,26-50-15,-1-24-1,-49 24 1,0 1 0,-25 24 30,0 74-30,24 26 0,-24-26-16,0 1 15,0 99 1,0-50 0,0-49-1</inkml:trace>
  <inkml:trace contextRef="#ctx0" brushRef="#br0" timeOffset="-178448.34">8335 7889 0,'0'0'16,"0"-25"-16,0 50 46,0 0-30,0-1-16,0 26 16,0 0-1,25 24-15,-25 75 16,25-25 0,-50-50-1,25-49 1,0 0 15,25-75-15,24-24-1,26-1 1,-26 26 0,26 24-1,-26 25 1,-24 0-1,0 50 1,-25 24 15,-25-49-15,0 0-16,-24 49 16,-1-24-1,-24-50 1,-1 25-1,26-25 1,49-50 15,-25 25-15</inkml:trace>
  <inkml:trace contextRef="#ctx0" brushRef="#br0" timeOffset="-178063.29">9005 8286 0,'0'24'63,"25"-24"-63,-25 25 15,25 0-15,-25 0 16,0 0-16,24 49 16,-24 25 15,0 25-16,0-49 1,0-26 0,0-24-1,-24 0 1,24-50-16</inkml:trace>
  <inkml:trace contextRef="#ctx0" brushRef="#br0" timeOffset="-177581.08">9600 8385 0,'0'25'47,"25"-50"-1,25 25-30,-1 0 0,-24 0-16,25 0 15,-1-25 1,1 25-16,24-25 16,-24 0-1,0 25 1,-26 0 15,1 0-31</inkml:trace>
  <inkml:trace contextRef="#ctx0" brushRef="#br0" timeOffset="-177129.09">9898 8062 0,'0'0'0,"-25"0"0,25-24 15,-25 24 1,25 24 47,0 1-48,0 25-15,0-25 16,25 24-16,-25 1 15,25-1-15,-25 26 16,25 99 0,0-125-1,-25 1 1,0-25 0,-25-50 30</inkml:trace>
  <inkml:trace contextRef="#ctx0" brushRef="#br0" timeOffset="-166859.29">10791 8038 0,'-25'0'31,"25"24"94,0 1-110,0 50-15,0 73 16,0 26 0,0-50-1,0-25 1,0-24 0,0-50 15,0-50 0,0 0-15</inkml:trace>
  <inkml:trace contextRef="#ctx0" brushRef="#br0" timeOffset="-166198.14">11312 8162 0,'0'-25'0,"0"50"0,0-75 15,0 25 1,0 0-16,0-24 15,-50 24 17,1 25-17,24 25-15,-49 24 16,24 1 0,-25 74-1,75-99 1,25 24-1,25-24 1,49-25 0,0-49-1,-24-1 1,-26 0 0,-24 1-1,-25 74 48,0-1-48,0 51 1,0 24 0,0 0-1,25 1 1,-50-26-1,25-49-15,0 0 16,25-25 0</inkml:trace>
  <inkml:trace contextRef="#ctx0" brushRef="#br0" timeOffset="-165813.31">11709 8013 0,'0'0'16,"0"-25"-16,0 50 78,25 0-78,-25-1 15,0 26-15,0 0 16,24-1-16,-24 75 16,0 0-1,0 0 1,-24-74 15,24-25-15,0-50 15</inkml:trace>
  <inkml:trace contextRef="#ctx0" brushRef="#br0" timeOffset="-165196.31">12155 7889 0,'0'0'0,"0"-25"16,0 0-1,25 50 32,-25 25-31,25 49-1,-25 25 1,0 0 0,-25-25-1,25-74 1,0-50 15,25 0-15,25-49-1,24 24 1,-74 25-16,25 1 16,24 24-1,1 0 16,-25 49-15,0 1 0,0-1-1,-50 1 1,0 0 0,-25-25-1,1-1 1,-1-24-1,-24 0 1,24-24 0,25 24-1,0 0 1</inkml:trace>
  <inkml:trace contextRef="#ctx0" brushRef="#br0" timeOffset="-164713.17">12776 8211 0,'24'0'16,"-48"0"-16,73-25 31,-24 50-15,0-25-1,0 0 1,-25 50 0,24-50-16,-48 74 15,-26 26 1,25-26 15,25-49-31,-25 0 31,50-50 16,0 25-31,0-25-16,24 0 15,26 0 1,-26 1 0,-24-1-1</inkml:trace>
  <inkml:trace contextRef="#ctx0" brushRef="#br0" timeOffset="-164329.86">13669 8013 0,'0'0'0,"0"-25"16,-25 25 0,50 0 15,-1 0-31,1 25 16,25-25-16,49 0 31,0-25-31,-49 0 31,0 25-15,-26-25-1</inkml:trace>
  <inkml:trace contextRef="#ctx0" brushRef="#br0" timeOffset="-163988.1">13793 8261 0,'0'0'15,"-25"0"-15,25 25 32,0-1-17,25-24-15,24 0 16,26 0 15,-26-24-15,-24 24-1,0 0-15,25-25 32,-26 50 30</inkml:trace>
  <inkml:trace contextRef="#ctx0" brushRef="#br0" timeOffset="-155977.87">15132 7517 0,'0'0'15,"0"24"64,-25 1-79,25 25 15,-24-1-15,-76 175 31,76-100-15,-1-25 0,50-25-1,24 1 1,50-50 0,1-25 15,-1 0-16,-25-50 1,-49 0 0,0 1-1,-75-26 1,26 51 0,-125-1-1,49 50 1,-24 24 15,100-24-15</inkml:trace>
  <inkml:trace contextRef="#ctx0" brushRef="#br0" timeOffset="-155580.39">15703 7566 0,'0'0'0,"-25"-25"15,25 1 16,25 48 16,-25 1-31,0 25-16,0-1 16,25 26-16,-25-25 15,24 24-15,-24 50 31,25-74-31,-25 49 16,25-50 0</inkml:trace>
  <inkml:trace contextRef="#ctx0" brushRef="#br0" timeOffset="-155177.56">16000 7690 0,'0'-25'0,"0"50"0,0-74 47,25 49-31,25 0-1,-25-25-15,74 0 32,-25 0-17,-49 0 1,0 50 0,-25 25-1,-25 49 1,25-49-16,-25 74 15,1 0 1,-1-25 0,-25 0-1,50-49 1,-25-25 0</inkml:trace>
  <inkml:trace contextRef="#ctx0" brushRef="#br0" timeOffset="-154746.25">16894 7938 0,'0'25'16,"-25"-25"-16,74-25 62,-24 25-62,50-24 16,-26 24-16,1-25 15,-1 25 1,1-25-16,24 25 16,-24-25-1,-25 25 1,24 0-1</inkml:trace>
  <inkml:trace contextRef="#ctx0" brushRef="#br0" timeOffset="-154425.14">17390 7665 0,'24'0'63,"1"25"-63,25-25 16,24 0-1,1 25 1,-26-25-1,-49 75 1,0-51 0,-24 26-16,-26 24 15,-24 1 17,24-50-32</inkml:trace>
  <inkml:trace contextRef="#ctx0" brushRef="#br0" timeOffset="-154162.77">17414 7765 0,'0'0'0,"0"-25"16,0 0 15,-24 25-16,48 25 1,-24 25 0,0-26-16,25 76 31,-25-1-31,25-25 16,-25-24-1</inkml:trace>
  <inkml:trace contextRef="#ctx0" brushRef="#br0" timeOffset="-153809.75">18035 7665 0,'0'0'16,"0"-24"-1,0 48 17,0 1-17,0 0-15,0 25 16,24-1 0,26 1-1,-25 0 1,0-26 15,0 1-31,-25 0 16,-75 25-1,1-50 1,-26 24 0</inkml:trace>
  <inkml:trace contextRef="#ctx0" brushRef="#br0" timeOffset="-153578.97">18059 7665 0,'25'0'0,"-50"0"0,50-24 15,-25-1-15,25 0 16,25 0-1,-25 0 1,49 1 0,-24-1-1,-50 0-15</inkml:trace>
  <inkml:trace contextRef="#ctx0" brushRef="#br0" timeOffset="-152962.8">18332 7269 0,'0'0'0,"-49"0"0,24-25 16,0 25-16,0 0 16,-24 0-1,-1 49 16,-24 26-15,-1 49 0,26 25-1,24 74 1,0-149 0,50 100-1,-25-124 1,49 74-1,26-100 1,24-24 0,0-49-1,50-1 1,-25-24 0,-25-25-1,-24-1 16,-26-24-15,-24 25 0,0-25-1,-25 25 1,-50-25 0,-49 74-1,-25 1 1,25 24-1,-50 25 1,25 49 0,-50 1-1</inkml:trace>
  <inkml:trace contextRef="#ctx0" brushRef="#br0" timeOffset="-148260.66">2778 10221 0,'0'0'0,"0"-25"0,25 25 16,-50 0 109,25-25-78,0 0-32,0 0 1,25 1-16,0-1 16,0 0-1,24 0 1,26 25 0,-26 50-1,1 24 1,-50 25-1,-25 25 1,-24 1 0,-26 48-1,50-148 1,1 0 0,24 0 30,24-25-30,26-25 0,24 0-1,1-25 1,-1 1 0,-24 49-1,-50-25 1,25 25-1</inkml:trace>
  <inkml:trace contextRef="#ctx0" brushRef="#br0" timeOffset="-147661.24">3622 10221 0,'0'-25'16,"0"0"-1,-25 25-15,25-25 16,-25 25 15,0 25 0,1-25-31,-1 50 16,-25 24 0,25 0-1,1 1 1,24-1 0,24 1-1,51-26 1,24-49 15,0-24-15,-49 24-16,24-50 15,-24-24 1,-50 24 0,-25-25-1,0-24 1,-24 50-1,-1-1 1,0 25 0,1 25-1,24 0 1,0 0 0,25 25-1</inkml:trace>
  <inkml:trace contextRef="#ctx0" brushRef="#br0" timeOffset="-146928.06">4664 10196 0,'0'-25'15,"0"50"-15,-25-75 16,0 50 0,0-49 15,0 49-16,-24 0 1,-1 0 0,-24 49-1,24 50 1,1-24 0,24 24-1,25-49-15,25-25 16,24 49-1,-24-49 1,99-25 0,-74-25-1,24-49 17,-24-26-17,-25 1 1,-25 25-1,0 49 1,0 0 0,-25 0-1,25 50 17,0 49-17,0 50 1,0 1-1,25-1 1,-1-50 0,-24 0-1,25-49 1,-25 0 0</inkml:trace>
  <inkml:trace contextRef="#ctx0" brushRef="#br0" timeOffset="-146529.04">5482 10469 0,'0'0'0,"-24"0"31,48 0 1,1 0-17,25 25-15,-1-25 16,1 0-16,0-25 15,74 0 1,-25 0 0,-25 0-1,1 0 1,-50 1 0</inkml:trace>
  <inkml:trace contextRef="#ctx0" brushRef="#br0" timeOffset="-146130.21">5854 10171 0,'0'-25'31,"-24"50"0,48 0-31,-24 0 16,0 24-16,25 50 15,0 26 1,0-26 0,0 25 15,-1-50-15,-24-24-1,0-25 1</inkml:trace>
  <inkml:trace contextRef="#ctx0" brushRef="#br0" timeOffset="-137500.08">6698 10047 0,'0'-25'63,"0"75"46,25-25-109,-25-1 16,0 26-1,24 24-15,-24-24 16,0 74-1,0 0 1,0-25 0,0-49-1,0-25 1,0 24 0</inkml:trace>
  <inkml:trace contextRef="#ctx0" brushRef="#br0" timeOffset="-136803.39">7442 10221 0,'25'-25'15,"-25"0"1,0 0-1,0 0-15,-25 25 0,25-24 16,-25-1-16,0 0 16,1 0-1,-26 25 1,-24 0 0,-1 25 15,26 49-16,-1 26 1,0-51 0,75 1-1,0-25 1,99-50 0,-25-25-1,-24-24 1,24-1-1,-74 51 1,0 24 31,-25 24-31,0 1-16,0 50 31,0-1-31,-25 25 15,25 1 1,-25-26 0,25-24-1,0-26 17</inkml:trace>
  <inkml:trace contextRef="#ctx0" brushRef="#br0" timeOffset="-136395.39">7789 10097 0,'0'0'0,"0"-25"16,25 25-16,-25-25 15,25 50 48,-25 0-47,25 24-16,-25 26 15,0 49 1,25 0-1,-25 0 1,-25-75-16,25 26 16,0-26-1,0-24 48</inkml:trace>
  <inkml:trace contextRef="#ctx0" brushRef="#br0" timeOffset="-135627.86">8484 10022 0,'0'0'16,"0"-25"-16,-25 25 15,25 25 17,0 0-17,-25 25-15,25 24 16,0 50 0,-24 0-1,24-25 1,0-49-1,0-25 1,0-50 31,24 0-47,1-49 16,0 49-1,0-25-15,74 1 31,-74 49-15,24 0 0,-24 24-1,0 1 1,0 25 0,-25 0-1,0-1 1,-50 26-1,25-51 1,-49 1 0,0 0-1,-26-25 1,51-25 15,24 0-31,0 25 31</inkml:trace>
  <inkml:trace contextRef="#ctx0" brushRef="#br0" timeOffset="-135205.23">9253 10444 0,'0'-25'47,"25"50"-16,-25 0-15,0 24-16,0-24 16,0 74-1,0 50 1,0-99-16,0 24 16,0 1-1,0-1 1,0-49-1</inkml:trace>
  <inkml:trace contextRef="#ctx0" brushRef="#br0" timeOffset="-134763.14">9848 10518 0,'-24'0'16,"48"-24"62,26 24-78,0 0 16,-1-25-16,1 25 15,24 0 1,50-50 0,-74 50-1,-25 0 1,0 0 0</inkml:trace>
  <inkml:trace contextRef="#ctx0" brushRef="#br0" timeOffset="-134395.2">10121 10196 0,'-25'0'0,"1"-25"31,-1 25-15,25 50-1,25-26-15,-25 1 16,24 74-1,-24 1 1,25-51-16,-25 51 16,25-26-1,-25 0 1,25-74 15,-50 50-15</inkml:trace>
  <inkml:trace contextRef="#ctx0" brushRef="#br0" timeOffset="-128727.37">11114 10146 0,'-25'-25'16,"50"50"-16,-50-25 62,25 25-46,0 25-16,0 173 31,0 50 1,25-149-1,-25-99 0,0-50-15</inkml:trace>
  <inkml:trace contextRef="#ctx0" brushRef="#br0" timeOffset="-128326.41">11486 10171 0,'0'0'0,"0"-25"16,24 25 30,-24 50-30,0-25 0,25 24-16,-25 100 15,0-25 17,0 25-17,0-99-15,0-1 16,25 1-1,-25-25 1,0-1 0,0 1-1</inkml:trace>
  <inkml:trace contextRef="#ctx0" brushRef="#br0" timeOffset="-127761.14">12131 10345 0,'0'0'0,"24"0"0,-24-25 15,-24 25 1,24 25 31,-25-1-32,25 1-15,-25 50 16,-25-1 0,50 25-1,0 1 1,25-51-1,25-49 1,-1 25 0,1-25-1,24-25 1,-24-24 15,-25-1-15,0-24-1,-50-75 1,0 74 0,-25 26-1,1 24 1,-26 25 0,26 0-1,-1 0 1,50 25-1</inkml:trace>
  <inkml:trace contextRef="#ctx0" brushRef="#br0" timeOffset="-126209.5">12999 9873 0,'0'-24'16,"0"48"-16,-50-48 0,50-1 15,0 74 32,0-24-47,0 0 16,0 49-16,0-24 15,0 248 17,-25-50 15,50-273-1,-25 0-46,50-49 16,-1-26 0,26 51-1,-50-1 1,24 50 15,-24 0-15,0 50-1,0-1 1,-25 1 0,-25 25-1,0-26 1,0 1 0,-24-25 15,-51-25-16,76 0 1,-26 0-16,25-25 16,0 0-1</inkml:trace>
  <inkml:trace contextRef="#ctx0" brushRef="#br0" timeOffset="-125710.06">13470 10369 0,'25'0'46,"0"0"-30,0 25 0,-1 0-1,-24 0-15,0 0 16,0 24-16,0 26 16,-24-1 15,-26 1-16,50-51-15,-25 1 16,25 0 0,25-50 46,0 25-46,74-25-1,-49 1-15,-1-1 16,-24 25 0,0 0-16</inkml:trace>
  <inkml:trace contextRef="#ctx0" brushRef="#br0" timeOffset="-125355.41">14264 10345 0,'-25'0'31,"50"0"0,0 0-31,0 0 16,-1 0-16,1 0 16,0-25-1,49 0 1,-24 25-1,-25-25 1,0 25 0</inkml:trace>
  <inkml:trace contextRef="#ctx0" brushRef="#br0" timeOffset="-125093.25">14338 10568 0,'-24'0'16,"24"25"-16,-25-25 31,25 25-31,49-25 16,1 0 0,24-25 15,1 0-16,-26 0 1,-24 25-16,0 0 16,0-25-16</inkml:trace>
  <inkml:trace contextRef="#ctx0" brushRef="#br0" timeOffset="-118743.68">15207 10121 0,'0'-24'16,"-25"24"-16,0 0 31,25-25 0,0 0-31,0 0 16,74-49 15,-24 49-31,99-49 32,-124 98-17,-25 76 1,-50 24-1,25-25 1,1-74 0,-1-1-1,74 1 32,-24-25-47,25 0 16,24 50-1,-49-1 1,0 1 0,-50 25-1,-25-1 1,-24 0 0,0-24-1,-1-25 1,25-50-1,26 0 1</inkml:trace>
  <inkml:trace contextRef="#ctx0" brushRef="#br0" timeOffset="-117975.42">15852 10097 0,'0'0'16,"0"-25"-1,-25 25 1,50-50-16,-25 25 15,24 1 1,-24-1 0,75-25-1,-26 25-15,1 1 16,49-1 0,-49 50-1,-50 99 1,-99 24-1,24-24 1,50-74 0,1-50-1,24 25 17,24-50-17,51 0 1,49 25-1,-50 25 1,-49 0 0,-25 24-1,0 26 1,-49-25 0,-26 24-1,1-49 1,-1 0-1,1-25 1,49-25 0</inkml:trace>
  <inkml:trace contextRef="#ctx0" brushRef="#br0" timeOffset="-117387.92">16497 9948 0,'0'-25'0,"24"0"31,-24 0-15,25 25-16,50-24 31,-1 24-15,-24 49-1,-25 1 1,-1 74 0,-73 0-1,-26 25 1,1-50 0,49-49-16,-25-1 31,26-24-31,73-25 62,1-25-62,49 0 16,0 1 15,-24-1-15</inkml:trace>
  <inkml:trace contextRef="#ctx0" brushRef="#br0" timeOffset="-116792.46">17613 10196 0,'-50'0'0,"100"0"0,-124 0 15,49 0 1,74 25 31,-24-25-31,50 0-16,-1-25 15,248 0 16,-73 0 16</inkml:trace>
  <inkml:trace contextRef="#ctx0" brushRef="#br0" timeOffset="-116542.6">18233 10022 0,'25'50'15,"-50"-100"-15,0 50 16,50 0 15,50 0-15,-1 0-1,0 0 1,-24 25 0,-25 25-1,-25 24 1,-75 0 0,1-24-1</inkml:trace>
  <inkml:trace contextRef="#ctx0" brushRef="#br0" timeOffset="-116309.61">18159 10121 0,'0'-24'16,"0"48"-16,0-73 16,25 74 15,-25-1-16,0 26 1,24 24 0,1 26-1,-25-1 1,0-74-16,0 0 16</inkml:trace>
  <inkml:trace contextRef="#ctx0" brushRef="#br0" timeOffset="-115827.39">18878 9898 0,'0'0'0,"0"-25"0,-25 25 47,0 25-31,25 25-16,-24-25 16,24 74-1,-25 0 1,50-25-1,24-24 1,26-50 0,-1 0-1,-49 0 1,49-50 15,-98 26-15,-51-26-1,-24 50 1,24 0 0,26 25-1,24-25-15</inkml:trace>
  <inkml:trace contextRef="#ctx0" brushRef="#br0" timeOffset="-115259.27">18977 9625 0,'0'0'0,"-24"0"0,-1 0 16,0-25-16,0 50 16,-49 0-1,-1 74 1,1 25 0,49 75-1,0-1 1,25 50-1,50-124 1,24-49 0,25-50-1,1-25 1,24-50 15,0-24-15,-50-50-1,-24-25 1,-25-99 0,-100 99-1,-24 25 1,-25 49 0,-25 26-1,25 49 1,50 24-1</inkml:trace>
  <inkml:trace contextRef="#ctx0" brushRef="#br0" timeOffset="-82775.08">1960 12850 0,'0'25'78,"0"0"-78,25 24 16,-25 26-16,0 49 31,0-50-31,-25 50 47,50-471 0,148 99 16,-148 223-48,0 50-15,0 49 16,-1 26-1,1-51 1,-25-24 0,0-50 15,0-24-15,25-1-16,0-99 15,49 25 1,-24 75-1,0 24 1,-1 74 0,26 51-1,-51 24 1,1 0 0,-25 49-1,0-148 1</inkml:trace>
  <inkml:trace contextRef="#ctx0" brushRef="#br0" timeOffset="-82324.04">2878 12776 0,'24'0'0,"-48"0"0,48-25 31,-48 25-31,24 50 16,-25-1-16,50 1 15,-1 74 1,1-75 15,25-49-15,-25 0-1,-1-49-15,26-50 32,-50 24-17,0 26 1,0 73 15,0 26-15,0 49-1,25 0 1,-25-49-16,25 25 16,-25-51 15</inkml:trace>
  <inkml:trace contextRef="#ctx0" brushRef="#br0" timeOffset="-82107.32">3175 12751 0,'0'0'0,"0"-25"15,0 50 17,0 25-17,0 24 1,0-24-16,25 123 15,-25-49 1,25-99-16</inkml:trace>
  <inkml:trace contextRef="#ctx0" brushRef="#br0" timeOffset="-81855.73">3448 12751 0,'25'-25'16,"-50"50"-16,50-75 0,-25 75 47,25 25-31,-25 74-1,25 25 1,-25-25-1,24-50 1,-48-24 0</inkml:trace>
  <inkml:trace contextRef="#ctx0" brushRef="#br0" timeOffset="-81507.3">3374 13098 0,'0'-25'15,"0"50"-15,-25-74 16,25 24 0,25 25-1,0-25 1,74 0 0,25 0-1,-25 1 1,-74 24-1,0-25 1,-25 50 15,0-1-31,24 26 16,-24-25 0,25 24-16,-25 1 15,25 25 1,-25-51-1</inkml:trace>
  <inkml:trace contextRef="#ctx0" brushRef="#br0" timeOffset="-81374.33">3845 12801 0,'-25'0'0,"50"0"0,-50-25 16,0 0-1,1 25-15</inkml:trace>
  <inkml:trace contextRef="#ctx0" brushRef="#br0" timeOffset="-81140.14">3994 12801 0,'0'24'0,"0"1"32,0 25-32,0-1 15,25 1 1,-25 99 0,25 49-1,-50-74-15,0 75 16,25-125-16</inkml:trace>
  <inkml:trace contextRef="#ctx0" brushRef="#br0" timeOffset="-80123.16">4093 13073 0,'0'-24'16,"0"48"-16,0-73 0,0 24 16,0 50 31,25 0-32,0-1-15,-25 26 16,25 0-1,-1-25 1,51-1 0,-26-24-1,-24-49-15,25-26 16,-25 26 0,-25-125-1,0-99 1,0 224-1,-25-26 1,0 75 15,0 75-15,25 73 0,0 51-1,0-75 1,75-50-1,24-74 1,-25-49 0,-24-51-1,0 26 1,-50 49 0,24 25-1,-24 50 16,50-1-15,-25-24 0,24 0-1,1-50 1,0-24 0,-26-26-1,-24 1 1,25 49-1,-25 0 1,0 0 0,0 50 31,-25 74-32,25-24 1,0-1-16,-24 125 31,24 49-15,0 0-1,-25-124-15,25-25 16,-75 50 0,-73-50-1,23-99 1,1-124-1,0-99 1</inkml:trace>
  <inkml:trace contextRef="#ctx0" brushRef="#br0" timeOffset="-79456.91">5904 12825 0,'0'0'0,"0"-24"15,0 48 17,0 1-32,0 0 15,0 49-15,0-24 16,-25 124 0,50-100 15,174-99 0,-75-49 0</inkml:trace>
  <inkml:trace contextRef="#ctx0" brushRef="#br0" timeOffset="-79239.68">6078 12701 0,'0'0'0,"0"-24"0,0-1 16,0 0-1,25 0 1,49-24-1,0 24 1</inkml:trace>
  <inkml:trace contextRef="#ctx0" brushRef="#br0" timeOffset="-79075.08">6003 12949 0,'-25'0'16,"50"0"-16,-50 25 16,50-25-16,25 0 15,0-25-15,-1 25 16,26-24-16</inkml:trace>
  <inkml:trace contextRef="#ctx0" brushRef="#br0" timeOffset="-78592.53">6623 12850 0,'-24'-25'15,"-1"25"1,0 0-16,0 0 31,0 0 0,75 0-15,0-24 0,-1 24-1,26 24 1,-26 51 0,1 24-1,-25-49-15,49 74 16,-49 0-1,0-50 1,0-49 15,-25-75 1,24-74-17,1-49 1,0 49-1,0 24 1,0 26 0</inkml:trace>
  <inkml:trace contextRef="#ctx0" brushRef="#br0" timeOffset="-78381.81">7417 13049 0,'0'0'15</inkml:trace>
  <inkml:trace contextRef="#ctx0" brushRef="#br0" timeOffset="-77420.16">8013 12701 0,'0'50'0,"-25"-25"16,50-100-16,-25 175 0,0-76 15,24 1-15,1 0 16,149-149 15,-100 0 0,-49 149 16,-25 198-15,0-99-17</inkml:trace>
  <inkml:trace contextRef="#ctx0" brushRef="#br0" timeOffset="-76921.94">8211 12205 0,'-25'-25'15,"50"50"-15,-99-50 0,24 1 16,0 24-16,-123 173 47,123-98-47,-24 98 16,49 1-1,0 0 1,75-26-1,49 1 1,25-74 0,50-50-1,-25-25 1,-1-75 0,-48-74-1,-76-24 1,-24-51-1,-99 1 17,0 149-17,25 74 1,49 24 0,25 76-1</inkml:trace>
  <inkml:trace contextRef="#ctx0" brushRef="#br0" timeOffset="-75740.18">9278 12379 0,'0'0'0,"25"-25"16,-25 0-16,0 0 31,-25 100-31,25 74 16,0 0 15,25-1-15,-25-73-1,0-50 1,24-50-1,26-50 1,49-24 0,0 25-1,-49 74-15,0 0 16,-25 49 0,-25 51-1,-75-1 1,-24-50-1,24-24 1,26-25 15,-1-25-15,25 1 0,25-1-1,25 50 1,0-1-1,99 26 1,0-50 0,-25-25-1,1-24 1,-76-26 0,1 1-1,0 74 32,-25 25-47,25 24 16,24-24 15,1 0-15,0-25-16,24-25 15,-49-25 1,0 1-1,-25-26 1,0 51 15,0 48 1,24-24-32,1 0 31,0-24-16,-25-1-15,25 25 16,-25-25 15,0 0-31,25 50 32,-25 74-17,0 75 1,0 49-1,0-99-15,-25 99 16,0-123 0,-49 98-1,-1-173 1,50 0 0,1-50-1,-76-149 1,51 75-1,24 25 1</inkml:trace>
  <inkml:trace contextRef="#ctx0" brushRef="#br0" timeOffset="-67339.06">11163 12528 0,'0'-50'47,"0"75"-16,0 25-15,0-1-16,-25 26 16,25-26-16,0 26 15,0-26-15,0-24 16,25 0-16,0 0 16,223-100 15,-124-74 16,-99 100-16,-25 148 0,-25-49-31,25-1 16,-25 150-1,0-100 1,25-74 0,0 0-16</inkml:trace>
  <inkml:trace contextRef="#ctx0" brushRef="#br0" timeOffset="-66954.3">11957 12726 0,'0'0'16,"0"-25"-16,0 1 15,0 48 17,0 26-17,-50 49 1,50 0-1,25 1 1,50-51 0,24-49-1,-25-49 1,-24-1 0,-25-49-1,-50 24 1,0 26-1,0 24-15,-99-25 32,75 50-17,24 0 1</inkml:trace>
  <inkml:trace contextRef="#ctx0" brushRef="#br0" timeOffset="-66473">13123 12726 0,'25'-25'15,"-50"50"-15,50-74 16,-25 24-1,0 0-15,-25 25 16,0 0 0,-49 50-1,-1 49 1,50-50-16,25 1 16,-24 24-1,48-49 1,51-25-1,-26-49 1,1-26 0,-25 26-16,-25 24 15,25 0 1,-25 25 0,0 50 15,0 49-16,-25 50 1,25-125 0</inkml:trace>
  <inkml:trace contextRef="#ctx0" brushRef="#br0" timeOffset="-65720.49">13297 12751 0,'24'0'0,"-48"50"0,24-100 15,24 25 1,1 50 0,-25 49-1,0 26 1,0-1 0,25-99 15,0-25-16,0-25-15,49-49 16,0 0 15,-24 49-31,-25 26 32,-25 48-32,25 26 15,-1 49 1,1-24-1,50-75 1,24-25 0,0-25-1,-24-49 1,-51 0 0,1 49-1,-74 50 1,-51 99 15,51 1-15,-1-1-1,50-25 1,25-24 0,25-50-1,-1-50 1,26-24-1,-26-75 1,1-74 0,-25-1-1,-1 76 1,-24 123 0,-24 50-1,24 24-15,-25 75 16,25 75-1,-25-50 17,0-1-17</inkml:trace>
  <inkml:trace contextRef="#ctx0" brushRef="#br0" timeOffset="-64539.44">15008 12553 0,'25'0'16,"-25"24"31,0 26-47,0 0 15,0 24-15,0-24 16,74 98 15,125-172 1</inkml:trace>
  <inkml:trace contextRef="#ctx0" brushRef="#br0" timeOffset="-64339.28">15107 12478 0,'0'-25'15,"0"50"-15,-24-75 16,24 26-1,74-1 1,50-50 0,0 26-1</inkml:trace>
  <inkml:trace contextRef="#ctx0" brushRef="#br0" timeOffset="-64195.07">15083 12652 0,'49'0'31,"-24"0"-31</inkml:trace>
  <inkml:trace contextRef="#ctx0" brushRef="#br0" timeOffset="-63804.24">15579 12528 0,'-25'0'15,"0"25"-15,-24-1 32,24-24-32,50 25 15,49 0 1,25-25-1,-74 0 1,49 50 0,-49-1-1,0 1 1,25-1 0,-50-24-1,24-50 16,-24 1-15,50-76 0,-25 51-16,0-75 31,-1 24-31,-24 76 16</inkml:trace>
  <inkml:trace contextRef="#ctx0" brushRef="#br0" timeOffset="-63661.47">16125 12850 0,'0'0'16</inkml:trace>
  <inkml:trace contextRef="#ctx0" brushRef="#br0" timeOffset="-63322.1">16645 12453 0,'-24'0'31,"24"25"-15,0 0-16,0 0 15,49 0-15,-24-1 16,0 1 0,25 25-1,-26-50-15,-24 25 16,0-1-1,-74 51 1,-1-50 0,26-25-1,24 0 1</inkml:trace>
  <inkml:trace contextRef="#ctx0" brushRef="#br0" timeOffset="-63203.36">16645 12453 0,'0'0'16,"25"-25"-16,0 1 15,0-26-15,25 0 16</inkml:trace>
  <inkml:trace contextRef="#ctx0" brushRef="#br0" timeOffset="-62755.27">16894 12007 0,'-50'0'0,"100"0"0,-150 0 16,26 25-16,-1 24 16,-49 50-1,25 75 1,0 25-1,74-125 1,25 25-16,25 100 31,49-150-15,26-24 0,48-50-1,1-24 1,-49-75-1,-1 0 1,-50-25 0,-73-25-1,-1 25 1,-50 75 0,-73-1-1,23 75 1,76 25-1</inkml:trace>
  <inkml:trace contextRef="#ctx0" brushRef="#br0" timeOffset="-61388.35">17588 12106 0,'25'-25'16,"-50"50"-16,25-75 0,25 1 16,-25 74 15,0 24-15,0 1-16,0 74 15,0 0 1,0-50-1,0-49 1,50-25 15,-26-50-15,150-74 0,-75 75-1,-24 49 1,-51 74-1,-24 25 1,-74 1 0,0-26-1,-1-49 1,26-25 0,-1-25-1,50 0 1,0 1-1,-25 24 1,50 24 15,0 1-31,49 0 16,25-25 0,25 0-1,-49-25-15,-25-24 16,24-26-1,-24 25 1,-26 50 0,-24 25 15,25 0-31,-25 0 16,50 25-1,24-50 1,25 0 15,-24-75-15,-50 25-1,-1-24 1,-24 49 46,25 75 1,-50-25-47,25 24-16,0 1 15,0 24-15,0 1 16,25 173-1,-50-25 1,-24-74 15,24-99-15,-25-26 0,-24 1-16,-25-25 15,-124-149 1,148 75-1</inkml:trace>
  <inkml:trace contextRef="#ctx0" brushRef="#br0" timeOffset="-59589.56">19498 12329 0,'0'0'15,"-25"25"16,1 0-15,-1 0 0,0 24-16,0 1 31,25-25-31,0 0 0,199-50 47,-150 174 15,-49-125-62,-173 150 47,-26-174 0,199-25-47,-25 25 16,25-49-16</inkml:trace>
  <inkml:trace contextRef="#ctx0" brushRef="#br0" timeOffset="-59013.34">19498 12255 0,'25'0'63,"0"-25"-63,99 25 31,-50 0 0,-49 0-31,-50 25 47,-24 0-31,-26-1-1,26 1 1,24-25 0,50 0-1,-1 0 1,26-49 0,25 49-1,-51 0 16</inkml:trace>
  <inkml:trace contextRef="#ctx0" brushRef="#br0" timeOffset="-57505.25">20019 12627 0,'-25'0'47,"1"25"-15,24 0-1,24-25 31,-24-25-46,25 25 15,-50 0 0</inkml:trace>
  <inkml:trace contextRef="#ctx0" brushRef="#br0" timeOffset="-57186.85">20019 12900 0,'0'25'31,"0"-1"-31,-25-24 16,25 25 0,0-50 62,-24 25-63,-1 0-15,0 0 16,0 25 0</inkml:trace>
  <inkml:trace contextRef="#ctx0" brushRef="#br0" timeOffset="-48539.45">3721 15008 0,'0'-24'78,"0"-1"-31,25 0-31,-25 0-1,99-24 16,-49 24-15,-1 50 0,-24-25-16,0 24 31,0 1-31,0 50 16,-50-1-1,-25 25 1,-24 1 15,-1-1-15,50-74-1,1-25 1,-1 0 15,74 24-15,-24-48-16,50 24 15,98-50 17,-98 25-17,-50 25-15,24-25 16</inkml:trace>
  <inkml:trace contextRef="#ctx0" brushRef="#br0" timeOffset="-48005.02">4564 14860 0,'0'0'15,"-24"0"-15,-1 0 47,0 24-31,-25 1-16,1 50 31,49-26-31,0-24 16,-50 99-1,75-49 1,25-26 0,-26-49-1,26 0 1,24-49-1,-24-51 1,-25 26 0,-25-1-1,0 1 1,-25 49 0,0 25-16,0 0 15,-49 0 16,49 0-15</inkml:trace>
  <inkml:trace contextRef="#ctx0" brushRef="#br0" timeOffset="-47505.34">4937 14909 0,'0'0'0,"0"-25"31,-25 25 0,25 25-15,-50 25-16,25-1 15,1 26 1,-1-1 15,50-24-15,-1 0 0,26-26-1,0-24 1,-26-24-16,26-1 15,0-74 1,-26 24 0,-48 1-1,-1-1 1,0 50 0,-49 25-1,24 0 16,25 0-31</inkml:trace>
  <inkml:trace contextRef="#ctx0" brushRef="#br0" timeOffset="-46672.37">5780 14984 0,'0'0'0,"0"-25"0,0 0 16,0 0-1,-25 25 1,25-25-16,-25-24 15,-24-1 17,-174 224 15,173 74 15,100-223-46,49-25-1,-25 0 1,1-50 0,-51-24-1,1-26 1,-50 1-1,25 50 1,0 24-16,-24 50 47,24 49-31,24 25-1,1 1 16,25-26-31,-1-24 32,1-26-17,24-48 1,-49 24 0,0 0-16</inkml:trace>
  <inkml:trace contextRef="#ctx0" brushRef="#br0" timeOffset="-42364.47">6524 14959 0,'25'0'94,"25"0"-78,-26 0-1,26 0-15,99-25 32,99-49-1,-149 74 0,-99-25 0</inkml:trace>
  <inkml:trace contextRef="#ctx0" brushRef="#br0" timeOffset="-41773.69">6847 14711 0,'0'-25'31,"-25"25"-15,25 50 31,0-1-31,50 224 15,-26-50 0,1-198-15,-25 0-1,0 0 1</inkml:trace>
  <inkml:trace contextRef="#ctx0" brushRef="#br0" timeOffset="-39888.89">8186 14711 0,'0'0'15,"0"-25"17,-25 25-17,25 25 16,0 24-15,-24 324 31,-1-200 0</inkml:trace>
  <inkml:trace contextRef="#ctx0" brushRef="#br0" timeOffset="-39404.44">8732 14661 0,'-50'0'31,"26"25"-15,-1-25-16,0 25 16,25 0-1,-50 49 1,50-24-16,-24 74 15,-1-25 1,25 25 0,49-50-1,1-49 1,24-25 0,1-25-1,-26 1 16,-24-26-15,-25 0 0,-49 1-1,-1 49 1,-24-25 0,-1 0-1</inkml:trace>
  <inkml:trace contextRef="#ctx0" brushRef="#br0" timeOffset="-38770.39">9352 14835 0,'0'-25'31,"-25"25"-15,1 0 0,-1 0-1,0 25 1,25 0-1,-25-1-15,0 26 0,1 0 16,-1 24 0,25-24-16,0-25 15,49 24 1,26-24 0,-26-25-1,1-25 1,0-24-1,-50-100 1,0 99 0,-25-24-1,-50 49 1,26 0 0,-26 25-1,51 25 1</inkml:trace>
  <inkml:trace contextRef="#ctx0" brushRef="#br0" timeOffset="-38119.23">9724 14810 0,'0'-25'47,"-24"25"47,24 25-94,0 0 15,-25 0 1,25-1-16,0 26 16,0 24-1,25-24 1,-1 0 0,26-1-1,24-49 1,1 0-1,-1-49 17,-49-1-32,25-24 15,-50-26 1,0 26 0,-50 24-1,-24 50 1,-26 0-1,26 25 1</inkml:trace>
  <inkml:trace contextRef="#ctx0" brushRef="#br0" timeOffset="-36637.11">10692 14512 0,'0'0'0,"0"-24"0,0-1 16,-25 25 30,25-25-30,0 50-16,0 0 0,0 24 16,0 1-1,0 49 1,0 25 0,0-50-1,0-24-15,25-25 16,-25-50 15,25-25-15,-1 26-1,26-1-15,0-50 16,-1 51 0,1 24-1,-25 0 1,24 49 15,-49-24-31,0 25 31,0-26-31,-25 26 16,25-25 0,-24 0-1,-1-25 63,25 24-31,-25-24 125,0 0 141,25 25-282,-25-25-16,-24 0 17,24 25-1,-49-25 16,49-25-32</inkml:trace>
  <inkml:trace contextRef="#ctx0" brushRef="#br0" timeOffset="-35739.6">11386 14934 0,'25'0'15,"-50"0"1,1 0-16,24 25 125,0 0-125,24-1 16,-24 26-16,0-25 15,0 149 16,0-125-31,0 50 47</inkml:trace>
  <inkml:trace contextRef="#ctx0" brushRef="#br0" timeOffset="-34970.15">12007 14909 0,'-25'0'31,"50"25"-16,-1-25 1,1 0-16,74 25 31,-49-50-31,148 0 32,-49-24 14,-74 24-30,-50 0 0</inkml:trace>
  <inkml:trace contextRef="#ctx0" brushRef="#br0" timeOffset="-34561.54">12379 14636 0,'-25'0'15,"50"0"-15,-25 0 16,0 25 0,0 0-1,0 25 1,0 24 0,49 25-1,-49-24 1,25-26-16,0 26 15,-25-26 1,0-24 15</inkml:trace>
  <inkml:trace contextRef="#ctx0" brushRef="#br0" timeOffset="-30539.41">13321 14661 0,'25'0'16,"-25"-25"31,25 25-16,-25-24 78,0-1-77,0 0-32,25 25 15,-25-25 32,0 0-16,25 1-15,-25-1 15,0 0-31,0 0 47,-25 0-47,0 0 16,0 1-1,0 24 1,25-25 0,-24 25-16,-26 0 15,0-25 1,1 50 0,-1 0-1,0-1 16,26 1-15,-1 0-16,25 0 16,0 25-1,49 24 1,26-24 0,-1-1-1,26 26 1,-51-26-1,1-24 1,-25 49 0,-1-24-1,1 0 1,-25-1 0,0 1 15,0-25-16,-25-25 1,1 25 0,-1-1-1,-25-24 1,25 0 15,1 0-15,-1 0-1,25-24 1,-25 24 15,25-25 1,-25 25-17,25-25 1,0 0 31,0 0-32,0 0 1,-25 25 0,25-24-1,0-1 1,0 0-16,25 0 15,0-24 1,-25 24 0,25 0-1,-25 0 1,25 25 0</inkml:trace>
  <inkml:trace contextRef="#ctx0" brushRef="#br0" timeOffset="-29420.45">14090 14562 0,'-24'0'31,"-1"0"16,0 50-16,-25-1-15,26 1-16,-1-1 15,25 75 1,25-74-1,24 0 1,1-26 0,24 1-1,1-50 1,-26 1 15,-49-1-31,25 0 31,-25-49-15,-50-1 0,1-24-1,-1 74 1,25 0 0,-24 25-1</inkml:trace>
  <inkml:trace contextRef="#ctx0" brushRef="#br0" timeOffset="-28221.24">14586 14661 0,'-24'0'156,"-1"25"-109,25 0-47,-25-25 15,25 25 1,0 74 15,0-50 0,0 75 16,50-124-31,-26 0 0,26-24-1,0 24 1,-1 0 15,1-25-15,0-25-1,-26 25 1,-24-24 0,25-1-1,-25 25 1,-25-24-1,25 24 1,-24 0 0,-1 0-1,-25 1 1,25 24 0,1-25-1,-1 25 1,0 0 15,0 0-15</inkml:trace>
  <inkml:trace contextRef="#ctx0" brushRef="#br0" timeOffset="-27036.51">15405 14363 0,'-49'-24'32,"49"-1"-32,24 25 15,-24 49 17,0 1-32,0 124 31,0-1 0,0-123 0,0-75 1,25-24-17,50-26 16,-51 26-31,51 24 16,-26 0 0,1 75 15,-25-26-15,0 51-1,-25-1 1,-50-24-1,0-1 1,1-24 0,-26 0-1,1-25 1,49 0-16,0-50 16,1 26-1</inkml:trace>
  <inkml:trace contextRef="#ctx0" brushRef="#br0" timeOffset="-26570.34">16025 14736 0,'75'0'32,"-75"24"-32,0 1 0,25 0 15,-1 49 1,-24 1 15,-49-1-15,-1-24-1,25-25 1,25 0 0,-25-25 15,75 0-16,25-50 1,24 25 0,0 0-1,-49 25 1</inkml:trace>
  <inkml:trace contextRef="#ctx0" brushRef="#br0" timeOffset="-26156.3">16869 14612 0,'0'-25'31,"25"25"16,-1 0-47,26 0 16,-25-25-16,0 25 15,24 0 1,1 0 0,-50-25-1</inkml:trace>
  <inkml:trace contextRef="#ctx0" brushRef="#br0" timeOffset="-25886.51">16918 14785 0,'0'0'0,"-24"0"31,-1 0-15,25 25 0,25-25-1,49 0 1,0-25 0,26 0-1,-26 1 1,-49 24-16</inkml:trace>
  <inkml:trace contextRef="#ctx0" brushRef="#br0" timeOffset="-22868.95">18084 14041 0,'25'0'16,"-25"25"0,25-25 62,0 0-78,0 25 15,74 49 17,-99 100-1,-25-125-15,-49 125 15,24-124 0,75-50 0,0 0-15,99-25 0,-50 0-1,-49 25 1,0 0-1</inkml:trace>
  <inkml:trace contextRef="#ctx0" brushRef="#br0" timeOffset="-22215.92">18729 14388 0,'25'-25'15,"-25"1"1,0-1 0,25 0-16,0-49 15,-1 24 1,-24 0-1,0 1 1,-74 24 0,0 50-1,-26 0 1,26-1 0,49 26 15,25-25-16,50 24 1,49-24 0,25 0-1,25 49 1,-99 1 0,-26-25-1,-73 24 1,-1-24-1,0-1 1,1-49 0,24 0-1,0 0 1,0-49 0,25-100 15,0 74-16,25 50 1,0 1 0,0-1-1</inkml:trace>
  <inkml:trace contextRef="#ctx0" brushRef="#br0" timeOffset="-20536.52">19300 14264 0,'0'25'47,"-25"-25"828,25 25-875,-25-25 15,25 25 1,-25-1 0,1 26-1,-1 0 1,25 74 15,149-25 16,74-248 0,-248-49 0,-25 148-32,26 25 1,-51 0 0,26 1-1,-1-1 1,0 50 0,26-1-1</inkml:trace>
  <inkml:trace contextRef="#ctx0" brushRef="#br0" timeOffset="-19887.58">19796 14339 0,'-25'0'16,"25"-25"31,-25 25-47,1 49 16,24-24-1,-25 0-15,25 25 16,-25-1-1,25 26 1,25-50-16,-25-1 16,49 26-1,26-50 1,-1-25 15,1 0-15,-51-24-1,26-1 1,-50-24 0,25 24-1,-50 0 1,25 1 0,-50 24-1,-24 0 1,0 25-1</inkml:trace>
  <inkml:trace contextRef="#ctx0" brushRef="#br0" timeOffset="-12252.01">20590 14438 0,'25'0'125,"-1"0"-125,26 0 16,49 0 0,25 0-1,100-25 32,-200 25-31,1 0-1,25 0 1</inkml:trace>
  <inkml:trace contextRef="#ctx0" brushRef="#br0" timeOffset="-11920.43">21334 14215 0,'25'-25'0,"-50"50"0,50-75 47,-25 75-32,25-25-15,24 25 16,26-1 15,24 1-31,-50 0 31,1 25-15,-50-26 0,0 26-1,-50-25 1,1 25 0,-26-26-1</inkml:trace>
  <inkml:trace contextRef="#ctx0" brushRef="#br0" timeOffset="-11634.54">21408 14215 0,'0'0'0,"0"-25"15,0 50 32,0-1-31,0 1-1,25 74 1,-25 1 0,0-51-16,0 26 15,25-1 1,-25-49-1</inkml:trace>
  <inkml:trace contextRef="#ctx0" brushRef="#br0" timeOffset="-11169.49">22078 14215 0,'0'-25'16,"-25"25"-1,1 0 17,24-25-17,24 25 1,1 0-1,0 0-15,49-25 16,1 0 0,-50 25 15,-1 25-15,-48 0-16,24 49 15,0-24 1,-25 49-1,25 1 1,0 24 0,0-50-1,0-24 1,0-26 0,0 1-1</inkml:trace>
  <inkml:trace contextRef="#ctx0" brushRef="#br0" timeOffset="-10903.03">22177 14512 0,'0'0'0,"-24"-24"15,-1-1 16,25 0-15,25 25 0,24 0-16,-24 0 15,25-25-15,24 25 16,-24-25 0,49 0-1</inkml:trace>
  <inkml:trace contextRef="#ctx0" brushRef="#br0" timeOffset="-10218.14">22525 14016 0,'-50'-74'15,"100"148"-15,-125-148 0,26 49 16,24 25-1,0 0 1,-49 0 0,-1 25-1,-24 24 1,74 1-16,-74 49 16,49-49-1,1 24-15,-26 50 16,26 25-1,24-25 1,25 0 0,50-25-1,-1 1 1,75-51 0,-25-24 15,50-25-16,-25-25 1,50-24 0,-124 24-1,49-99 1,-50 25 0,-24-1-1,0-24 1,-25 25-1,-25-25 1,-74-25 15,0 75-15,-1-1 0,1 1-1,-25 49 1,25 25-1,-25 0 1,0 25 0,50 0-16</inkml:trace>
  <inkml:trace contextRef="#ctx0" brushRef="#br0" timeOffset="-3684.09">3820 16348 0,'0'25'16,"25"-25"46,0-25-46,0 25-16,24 0 15,-24-25 1,74 100 15,-99 98 0,-24-123-31,-76 124 47,75-100 0,50-74-31,50-25-1,49-24 1,-99 49 0,-1-25-1,76 0 1</inkml:trace>
  <inkml:trace contextRef="#ctx0" brushRef="#br0" timeOffset="-3285.35">4589 16422 0,'-25'50'31,"50"-100"-31,-50 26 0,1 24 31,24 24-15,-25 1-1,0 0-15,25 25 16,-25 99 0,50-75-1,25-49 1,24-25 0,1-50-1,-1-24 1,-49-1-1,-50 1 1,0 24 0,-24 25-1,24 1 1,-25 24 0,50 24-1</inkml:trace>
  <inkml:trace contextRef="#ctx0" brushRef="#br0" timeOffset="-2919.45">4986 16447 0,'-49'0'16,"98"0"-16,-49-25 0,0 50 31,-25 0-16,25 50 1,-24-51-16,48 76 16,1-76-1,0 1-15,25 0 32,24-25-17,-24-50 1,-26-49-1,1 0 1,-74 0 0,-1 49-1,0 25 1,-24 25 0,74 25-1</inkml:trace>
  <inkml:trace contextRef="#ctx0" brushRef="#br0" timeOffset="-2370.32">5904 16398 0,'0'0'0,"25"-50"31,-50 25-15,0 0 0,25 1-1,-25 24 1,1 0-16,-51 24 16,-24 76-1,49 24 1,50 0-1,25-25 1,74-74 0,-24-25-1,-26-50 17,26-24-17,-50-50 1,-25 49-1,0 26 1,0 73 15,0 76-15,0-1 0,24 25-1,1-25 1,0-24-1</inkml:trace>
  <inkml:trace contextRef="#ctx0" brushRef="#br0" timeOffset="-1669.28">6822 16596 0,'0'0'15,"-25"25"-15,25-50 16,0 0 15,50 25 32,173 0-32,-99 0-15,0-24-1,-74-1 1,-26 25 0</inkml:trace>
  <inkml:trace contextRef="#ctx0" brushRef="#br0" timeOffset="-1337.49">7169 16323 0,'0'-25'15,"0"50"1,-25-50 0,25 50 15,0 0-31,0 25 16,25 74-1,0 0 1,25-25-1,-50-25 1,24-24 0</inkml:trace>
  <inkml:trace contextRef="#ctx0" brushRef="#br0" timeOffset="1049.01">10096 16249 0,'-24'-25'47,"24"50"62,0 0-93,-25-1-16,25 1 15,-25 25 1,25 24 0,25-24-1,24 0 1,-24-26 0,25-24-1,-1 0 1,1-24-1,-25 24-15,0-50 16,0 0 0,-1 1-1,-24-26 17,0 26-17,-24-1 1,24 0-1,-75 26 1,1-1 0,-1 25-1,-24 25 1</inkml:trace>
  <inkml:trace contextRef="#ctx0" brushRef="#br0" timeOffset="3116.4">9129 16274 0,'-25'0'15,"25"24"32,25-24 0,0-24-47,74 24 31,-49 0-31,-1 0 16,50-25-1,1 0 1,-76 25 0,-24-25 31,0 50-32,-24 0 1,-1 0-1,0 74 1,-25 0 0,1-24-1,49 24 1,-25-74-16,25-1 16,0 1-1</inkml:trace>
  <inkml:trace contextRef="#ctx0" brushRef="#br0" timeOffset="4446.66">8211 16348 0,'0'-25'16,"-25"50"62,25 25-78,0-26 16,0 101-1,0 73 16,0-74 1,0-99-1</inkml:trace>
  <inkml:trace contextRef="#ctx0" brushRef="#br0" timeOffset="5365.31">8534 16398 0,'-25'0'15,"0"0"32,25-25-47,25 25 78,0 25-62,24-25-16,1 0 15,-1 0-15,51-25 16,-1 25 0,-49-25-1,-26 25 1,-24 25 31,0 0-32,-24-1 1,-1 51 0,25-25-16,-50 49 15,50 0 1,0-49 0,0-26 15</inkml:trace>
  <inkml:trace contextRef="#ctx0" brushRef="#br0" timeOffset="7231.63">11014 16199 0,'0'-25'16,"-25"25"30,50 25 1,-25 0-47,0 99 32,0-50-17,-25 150 32,25-199-31,0-50 31,75-25-32,-1 1 1,26-1-1,-26 25 1,-24 0 0,-26 25-1,1 0 1,-25 50 0,25-25-16,-50 24 15,-24 26 1,-1-26-1,0-24 1,1 0 0,-1 0 15,25-50-15,-24 25-1,24-25 1,25 0-16</inkml:trace>
  <inkml:trace contextRef="#ctx0" brushRef="#br0" timeOffset="7880.52">11758 16522 0,'0'25'110,"0"-1"-110,-24 26 15,-1 223 32,25-199-31,0-49 0,0 0-1,25-50 16</inkml:trace>
  <inkml:trace contextRef="#ctx0" brushRef="#br0" timeOffset="8442.72">12403 16571 0,'-49'0'32,"74"0"61,-1 0-77,26-24 0,149 24-1,-75 0 1,-25-25-1,-74 25 1,-1 0 0,1 0 31</inkml:trace>
  <inkml:trace contextRef="#ctx0" brushRef="#br0" timeOffset="8875.58">12577 16323 0,'0'0'0,"-25"0"31,25 25-15,25-25-1,-25 25 1,25 24-1,-25 1 1,25 25 0,-25 24-1,0-50 1,0 1 0,0-25-16,0 0 31</inkml:trace>
  <inkml:trace contextRef="#ctx0" brushRef="#br0" timeOffset="10249.01">14959 16001 0,'-25'0'15,"0"0"1,-25 0-1,50 25 1,-24-1-16,24 1 16,-25 149 15,124-75 0,0-25 0,-74-24 1,-25-25-17,-25 0 1,-24 0 15,-26-25-15,1 0-1,49-25-15</inkml:trace>
  <inkml:trace contextRef="#ctx0" brushRef="#br0" timeOffset="10690.7">14934 16001 0,'0'0'15,"0"-25"32,25 25 0,-1 0-31,26 0-16,-25 0 15,24-25-15,1 25 16,0 0 0,-50-25-1</inkml:trace>
  <inkml:trace contextRef="#ctx0" brushRef="#br0" timeOffset="11490.25">14314 16150 0,'-25'24'47,"25"1"-31,-25 0-1,50 74 17,74 25 14,-49-49-14,-50-50-17,0-1 1,0 1 15,-75 0-15,1 0-1,49-25-15</inkml:trace>
  <inkml:trace contextRef="#ctx0" brushRef="#br0" timeOffset="11909.52">14388 16199 0,'0'-25'0,"25"1"78,0 24-78,-1-25 16,26 25-16,-25-25 15,0 25 1,24 0-1</inkml:trace>
  <inkml:trace contextRef="#ctx0" brushRef="#br0" timeOffset="13459.07">13768 16298 0,'0'25'47,"0"-50"-47,0 1 31,0-26 0,0 25-31,-99-49 47,-149 223 0,198-1 0,124-148-31,1 25-1,24-74 17,-74 49-17,49-50 1,-49 25 15,0 25-15,-25 25-1,-25 25 1,25 49 0,-25-25-1,0 26 1,1-51-1,24 1 1,-25-50 0,25 25-1,0-1 32</inkml:trace>
  <inkml:trace contextRef="#ctx0" brushRef="#br0" timeOffset="14799.61">15901 15976 0,'0'0'16,"-25"-25"-1,25 75 32,0-25-31,0 24-16,-24 50 15,-1 100 32,25-150-47,-25 26 47,149-174 0,-50 49-31,1 25-1,-1 0 1,-49 25-1,0 25 1,0 50 15,-50-51-31,-25 76 32,1-26-17,-26-24 1,26-25-1,24-25 1,0-25 0,0 25-1,25-25-15</inkml:trace>
  <inkml:trace contextRef="#ctx0" brushRef="#br0" timeOffset="15282.41">16348 16422 0,'49'0'15,"-98"0"-15,123 0 47,-74 25-31,0 0-1,25 0 1,-25 0-16,0 0 16,-25 24-16,25-24 15,0 0-15,-25 24 16,25 1-1,0-25 64,25-50-64,0 25-15,0-25 16,0 25-1,-1 0-15,26-25 16,0 25 0</inkml:trace>
  <inkml:trace contextRef="#ctx0" brushRef="#br0" timeOffset="15781.76">17315 16298 0,'-25'0'15,"1"-24"1,-1 24-1,50 24 32,-1-24-31,1 0 0,0 0-16,0-24 15,24 24-15,-24 0 16,50 0-1,-26-25 1,-24 25 0</inkml:trace>
  <inkml:trace contextRef="#ctx0" brushRef="#br0" timeOffset="16082.31">17290 16571 0,'0'25'15,"-24"-25"1,48 0 31,1 0-32,0-25-15,0 25 16,0 0 0,49 0-1,-24-24 1,-25 24-16,24 0 16</inkml:trace>
  <inkml:trace contextRef="#ctx0" brushRef="#br0" timeOffset="21517.04">19622 16075 0,'0'0'0,"-25"0"16,25-25-1,0 1-15,-24 24 16,-1 0 0,-25-75 30,-24 50-14,49 25-32,-25 25 31,50 124 0,75-75-15,24-49-1,0 25 1,-24-25 0,-26 24 15,-49-24-15,25 25-1,-25-26 1,-25 1-1,-49 0 1,49-25 0,-49 0-1,24 0 1,50-25 0,-25 0-1,25 1 1,0-26-1,25 25 1,0-24 0,24-1 15,-24 25-15,25-24-1,0-1 1,-26 0-1,-73 26 17</inkml:trace>
  <inkml:trace contextRef="#ctx0" brushRef="#br0" timeOffset="22950.3">18283 16199 0,'25'-25'16,"-25"1"-16,0-1 16,0 0-1,124-25 16,-100 50-31,51 75 47,-150 98-15,51-98 14,48-75-14,1 0-32,25 0 15,-50 25 1,25-1 0,-50 51-1,25-50 1,-50 24-1,1-49 1,-1 25 0,0-25 15,26-25-15,24 1-16</inkml:trace>
  <inkml:trace contextRef="#ctx0" brushRef="#br0" timeOffset="23501.07">19002 16249 0,'-25'0'47,"1"0"-47,-1 25 16,0-25-16,0 24 15,25 1 1,-50 50-1,26-1 1,48-24 0,1-1-1,0-24 1,25 0 0,-1-25-1,1 0 1,24-50-1,-49 26 1,0-51 0,-50-24 15,25 74-15,-25-49-1,-24 74 1,-1 0-1,25 0 1</inkml:trace>
  <inkml:trace contextRef="#ctx0" brushRef="#br0" timeOffset="24417.52">20937 16174 0,'25'0'94,"0"0"-79,272-49 17,51-1 15,-249 25 15</inkml:trace>
  <inkml:trace contextRef="#ctx0" brushRef="#br0" timeOffset="24716.57">21632 15951 0,'-25'-25'32,"50"50"-17,-25-50 1,24 25 0,26 0-1,-25 25 1,49 0-1,-49 25 1,0-26 0,-50 26-1,0-25 1,1 24 0,-51-24-1,25 0 1</inkml:trace>
  <inkml:trace contextRef="#ctx0" brushRef="#br0" timeOffset="24967.34">21607 15926 0,'0'0'0,"0"-24"46,0 48-30,0 1-16,0 0 16,0 0-16,25 74 15,-1-25 17,1-24-17,25 0-15</inkml:trace>
  <inkml:trace contextRef="#ctx0" brushRef="#br0" timeOffset="25599.5">22425 15926 0,'25'-24'32,"-25"-1"-17,0 0-15,0 0 31,0-49-15,-49 49 0,-51 25-1,26 25 1,0 24 0,49 1-1,25 24 1,49-24-1,51 0 1,-1-26 0,-25 51-1,-49-26 17,0-24-32,-25 0 15,-75 49 1,1-24-1,0-50 1,49 0 0,0-50-1,0-24 1,50-25 0,0 24-1,24 1 1</inkml:trace>
  <inkml:trace contextRef="#ctx0" brushRef="#br0" timeOffset="26149.67">22450 15529 0,'-49'-74'16,"98"148"-16,-148-148 16,49 99-1,26 0-15,-26-25 16,0 24-16,1 26 16,-100 99-1,25 25 1,50-1-1,49-24 1,25 0 0,49-50 15,51 0-15,73-74-1,1 0 1,99-75-1,-199 1 1,125-75 0,-125 0-1,-49-50 1,-50-24 0,-49 49-1,-26 49 1,-73 26-1,24 24 1,-50 75 0</inkml:trace>
  <inkml:trace contextRef="#ctx0" brushRef="#br0" timeOffset="44332.27">20094 15976 0,'-25'0'16,"0"0"93,0 0-93,0 0 0,-49 50 15,49-50 16,0 0-32,50 49 17,-25-24-17,25 0 1,-25 0-1,25-1 1,0 26 0,-25-25-1,0 0 1,24-25 15,-24-25-15,25 25-1,0-25 1,0 25 0,0 0-1,-1 25 1,-24 0 0,0 24 15,25-24-31,-25 0 15,0 0 1,0-1 15,0 1-15,-25-25 0,1 25-1,-26-25 1,25 25-16,0-25 15,1 0 1</inkml:trace>
  <inkml:trace contextRef="#ctx0" brushRef="#br0" timeOffset="51551.27">21458 4986 0,'-25'50'46,"25"-25"-46,-25 0 16,25-1-16,25 26 16,-25-25-1,0 0-15,0 24 0,-25 174 47,25 26-16,25 73 1,-25-124 15,0-98-32,0-1 1,-25 0-1,25-24 1,-24 24 0,24 0-1,-25-49-15,0 49 16,0 0 0,0 0-1,25 1 1,-24-1 15,-1 0-31,0 0 31,25 0-15,0-24 0,0 24-1,0-24 1,25 24-1,-25 50 1,0-50 0,0 0-1,0 0 1,0 1 0,0 48 15,0-73-16,0-26 1,25 26 0,-1-1-1,-24 1 1,25-1 0,-25 1-1,25 73 1,-25-48-1,0-1 1,0-25 0,0 1-1,0-1 1,0 1 0,-25 24-1,25-25 1,0 25-1,0 1 17,-25 24-17,25-25 1,0 0 0,0-24-1,-24 24 1,24-25-1,-25 25 1,25 1 0,-25 24-1,25-25 1,0 50 0,-25-100-1,25 51 1,0-1-1,0-25 17,25-24-17,-25 24 1,-25 1 0,25-26-1,0 26 1,-25-26-1,25 1 1,-24 49 0,24-49-1,0-1 1,-25 51 0,25-26-1,0 25 1,0-24-1,0-1 17,0 1-17,0-1 1,0 25 0,0-24-1,-25-1 1,25 1-1,-25-51-15,25 26 16,0-25 47,25-25-48,0-25-15,24 0 16,26 0-1,24-24 1,50-1 15,-25 25-15,-25 0 0,25 1-1,-74 24-15,49-25 16,0 0-1,-24 0 1,24 25 0,-25 0-1,1-25 1,-1 25 0,-24-24-16,24 48 31,1 1-16,-51-25-15,26 0 47,-50 25-47,25 0 32,-25 0-32,25-1 15,-25 26 1,0 25-1,0-1 1,0 0 0,0 1-1,-25-1 1,25 1 0,0 24-1,0 0 1,0 25 15,0-25-15,0-49-1,0 0 1,0 98 0,25-98-1,-25 0 1,0 74-1,0-25 1,0 0 0,24 0-1,-24 1 1,25-26 0,-25 0 15,25-24-16,-25-25 1,0 25 0,0-1-1,25 1 1,-25 24 0,0-49-1,0 25 1,25-1-1,-25 26 1,0-1 0,0 25-1,24 0 1,-24-24 0,25 24-1,-25 0 1,25 25 15,-25-24-15,0-1-1,0-25 1,0 26 0,0-1-1,25 74 1,-25-73-1,0-1 1,0 0 0,0 0-1,0 25 1,0-24 0,0-1-1,0 0 1,0-49 15,0 74-31,0-25 31,0 50-15,0-50 0,0 0-1,0 0 1,-25 1-1,25-26 1,0 25 0,0-24-1,-25-26 1</inkml:trace>
  <inkml:trace contextRef="#ctx0" brushRef="#br0" timeOffset="52684.47">22525 5185 0,'0'0'0,"-25"0"16,25-25-16,0 0 15,0 0 1,0 1-16,0-1 16,0 0-16,-99 0 47,49 25-47,-148 174 31,198-1 0,173-73 0,-74-26-15,-74 0 15,-50 26-15,-24-26-1,-1-49 1,-49 25 0,49-50-1,26-50 1,-1-24 0</inkml:trace>
  <inkml:trace contextRef="#ctx0" brushRef="#br0" timeOffset="53617.74">22698 5334 0,'0'0'15,"0"49"17,0-24-17,-24 0-15,24 0 16,24 49 0,-24 0-1,50-74 1,0 0-1,-26 0-15,26-24 16,-25-51 0,-25 1-1,0-1 1,0 26 0,0 74 30,0-1-46,0 76 16,0-26 0,25-24 15,-1-26-31,-24 1 16,50-25-1,0-49 1,-26-75-1,1-50 1,0 0 0,0 1-1,-25 98 1,0 100 15,-25 74-15,25 50-1,0-25 1,50-49 0,-25-51-1,24 1 1,26-74 0,-26 24-1,-24 25 1,25 0-1,-50 49 1,0 26 0,-50-1-1,0 1 1,-24-51 0,24-24-1,1-49 1,49 24-16</inkml:trace>
  <inkml:trace contextRef="#ctx0" brushRef="#br0" timeOffset="54218.37">23641 4912 0,'0'-25'31,"25"25"-15,-50 25-1,25 24 1,0 1-16,0 99 15,25-25 1,-25 0 0,25-50 15,-1-74-15,1 0-1,0-49 1,0-50-1,0 24-15,24-49 16,-24 99 0,25 1-1,-25 48 1,-1 51 0,-48 49-1,24-25 1,0-74 15,0 0-31,0-75 31,24-74-15,26-25 0,0 50-1,-26 49 1</inkml:trace>
  <inkml:trace contextRef="#ctx0" brushRef="#br0" timeOffset="54687.01">24534 5160 0,'0'0'0,"0"-50"15,0 1-15,-25 24 32,0 25-17,-24 50 1,-26 49 0,26 0-1,24-25 1,124-74 31,-74 0-47,25-49 0,-26 24 15,26-74 1,-25 0 0,-25 74-1,0 0 1,0 99-1,0 26 17,25-26-17,24-24 1,26-50 0</inkml:trace>
  <inkml:trace contextRef="#ctx0" brushRef="#br0" timeOffset="54901.47">25005 5061 0,'0'-100'32,"-24"100"-17,48 100-15,-98-150 16,49 125 0,0 24-1,25 0 16,50-25-15,49-74 0,-24 0-16</inkml:trace>
  <inkml:trace contextRef="#ctx0" brushRef="#br0" timeOffset="55102.68">25477 4788 0,'0'-149'47,"-25"174"-16,25 24-31,-25 26 16,25-1-16,25 75 16,0-372-16,-25 595 15,0-248 1</inkml:trace>
  <inkml:trace contextRef="#ctx0" brushRef="#br0" timeOffset="55403.52">25328 5160 0,'0'-25'15,"-25"25"-15,0-25 16,50 1-1,74-26 1,-148 199-16,247-348 16,-421 373-16,570-373 15,-272 199 1,-100 25 15,25 0-31,0 0 16,-25 25-16,25 24 15,0-24 1,0-26 15</inkml:trace>
  <inkml:trace contextRef="#ctx0" brushRef="#br0" timeOffset="56118.45">25998 5036 0,'0'0'0,"0"50"16,0-26-16,-25 1 16,25 0-1,0 0 1,0-75 0,49 1-1,-49-1 1,50 75 15,99 99 0,-99-124-31,24 0 16,0 0-16,26-25 16,-76-49-1,1-1 1,-25 25 15,-25 50-15,25-24-1,0 98 1,0 50 0,0 25-1,-24 74 1,24 1-1,-50 148 1,0-224 0,-74-98-1,0-100 1,50-148 0,49-124-1,75 73 1,-1 125-1</inkml:trace>
  <inkml:trace contextRef="#ctx0" brushRef="#br0" timeOffset="56619.39">28156 4813 0,'-25'-25'31,"0"25"-16,0 49 1,1 51 0,24 24-1,0 0 1,49-50 0,26-49-1,-1-25 1,-24-25-16,-1-49 15</inkml:trace>
  <inkml:trace contextRef="#ctx0" brushRef="#br0" timeOffset="56853.18">28255 4664 0,'0'0'16,"-25"0"-16,-24 0 0,24-25 16,75 25 15,-1-25-15,1 0-16,74 1 15,-75-1 1</inkml:trace>
  <inkml:trace contextRef="#ctx0" brushRef="#br0" timeOffset="57351.31">28528 4738 0,'0'25'16,"0"-50"-16,-25 75 0,-24-25 16,-1-1-16,25 1 15,25 0 1,25-25-16,49 25 31,26 24-15,-51 26-1,-24-25-15,0 74 16,-25 0 0,-25-50-1,25-24 1,25-100 15,-25 0-31,25-24 16,24-100-1,1 1 1,-25 73 0,-1 26-1</inkml:trace>
  <inkml:trace contextRef="#ctx0" brushRef="#br0" timeOffset="57954.5">29272 4713 0,'0'-24'0,"0"48"0,-25-48 15,1 48 1,-26 100 15,124 25 16,-24-49-16,-174-51 1</inkml:trace>
  <inkml:trace contextRef="#ctx0" brushRef="#br0" timeOffset="58111.48">29570 5185 0,'25'0'31,"-25"25"-31,-25-50 0</inkml:trace>
  <inkml:trace contextRef="#ctx0" brushRef="#br0" timeOffset="58502.57">30116 4738 0,'-25'-25'0,"25"1"15,-25 24-15,50-25 32,0 0-17,24 25-15,50-25 16,-49 0-1,-25 25 17,0 0-32,-25 25 15,-25 74 1,25 25 0,-25 25-1,25-25 1,-25 0-1,25-49 1</inkml:trace>
  <inkml:trace contextRef="#ctx0" brushRef="#br0" timeOffset="58784.48">30091 4912 0,'0'0'15,"25"0"32,24 0-47,1 0 16,-1-25-16,1 25 15</inkml:trace>
  <inkml:trace contextRef="#ctx0" brushRef="#br0" timeOffset="59285.31">30463 4416 0,'0'-25'0,"-25"0"0,0 0 15,1 25 1,-1 0-16,-25 0 15,0 25 1,1 25-16,-75 49 16,25 50-1,-25 49 1,74 26 0,50-51-1,99-24 1,25-99-1,25-26 17,-25-24-17,0-99 1,0-124 0,-99-25-1,-75 0 1,1 99-1,-1 75 1,-24 49 0,-1 50-1</inkml:trace>
  <inkml:trace contextRef="#ctx0" brushRef="#br0" timeOffset="59751.25">31356 4763 0,'-25'-124'31,"50"248"-31,-75-273 0,1 149 16,-75 0-1,74 25-15,1 25 16,-51 49 0,75 50-1,50-100 16,50-24-15,24-25 0,-49-50-1,-26-24 1,1 24 0,0 50-1,-25-24 1,0 73-1,0 26 1</inkml:trace>
  <inkml:trace contextRef="#ctx0" brushRef="#br0" timeOffset="60453.31">31554 4788 0,'-124'198'0,"248"-396"0,-124 173 16,0 0 0,0 75-1,0-1 1,0 26 0,0-1-1,-24-74-15,24 25 16,24-75 15,26-24-15,0 0-1,-50 49 1,24 25-16,26 49 31,-25 1-15,49 0 15,-49-50-31,74 0 16,1-25-1,-51-50 1,-24 1 0,0 0-1,-25 49 1,-25 25-1,-25 49 1,26 51 0,-1-26-1,50 0 1,-1-49 0,26-25-1,0-99 16,-26-25-15,-24-74 0,0-1-1,-24 100 1,-1 74 0</inkml:trace>
  <inkml:trace contextRef="#ctx0" brushRef="#br0" timeOffset="61302.55">32572 4738 0,'49'-25'15,"-347"1"-15,547 73 0,-200-98 0,-24 24 16,-25-25-16,25 1 15,-25-1 17,-50 50-17,-24 25 1,49 0 0,50 74-1,0-50 1,74 51-1,-50-1 17,-123-74-17,0-1 1,49-24 0,0-24-1,75-76 1,24-24-1,75-24 17,-25-1-17,-50 25 1,-24 0 0,-75 0-1,-74 99 1,-50 50-1,0 49 17,50 0-32,25 1 0,-51 123 15,26 26 1,74 73 15,25-222-15,25 49-1,74-50 1,150-24 0,-150-50-1,99-25 1,-24-74 0,-25-149-1,-124 49 1,-25 26-1,-25 49 1,-50 49 0,1 25-1,-25 50 1</inkml:trace>
  <inkml:trace contextRef="#ctx0" brushRef="#br0" timeOffset="61458.64">33564 4862 0,'0'-25'0,"0"50"0,25-25 0,-50-25 31</inkml:trace>
  <inkml:trace contextRef="#ctx0" brushRef="#br0" timeOffset="163607.7">22798 7045 0,'-50'0'32,"50"25"-17,-50-25-15,26 0 16,-1 25-16,-50-25 15,51 0 17,-1 0 15,50 0-16</inkml:trace>
  <inkml:trace contextRef="#ctx0" brushRef="#br0" timeOffset="165694.7">23294 6772 0,'-25'0'31,"0"0"63,25 25-32,0-50-46,0 50 0,0 0 437,0 25-438,0-1-15,0 1 16,0-1-16,0 175 31,0-75 16,0-125-47,0 1 47,0-50 16</inkml:trace>
  <inkml:trace contextRef="#ctx0" brushRef="#br0" timeOffset="166325.95">23517 6921 0,'-25'0'32,"25"-25"-17,25 25 48,0 0-48,24 0-15,-24 0 0,25 0 16,-25 0-16,24-24 31,-24 24-15,0 0 0,-25 24 62,0 26-63,0-25 1,0 24-16,-25 1 16,25 25-16,-25-26 15,25 1-15,-25 49 16,1-25-1,-1-49 1,25 0 0,0 0 31,25-25-47</inkml:trace>
  <inkml:trace contextRef="#ctx0" brushRef="#br0" timeOffset="166975.29">24187 7045 0,'0'-25'16,"0"50"-16,0-74 15,-25 49 64,0 0-79,0 49 15,1-24 1,-1 25-16,0-25 15,0 24 1,0-24-16,25 25 16,0-26-1,0 76 1,50-76 0,0 1-1,24 0 1,-24 0-1,24-50 1,-24 0 15,-26-24-15,1-26 0,-25 26-1,0-26 1,0 1-1,-49 24 1,-26 0 0,26 26-1,-1-1 1,-24 25 0,24 25-1,25-1 1</inkml:trace>
  <inkml:trace contextRef="#ctx0" brushRef="#br0" timeOffset="167625.8">24807 6872 0,'0'-50'31,"-25"50"-31,25-25 32,0 0-17,0 50 1,0 0-16,0 49 15,0 50 1,0 1 15,0-26-15,-25-50 0,25-24-1,25-50 16,50-24-15,-1-50 0,-24 74-16,49-25 15,0 50 32,-74 0-47,-25 25 0,25 25 16,-25 24 15,-50-24-31,-24 24 16,-1-49 15,1 0-15,24-25-1,1-25 1,24 0-1,0 0-15</inkml:trace>
  <inkml:trace contextRef="#ctx0" brushRef="#br0" timeOffset="168113.75">25576 7194 0,'0'-49'32,"0"73"30,0 1-46,0 0-16,0 25 15,0-1 1,0 26-16,0 49 16,-25-25-1,25 0 1,-25-49-1,25-25 1,-24-25 93</inkml:trace>
  <inkml:trace contextRef="#ctx0" brushRef="#br0" timeOffset="169940.73">26345 7417 0,'-25'0'0,"25"-24"31,-25 24 0,50 0 16,25-25-31,-1 0-16,26 25 15,-1 0 1,1-25-16,49 0 15,-50 25 1,-49 0 0,0 0 15,-100 0-15,-74 25-1,25 0 1,-24-25-1,73 25 1,100-25 31,0 0-31,24 0-1,1 0-15,74 0 16,-25 0-1,-24 0 1,-50 0 0,-1 0-1</inkml:trace>
  <inkml:trace contextRef="#ctx0" brushRef="#br0" timeOffset="179062.62">27536 6996 0,'0'-25'16,"0"0"46,0 50-30,-25 0-32,25 24 15,0 26-15,0-26 16,0 26-16,-25-1 16,25 50-1,0-74-15,0 49 31,0-124 48</inkml:trace>
  <inkml:trace contextRef="#ctx0" brushRef="#br0" timeOffset="179509.55">28032 7045 0,'0'-25'32,"0"1"-17,-50 48 1,25 51 0,50-25-1,0-1 1,49 26-1,-49-51-15,0 1 16,25 50 0,-50-26-1,-25 1 1,-50-25 0,-24 24-1,25-49 1,-1 25-1,51-50 1</inkml:trace>
  <inkml:trace contextRef="#ctx0" brushRef="#br0" timeOffset="179810.46">28081 6996 0,'0'-25'0,"-24"-25"32,24 25-17,49 25-15,1 0 16,24-24-1,-24 24 1,-25 0 15,0 0-31</inkml:trace>
  <inkml:trace contextRef="#ctx0" brushRef="#br0" timeOffset="180176.14">28503 7045 0,'25'0'31,"-50"0"-15,0 50-1,25-25 1,0 24 0,50 26-1,0-1 1,-26 1 0,-24-51-1,0 26 1,0-25-1,-49 0 1,-26-25 0,1 0-1,49-50 1</inkml:trace>
  <inkml:trace contextRef="#ctx0" brushRef="#br0" timeOffset="180460.16">28553 7020 0,'0'0'15,"25"-24"1,-1-1-1,26 25 1,0 0-16,-26-25 16,26 25-16,0 0 15,-26 0 1,1 0 0</inkml:trace>
  <inkml:trace contextRef="#ctx0" brushRef="#br0" timeOffset="181292.9">29173 6896 0,'0'-24'31,"0"48"48,0 1-79,0 0 15,0 25-15,0-1 16,0 1-16,0 0 15,0 74 1,0-25 0,-25-25-1,25 1 1,0-51 0,0 1 30,0-50-46,0-24 32,25 24-32,-25 0 15,50-49 1,-1 24 0,1 25-1,24 1 1,-24 24-1,-50 24 1,49 26 0,-49 24-1,0-24 1,-24 0 0,-51-1-1,1-24 1,-25 0-1,49-50 1,25 25 15,0 0-31</inkml:trace>
  <inkml:trace contextRef="#ctx0" brushRef="#br0" timeOffset="181726.06">29570 7467 0,'0'0'0,"25"50"31,-25-26-15,25-24-16,-25 25 16,0 25-1,-25-1 1,0 26 0,-25-50-1,50 0 1,-25-1-16,50-24 31,0-24-15,50 24-1,24 0 1,0-25 0,-49 25-1</inkml:trace>
  <inkml:trace contextRef="#ctx0" brushRef="#br0" timeOffset="182137.92">30190 7343 0,'0'-25'16,"0"0"31,25 25-32,0 0-15,24 0 16,-24-24 0,25 24-16,-25 0 15,24-25 1,-24 25-1</inkml:trace>
  <inkml:trace contextRef="#ctx0" brushRef="#br0" timeOffset="182392.07">30264 7442 0,'50'25'31,"-25"-25"-15,25 25-16,-26-25 15,76-25 1,-26 25-1,-49 0 1</inkml:trace>
  <inkml:trace contextRef="#ctx0" brushRef="#br0" timeOffset="192960.06">31257 7417 0,'0'-24'47,"-25"24"-32,75 0 48,-26 0-63,26 0 15,49 0 1,50 0 15,-174 0 16,-74 24-16,49-24-31,-24 0 16,49 0 0,0 0-1,50 0 32,0 0-47,0 0 16,24 0-1,-24 0 1,0 0 0</inkml:trace>
  <inkml:trace contextRef="#ctx0" brushRef="#br0" timeOffset="193527.9">32001 7120 0,'25'-25'32,"0"25"-32,-25 25 0,49-25 15,-24 25 1,0-1-1,0 26 1,-25 24 15,-25 26-15,-25-1 0,-49 0-1,25-25 1,24-49-1,25 0 1,25 0 15,75-50-15,-1 25 0,0-25-1,1 25 1,-1-25-1,-49 1 1,0-1 0</inkml:trace>
  <inkml:trace contextRef="#ctx0" brushRef="#br0" timeOffset="194227.39">32522 7318 0,'0'0'0,"0"-25"15,0 1-15,74-1 16,-74-25-1,0 25 17,-24 1-17,-1 24 1,-50 0 0,26 0-1,-1 24 1,50 1-1,0 25 1,50-1 0,49 1-1,-25 0 1,-24-1 0,24-24-1,-74 25 1,25-26-16,-25 1 15,0 0 17,-49 0-17,-1 0 1,-24-25 0,49 0-1,0 0 1,0-25-1,0-25 1,50 1 0,-25-1-1,75 0 1,-26 1 0,26-1-1,-26 50 1</inkml:trace>
  <inkml:trace contextRef="#ctx0" brushRef="#br0" timeOffset="194594.19">33092 7219 0,'-24'-25'31,"-1"25"-15,25 25 0,0 25-1,0 24 1,25 0 0,-1 1-1,26-26 1,-25 1-1,0 0 1,-25-26 15,-25 1-15,-25-25 0,1 0-16,-26 0 15</inkml:trace>
  <inkml:trace contextRef="#ctx0" brushRef="#br0" timeOffset="194890.61">33217 7194 0,'0'-25'0,"0"1"16,24 24-1,26-25 1,0 25 0,24 0-1,-49 0 1,0 0 31</inkml:trace>
  <inkml:trace contextRef="#ctx0" brushRef="#br0" timeOffset="-211084.47">21781 8385 0,'-25'25'0,"25"0"15,0 24-15,-25-24 16,25 0-16,-25 0 15,50-1-15,0 1 16,0-25 0,24 25-16,50-25 15,25-25 17,-99-24-1,-25 24 0,0-25-15,-25 1-1,-24 24 1,-1 0 0,1 0-1,24 25-15,-25-25 16,1 25-1,24 0 1,0 0 0</inkml:trace>
  <inkml:trace contextRef="#ctx0" brushRef="#br0" timeOffset="-210621.92">22128 8310 0,'49'25'0,"-24"-25"16,0-25-16,25 50 15,24 0 1,-49 0 0,0 49-1,-25-24 1,-25 0 0,25-1-1,-25-49 1,25 25 15,25-50-15,0-49-1,24-25 1,-24 24 0,0 50-1,25 0 1,-26 1-1,1 24 1</inkml:trace>
  <inkml:trace contextRef="#ctx0" brushRef="#br0" timeOffset="-209884.02">22351 9427 0,'0'0'0,"-25"0"0,0 0 16,25-25 0,25 0-16,0 0 15,49-24 1,26 24 15,-26 0-15,-24 75-1,-50 49 1,-50 25 0,1-50-16,-1-24 15,-74 74 1,124-99-1,-25-25 1,50-25 0,24 0-1,51 25 1,-51 0 0,-24 25-1,-25 50 16,-25 24-15,-49 0 0,-25 0-1,49-74-15,-49 25 16,24-50 0,26-75 15,49-24-16</inkml:trace>
  <inkml:trace contextRef="#ctx0" brushRef="#br0" timeOffset="-209334.02">23120 9377 0,'0'0'15,"0"-25"-15,0 1 0,0-1 32,0 50-17,-25 49 1,0 50-1,1 25 1,24-50 0,49-24-1,1-75 1,0 24-16,74-73 16,-25-1-1,-50-49 16,1 24-15,-50 51 0,25-1-1,-50 99 17,0 50-17,-24 25 1,49-74-16,-25-26 15,0 100 1,25-124 0</inkml:trace>
  <inkml:trace contextRef="#ctx0" brushRef="#br0" timeOffset="-208784.57">23939 9402 0,'25'-50'16,"-224"373"-16,398-670 15,-224 421-15,74-148 16,-49 49 0,0 50-16,0 74 15,-49 50 1,-1 24-1,25-24 1,0-74 0,1-51-1,24 1 1,49-74 0,26-26-1,24 1 16,-49 24-15,-1 50 0,-24 50-1,-25 24 1,0 25 0,-50 1-1,-74-26 1,25-24-1,25-50 1,24 0 0,0-75-1,26 26 1,48-26 0,1 1-1</inkml:trace>
  <inkml:trace contextRef="#ctx0" brushRef="#br0" timeOffset="-208396.45">24385 9997 0,'25'0'15,"-25"25"64,0 0-79,0 25 15,25-1-15,-25 26 16,0-1-1,-25 50 1,25 0 0,-25-25-1,25-49 1,0-75 31</inkml:trace>
  <inkml:trace contextRef="#ctx0" brushRef="#br0" timeOffset="-207645.09">25303 10022 0,'0'0'0,"-25"0"0,0 0 16,1 0-16,-1 0 15,50 0 63,99-25-62,198 50 15,-198-25-15,-49 0 0,-51 0 15</inkml:trace>
  <inkml:trace contextRef="#ctx0" brushRef="#br0" timeOffset="-206486.48">25700 9724 0,'0'-24'16,"-25"24"-1,0 0 1,25 24 0,0 1-16,0 0 15,-24 50 1,-1 173 15,-25 0 0,25-199-31,25 26 47</inkml:trace>
  <inkml:trace contextRef="#ctx0" brushRef="#br0" timeOffset="-200732.84">26568 9650 0,'0'-25'47,"0"0"-16,25 1-15,74 24 0,25-25-1,-24 50 1,-51 24 0,-74 50-1,-74 1 16,0-1-15,0-49 0,99-26-1,-25-24-15,99-24 32,1 24-17,-1-25 1,1 50-1,-75 24 1,0 1 0,-25 24-1,-25-24 1,-24-1 0,-1 1-1,26-50 16,24 0-15,25-25 0</inkml:trace>
  <inkml:trace contextRef="#ctx0" brushRef="#br0" timeOffset="-200254.03">27362 9650 0,'0'0'16,"0"-25"-1,0 0 1,0 50 15,-25 0-15,25 0-1,0 74 1,-25 25 0,1 25-1,-1-25 1,0-74-16,25-26 15,-25 51 1,25-50 0,0-50 77</inkml:trace>
  <inkml:trace contextRef="#ctx0" brushRef="#br0" timeOffset="-199316.89">28032 9700 0,'0'-25'0,"0"0"16,0 0 15,-25 25-31,0 25 31,25 25-31,0-1 16,-25 51 0,1 24-1,-1-25 1,0-25 0,25-49-16,25-50 46,0 0-30,74-49 0,0 24-1,-74 26-15,25-1 32,-1 25-32,-24 25 31,0-1-16,-25 51 1,-25-26 0,0 26-1,-24-26 1,-1-24 0,0 0-1,1-25 1,-1 0-1,0-25 1,26 0 0,-1 1-1,0 24 1</inkml:trace>
  <inkml:trace contextRef="#ctx0" brushRef="#br0" timeOffset="-198749.4">28478 10072 0,'50'-25'15,"-25"25"1,-25 25 0,25 0-1,-25-1 1,0 1-1,0 50 1,-25-26-16,-25 26 16,-24-1-1,24-49 1,50 0 0,-25 0-1,1-25 16,73 0-15,1-25 0,24 25-1,-24-25 1,-1 25 0,-24 0-1,0 0 1</inkml:trace>
  <inkml:trace contextRef="#ctx0" brushRef="#br0" timeOffset="-197915.95">29322 9849 0,'25'-25'109,"24"25"-109,-24 0 16,25-25-16,-1 25 15,1 0 1,148-25 15,-173 25 1,0 0-17</inkml:trace>
  <inkml:trace contextRef="#ctx0" brushRef="#br0" timeOffset="-197590.95">29471 10047 0,'0'25'32,"24"-25"-17,26 0-15,0 0 16,-1 0-16,26 0 16,49-25-1,-25 25 1,-49 0-1,-26 0 1</inkml:trace>
  <inkml:trace contextRef="#ctx0" brushRef="#br0" timeOffset="-191800.19">30984 9650 0,'0'-25'16,"0"0"15,0 50-31,-25 0 16,0 0-16,25 24 15,-25-24-15,25 25 16,0-25 0,50 24-16,198 51 31,-99-51 0,-149 1-15,-50-1-1,-49-24 1,-50 0 0,50 0-1,25-50 1,49 0-16</inkml:trace>
  <inkml:trace contextRef="#ctx0" brushRef="#br0" timeOffset="-191511.06">31034 9576 0,'0'-25'31,"0"0"-15,24 25-1,1 0-15,0-25 16,25 25 0,24 0-16,-24-25 15,-26 25 16</inkml:trace>
  <inkml:trace contextRef="#ctx0" brushRef="#br0" timeOffset="-191065.84">31629 9551 0,'0'0'0,"0"-25"16,-25 0-16,75 25 31,49 0-15,50 0 0,-25-25 15,-50 25-16,-49 0 1,0 0 0,-25 25-1,-25 99 1,25-74 0,-25 24-16,0 100 15,1 0 1,-1-50-1,0 0 1,25-50 0,-25-49-1</inkml:trace>
  <inkml:trace contextRef="#ctx0" brushRef="#br0" timeOffset="-190866.78">31927 10072 0,'0'-25'16,"-25"0"0,0 0-1,99 25 1,100-24-1,0 48 1</inkml:trace>
  <inkml:trace contextRef="#ctx0" brushRef="#br0" timeOffset="-189932.25">30835 10841 0,'0'-25'16,"0"50"31,0 24-47,0 1 15,-25 0-15,25 24 16,-49 50 0,-51 75 15,76-175 0,48-24 16,26 0-47,99-24 16,49-1 15,-49 0-16,-74 25-15,-26 0 16,50 0 0,-49 0-1,0 0 1,-26-25-16</inkml:trace>
  <inkml:trace contextRef="#ctx0" brushRef="#br0" timeOffset="-189599.74">31654 11089 0,'0'50'15,"0"-100"-15,0 25 47,24 25-47,1 0 16,75 0-1,-1 0 1,0 25 0,-74 0-1,0 24 1,-50 1 0,-25 49-1,-74 0 1,25 1-1,24-26 1,26-49-16</inkml:trace>
  <inkml:trace contextRef="#ctx0" brushRef="#br0" timeOffset="-189346.23">31654 11163 0,'24'-24'0,"-48"-1"31,24 50 1,0-1-17,-25 26-15,50 0 16,-25 74-1,24-75-15,1 50 16,25-24 0</inkml:trace>
  <inkml:trace contextRef="#ctx0" brushRef="#br0" timeOffset="-188801.33">32844 11188 0,'0'0'16,"0"-25"-16,25-24 0,-50 24 16,25-25-1,-49 25 1,-1 1-1,-74 48 1,25 51 0,25 24-1,49-24 1,25-26 0,74-24 15,1-25-16,49-74 1,-75 24 0,-24 25-1,0 50 32,-25 25-47,0-26 16,-25 100-1,25-24 1,0-26 0,25-24-1,-25-26 1</inkml:trace>
  <inkml:trace contextRef="#ctx0" brushRef="#br0" timeOffset="-188132.3">32944 10667 0,'0'0'0,"0"-49"0,-25 24 16,0 0-16,0 25 16,-24 0-16,-51 25 15,-24 24 1,0 26 15,0 49-15,25 25-1,49 49 1,26 1 0,48-26-1,1-49 1,50 0 0,-1-49-1,75-1 1,-25-74-1,25-25 1,0-49 0,-1 0-1,-48-26 1,-26-24 15,-49 0-15,-25-25-1,-25 25 1,-24-25 0,-26 25-1,-49 0 1,-50 25 0,26 74-1,-1 1 1,-50 48-1</inkml:trace>
  <inkml:trace contextRef="#ctx0" brushRef="#br0" timeOffset="-187148.84">21681 9204 0,'0'-25'16,"-25"25"-1,50 0-15,-25 25 16,0 24 0,-25 1-16,25 99 31,0 248 0,-24 74 0,-51-99 1,50-298-32,1 1 15,24-50 1</inkml:trace>
  <inkml:trace contextRef="#ctx0" brushRef="#br0" timeOffset="-185817.91">21731 8955 0,'25'0'63,"24"0"-48,-24 0-15,50 0 0,-1 0 16,100 0 0,-75 0-1,99 0 1,26 0-1,24 0 1,0 0 0,-25 0-1,25 0 1,-25 25 0,-24-25-1,-1 0 1,1 0-1,-26 0 1,-73 0-16,48-25 16,26 25-1,0-24 1,49 24 15,25 0-15,25 0-1,25 0 1,49 0 0,50 0-1,0 0 1,24 24 0,1-24-1,-223 0-15,197 0 16,-48 0-1,-1 0 1,-49 0 0,24 0-1,-49 0 1,0 25 15,-25-25-15,-25 0-1,1 0 1,-26 0 0,1 25-1,73-25 1,-73 25 0,-25 0-1,-1-25 1,-49 25-1,0-25 1,-25 24 0,1-24-1,-26 25 1,-24-25 0,-25 0 15,-1 25-16,-24 25 1,25 24 0,0 25-1,-25-24 1,-25-1 0,25-49-1,0 0 1,0-1-1</inkml:trace>
  <inkml:trace contextRef="#ctx0" brushRef="#br0" timeOffset="-183265.69">21557 10791 0,'-25'-25'15,"50"25"1,0 0-16,0 0 15,0 0 1,-1 0-16,26 0 16,74 0-1,223-24 17,1 24-1,-75 24 0,-199-24-15,-49 0-16,0 0 15,99 0 17,25 0-17,49 0 1,0 0-1,26 0 1,24 0 0,-25 25-1,0-25 1,-24 0 0,-1-25-1,-24 25 1,74 0-1,-149 0 1,0 0-16,125 0 16,24 0-1,0 0 17,25 0-17,-25-24 1,0 24-1,-25 0 1,25 0 0,-25 0-1,-24 0 1,-1-25 0,-24 25-1,74-25 1,-74 25-1,-1 0 1,26-25 0,-26 25-1,26 0 1,-25 0 15,24-25-15,0 25-1,-24 0 1,25 0 0,73-24-1,-123 24 1,0 0 0,0-25-1,0 25 1,-25 0-1,-25 0 1,0 0 0,-24 25-1,-26-25 1,26-25 15,-1 25-15,50 0-1,-25 0 1,1 0 0,-1 0-1,0 0 1,-24 0 0,24 0-1,0 0 1,-25-25-1,26 25 1,-1 0 0,-25 0-1,25 0 1,50 0 15,-74 0-15,-1 0-1,-24 0 1,-1 0 0,-24 0-1,0 0 1,0 0 15,-25-25 0,0 0-15,0 1 0,-25-1-16,0-25 15,0 0 1,1-24 15,-1 24-15,0-24-1,25 24 1,-25-24 0,25 24-1,-25-24 1,25 24 0,-24 26-1,24-26 1,0 0-1,-25 1 1,25-1 0,0 25-1,0 0 1,-25 1 31,25-1-47</inkml:trace>
  <inkml:trace contextRef="#ctx0" brushRef="#br0" timeOffset="-160264.24">23492 12825 0,'0'-24'63,"25"48"-1,-25 1-46,25 0-16,-25 25 15,0-1-15,25-24 16,-25 49 0,24-49-1,-24 0 1,-24-75 15,24 26-15,0-26-16,-25-49 15,50 0 1,-1 24 0,1 50-1,0 25 17,25 25-17,-26 50 1,1-1-1,-25-49 1,25-50 15,-25-49-15,25 24-16,0-74 16,24 50-1,-49 49 1,50 0-1,-25 75 1,0 49 0,-1 0-1,1 0 17,0-74-17,0-25 1</inkml:trace>
  <inkml:trace contextRef="#ctx0" brushRef="#br0" timeOffset="-159832.19">24212 12627 0,'-25'99'0,"50"-223"0,-25 149 0,0-25 47,24 25-47,1 74 16,0-25-1,0-49 17,0-25-17,-1 0 1,1-25-16,0-49 15,-25-25 1,25 24 0,-25 100 31,0 0-47,0 25 15,25 24 1,-1-24-1,-24-26-15,0 1 16</inkml:trace>
  <inkml:trace contextRef="#ctx0" brushRef="#br0" timeOffset="-159613.83">24584 12478 0,'0'-25'32,"0"50"-1,0 25-15,0-1-16,25 1 15,24 99 1,-24-100-1,0 1 1</inkml:trace>
  <inkml:trace contextRef="#ctx0" brushRef="#br0" timeOffset="-159199.21">24956 12404 0,'0'-50'31,"0"25"16,0 50 31,25 0-62,-25 0-16,24-1 16,-24 26-1,25 74 1,0-25-1,0-24-15,0-1 16,-1-24 0</inkml:trace>
  <inkml:trace contextRef="#ctx0" brushRef="#br0" timeOffset="-158864.71">24981 12652 0,'0'-25'16,"24"0"15,1 25-15,25 0-1,-1 0-15,75-25 16,-49 1-1,-25-1 1,-26 25 15,-24 49-15,25-49 0,-25 50-1,0 24 1,25-24-1,-25 0 1</inkml:trace>
  <inkml:trace contextRef="#ctx0" brushRef="#br0" timeOffset="-158731.1">25402 12503 0,'0'-25'0,"0"124"15,0-223-15,0 174 0,-24-125 16,24 51-16</inkml:trace>
  <inkml:trace contextRef="#ctx0" brushRef="#br0" timeOffset="-158496.96">25601 12478 0,'0'25'0,"0"0"16,-25-149-16,50 273 0,-25-224 0,25 224 16,24-50-1,-24 50 17,0 0-17,0 0 1,-50-75-1,25-49-15</inkml:trace>
  <inkml:trace contextRef="#ctx0" brushRef="#br0" timeOffset="-157664.16">25849 12701 0,'0'-24'0,"-50"172"0,100-272 15,-50 75 17,25 74-17,-1-1 1,1-24 0,25 25-1,24 0 1,-49-50-16,0 0 15,0-49 1,0-50 0,-1-25-1,-24 0 1,-24 100 0,24 73 15,-25 76-16,50 48 1,-1-23 0,26-51-1,0-49 1,-26 0 0,26-75-1,-25 25 1,24-74-1,-24 124 17,0 24-17,0 1 1,0-25 0,49-25-1,-24-50 1,-26-24-1,1-1 1,-25 50-16,25 25 47,-25 25-47,0 50 31,0 74-15,-25-1-1,0 76 1,-24-1 0,-1-49-1,25-100-15,1-49 16,-76-100 15,51 1-31</inkml:trace>
  <inkml:trace contextRef="#ctx0" brushRef="#br0" timeOffset="-157063.75">27585 12577 0,'0'-24'16,"25"24"15,-25 24-15,0 51-1,-49 297 32,173-323-16,49-123 1,-148 24-17</inkml:trace>
  <inkml:trace contextRef="#ctx0" brushRef="#br0" timeOffset="-156846.51">27709 12503 0,'-24'0'0,"24"-25"31,24 25-31,26-50 16,49 26-1,25-26 1,-99 50 0</inkml:trace>
  <inkml:trace contextRef="#ctx0" brushRef="#br0" timeOffset="-156686.15">27635 12701 0,'0'0'16,"25"0"-1,49 0 1,1-24-16,24-1 16</inkml:trace>
  <inkml:trace contextRef="#ctx0" brushRef="#br0" timeOffset="-156263.17">28330 12553 0,'-25'0'15,"74"24"-15,-123-48 0,124 24 0,-125 24 16,50 1 15,25 25-15,50-50-1,24 25 1,-24-1 0,0-24-16,-26 0 15,26 75 1,-25 24 0,24 25-1,-24-25 1,-25-74 15,25-50-15,0-74-1,24-75 17,-24-24-17,25 74 1,-1 74-16</inkml:trace>
  <inkml:trace contextRef="#ctx0" brushRef="#br0" timeOffset="-156108.27">29074 12875 0,'-75'-124'0,"150"248"16,-75-99-16,0-50 31,25 25-15</inkml:trace>
  <inkml:trace contextRef="#ctx0" brushRef="#br0" timeOffset="-155813.04">29520 12677 0,'0'0'0,"0"-25"16,25 50 31,0-1-47,25 1 16,24 25-1,-24 24 1,-26-24-1,-48 24 1,-26-49-16,-49 0 31,-1-25-15,51-25-16</inkml:trace>
  <inkml:trace contextRef="#ctx0" brushRef="#br0" timeOffset="-155647.83">29570 12602 0,'0'0'0,"0"-25"0,25 1 16,0-26 0,24 25-1,1 0 1</inkml:trace>
  <inkml:trace contextRef="#ctx0" brushRef="#br0" timeOffset="-154914.14">29446 12404 0,'-25'0'0,"50"0"0,-75 24 16,25-24-16,-74 125 47,-99 321 0,297-148 0,223-298-1,1-224 1,-273 76-15,-26 73-32,1-74 15,-25 1 1,-49 48-1,-26 26 1,-24 24 0,-25 25-1,25 25 1,-25 50 0,74-25-16</inkml:trace>
  <inkml:trace contextRef="#ctx0" brushRef="#br0" timeOffset="-153763.71">31158 12553 0,'24'0'31,"1"49"-31,-25 1 16,0 173 15,-25-124 0,75-99 1,148-124-1,-148 99-31,24 25 16,-49 25-1,-25 50 1,-49-1-1,-26-24 1,1-26 0,49-24 15,0 0-15,0-24-1,75 24 16,49 24-15,-24-24 0,-1-24-16,75-1 15,-25-25 1,-50-24 0,-49 24-1,-25 75 48,0 0-63,50 24 15,-1-24 1,1-25 0,24 0-1,-24-49 1,0-26-1,-26 1 1,1 24 0,-25 25 31,0 50-47,25 25 15,-25 49 1,25 25-1,-50 50 1,0-75-16,-49 75 31,-50-75-15,0-50 0,49-24-1,1-25 1,-50-49-1</inkml:trace>
  <inkml:trace contextRef="#ctx0" brushRef="#br0" timeOffset="-152330.98">23542 14165 0,'0'-25'16,"25"0"31,-1 25-47,26-24 15,24 24-15,26 0 32,-1 99-1,-99-50-31,-99 125 31,-75 25 0,149-199-15,25 24-16,-25 1 16,75-25-1,49 0 1,50-25-1,25-24 1,-75-1 0,-49 25-1</inkml:trace>
  <inkml:trace contextRef="#ctx0" brushRef="#br0" timeOffset="-152012.6">24484 14314 0,'0'0'47,"-24"0"-47,-1 25 15,0 49 1,25 25 0,0 1-1,74-26 1,1-49-1,24-25 1,-49-75 0,-50 51-1,0-26 1,0-99 0,-124 25-1,49 99 1,26 50-1</inkml:trace>
  <inkml:trace contextRef="#ctx0" brushRef="#br0" timeOffset="-151496.63">26295 14388 0,'0'0'0,"-24"-25"16,24 1-16,0-1 15,-25-25 1,-74 50-1,-1 50 1,1 49 0,49 25-1,50-25 1,50-74 0,74 0-1,-49-75 1,-26-24-1,-24 0 1,-25 49 31,0 74-31,0 51-1,0-1 1,-25-74-16,25-1 15,0 1-15</inkml:trace>
  <inkml:trace contextRef="#ctx0" brushRef="#br0" timeOffset="-150813.25">26494 14438 0,'-75'50'16,"150"-100"-16,-75 25 15,25 75 1,-1 24 0,-24-24-1,0-25 17,25-25-17,25-75 1,-25 26-16,24-26 15,-24 50 1,0 25 0,0 25-1,24 50 1,1-1 0,74-49-1,0-50 1,-25-25-1,-24-24 1,-75-1 0,-25 75-1,-99 25 17,74 0-17,25 50 1,50-1-1,0-24 1,25-26 0,24-24-1,-24-74 1,-1 0 0,-49-100-1,25-25 1,-25 26-1,-25 98 1,0 75 0,1 75 15,-26 98-31</inkml:trace>
  <inkml:trace contextRef="#ctx0" brushRef="#br0" timeOffset="-150262.84">28478 14215 0,'0'0'15,"0"-25"-15,0 0 32,0 50-1,0 24-31,-24 1 15,24 0-15,-50 148 32,149-148-1,25-75 0,-49 0-31,-1 0 16,-24 1-16</inkml:trace>
  <inkml:trace contextRef="#ctx0" brushRef="#br0" timeOffset="-150046.09">28503 14066 0,'0'0'15,"-25"-50"17,50 25-17,0 25-15,99-24 32,-99 24-32,49-25 15</inkml:trace>
  <inkml:trace contextRef="#ctx0" brushRef="#br0" timeOffset="-149546.28">29074 14041 0,'-25'0'16,"0"0"-1,-24 50 1,24-1 0,25 26-1,49-1 1,26-24-1,-1 24 1,-24 1 0,-50-1-1,0 25 1,0-74-16,25-25 47,-25-25-47,49-74 15,1-75 1,24 50 0,-49 0-1,0 50 17,-25 49-32</inkml:trace>
  <inkml:trace contextRef="#ctx0" brushRef="#br0" timeOffset="-149379.91">29595 14388 0,'25'0'0,"-75"-49"0,75 98 16,0-24-1,-1-25 1,1 0-1</inkml:trace>
  <inkml:trace contextRef="#ctx0" brushRef="#br0" timeOffset="-148963.28">30537 14066 0,'0'0'0,"0"-25"0,-24 25 32,-1 0-17,-25 74 1,25 26-1,1 24 1,24-50 0,49 1-1,1-75 1,-1 0 0,1-25-1,-50 0 1,-25-25-1,-49 1 1,-25 24 0,74 25-1</inkml:trace>
  <inkml:trace contextRef="#ctx0" brushRef="#br0" timeOffset="-148530.11">30711 13867 0,'0'0'0,"-25"-74"0,0 49 15,1-25 1,-76 50 0,-24 25-1,25 75 1,0 48-1,24 76 1,51-1 0,24-25-1,74-74 1,50-49 0,-74-75-16,99 0 15,-25-50 1,-50-49-1,-24-50 1,-50-74 15,-50 49-15,-24 50 0,-1 75-1,1 49-15</inkml:trace>
  <inkml:trace contextRef="#ctx0" brushRef="#br0" timeOffset="-147361.18">31852 13942 0,'0'-25'0,"0"50"16,25-50-16,-25 75 15,0-26 1,0 51-16,0-26 16,0 26-1,0-1-15,0 1 16,25-26 15,0-49-15,198-124 15,-50 99 0,-173 75-15,-49 0-1,-50 24 1,-1-49 0,26-25-1,49 0 1,0 0 0,75 0 15,-25 0-31,74 25 15,25-25 1,0-50 0,-49 0 15,-26 26-15,-49-1-1,25 50 16,0 24-15,24-24 0,26 0-1,-1 0 1,1-50 0,-51 0-16,1-49 15,0-1 1,-25 50-1,0 1 1,25 24 31,-25 24-31,0 1-1,25 50 1,-25 49-1,0-50-15,24 1 16,-48 98 0,-26 75-1,-24-124 1,-26-49 0,1-75-1,0-25 1,74-25-1,-24 1 1</inkml:trace>
  <inkml:trace contextRef="#ctx0" brushRef="#br0" timeOffset="-146363.73">23914 15951 0,'25'25'0,"-50"-50"0,124 75 16,-49-50-1,-1 0-15,1-25 0,-25 0 16,24-24-16,1-1 15,-25 25-15,0-25 32,-25 100-1,0 0-31,-75 247 31,26-73 0,73-200-15</inkml:trace>
  <inkml:trace contextRef="#ctx0" brushRef="#br0" timeOffset="-146046.23">24708 15802 0,'25'-74'31,"-50"74"-15,25 74-16,0-123 16,-25 98-16,-25 51 15,50-1 1,0 0 0,50-25-1,49-49 1,25-25-1,-49-49 1,-51-51 0,-24 1-1,-24 50 1,-76-51 0,-24 75-1</inkml:trace>
  <inkml:trace contextRef="#ctx0" brushRef="#br0" timeOffset="-145112.94">23988 15579 0,'0'0'0,"0"-25"16,0 0 31,0 1-16,25-1-31,-25 0 47,-25 75-16,25-26-31,0 26 16,-24 0-1,-1 74 1,-25-25 0,25-25-1,25-49-15,-25 0 16,25 0 0,-24-25-1,24 25 1,0-1 78,24-24-63,1 0-16,0 0-15,0 25 16,0-25 0,24 0-16,26-25 15,-1 25 1,-49 0 0,0-24-1,0 24 1,-1-25-1,1 25 1</inkml:trace>
  <inkml:trace contextRef="#ctx0" brushRef="#br0" timeOffset="-144763.77">24410 15753 0,'0'0'15,"25"0"-15,-25 24 0,0 26 16,-25-25 0,25 25-16,-50 49 31,26 0-15,-26 0-1,25-24 1,-24-26-1</inkml:trace>
  <inkml:trace contextRef="#ctx0" brushRef="#br0" timeOffset="129615.4">25551 3523 0,'25'24'16,"-25"1"-1,-25-25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5E99B-2A3A-4CFB-9D88-47161E5997A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CBB20-105E-4B75-B10D-C32F4856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4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1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76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4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1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82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0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7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5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2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28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customXml" Target="../ink/ink6.xml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3C12-0AF2-4294-A069-0E8A901F1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754697"/>
            <a:ext cx="8679915" cy="1748729"/>
          </a:xfrm>
        </p:spPr>
        <p:txBody>
          <a:bodyPr/>
          <a:lstStyle/>
          <a:p>
            <a:r>
              <a:rPr lang="en-US" dirty="0"/>
              <a:t>Multiple Regression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213305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C5907F-7BD2-49B5-9E57-A20DDBF6BC61}"/>
                  </a:ext>
                </a:extLst>
              </p14:cNvPr>
              <p14:cNvContentPartPr/>
              <p14:nvPr/>
            </p14:nvContentPartPr>
            <p14:xfrm>
              <a:off x="8991120" y="469344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C5907F-7BD2-49B5-9E57-A20DDBF6BC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28120" y="4630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78A8ED-4B06-4AB8-9F0E-70C30D4E9CDE}"/>
                  </a:ext>
                </a:extLst>
              </p14:cNvPr>
              <p14:cNvContentPartPr/>
              <p14:nvPr/>
            </p14:nvContentPartPr>
            <p14:xfrm>
              <a:off x="3946800" y="60038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78A8ED-4B06-4AB8-9F0E-70C30D4E9C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3800" y="5941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1DAB85-32F3-4DA8-818E-56A25779A6EB}"/>
                  </a:ext>
                </a:extLst>
              </p14:cNvPr>
              <p14:cNvContentPartPr/>
              <p14:nvPr/>
            </p14:nvContentPartPr>
            <p14:xfrm>
              <a:off x="18000" y="393120"/>
              <a:ext cx="12172320" cy="645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1DAB85-32F3-4DA8-818E-56A25779A6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40" y="383760"/>
                <a:ext cx="12191040" cy="64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16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CEF9DE-A771-323B-3DB1-B6D57EE734D9}"/>
                  </a:ext>
                </a:extLst>
              </p14:cNvPr>
              <p14:cNvContentPartPr/>
              <p14:nvPr/>
            </p14:nvContentPartPr>
            <p14:xfrm>
              <a:off x="0" y="893160"/>
              <a:ext cx="12190320" cy="569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CEF9DE-A771-323B-3DB1-B6D57EE73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83800"/>
                <a:ext cx="12209040" cy="57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11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B0A797-F92A-F6F7-5D89-03907DA3828C}"/>
                  </a:ext>
                </a:extLst>
              </p14:cNvPr>
              <p14:cNvContentPartPr/>
              <p14:nvPr/>
            </p14:nvContentPartPr>
            <p14:xfrm>
              <a:off x="1214640" y="946800"/>
              <a:ext cx="10181160" cy="350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B0A797-F92A-F6F7-5D89-03907DA382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280" y="937440"/>
                <a:ext cx="10199880" cy="35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8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49A94A-9FF7-FCBC-2F27-566A293CAEA5}"/>
                  </a:ext>
                </a:extLst>
              </p14:cNvPr>
              <p14:cNvContentPartPr/>
              <p14:nvPr/>
            </p14:nvContentPartPr>
            <p14:xfrm>
              <a:off x="705600" y="937800"/>
              <a:ext cx="11386800" cy="581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49A94A-9FF7-FCBC-2F27-566A293CAE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240" y="928440"/>
                <a:ext cx="11405520" cy="58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35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C51D0F-A104-A5FF-EEEF-85BFDE2561FF}"/>
                  </a:ext>
                </a:extLst>
              </p14:cNvPr>
              <p14:cNvContentPartPr/>
              <p14:nvPr/>
            </p14:nvContentPartPr>
            <p14:xfrm>
              <a:off x="964440" y="535680"/>
              <a:ext cx="11225880" cy="591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C51D0F-A104-A5FF-EEEF-85BFDE2561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80" y="526320"/>
                <a:ext cx="11244600" cy="59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92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15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21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63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878061-AEFA-6FBF-AFA1-D98BA379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73" y="112030"/>
            <a:ext cx="8596668" cy="572086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FB62F-67F6-9731-4E62-48DA1630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73" y="684116"/>
            <a:ext cx="10599540" cy="4575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B9355-B751-9014-BC4E-5CD152B3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58" y="5489053"/>
            <a:ext cx="10117555" cy="11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9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D74E-04E9-4A54-9B8F-4C65547B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34" y="276069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9B7E0-6BDB-471C-9CB0-BF0E07A09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9" y="1518285"/>
            <a:ext cx="8613866" cy="46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B452C0-C137-4ECF-9662-C341F58D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39" y="1136441"/>
            <a:ext cx="8905722" cy="5231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F0234-68FF-4CCB-971E-43318730C218}"/>
              </a:ext>
            </a:extLst>
          </p:cNvPr>
          <p:cNvSpPr txBox="1"/>
          <p:nvPr/>
        </p:nvSpPr>
        <p:spPr>
          <a:xfrm>
            <a:off x="1962111" y="489626"/>
            <a:ext cx="8267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Multiple linear regression with two regressor</a:t>
            </a:r>
            <a:endParaRPr lang="en-PK" sz="3200" b="1" dirty="0"/>
          </a:p>
        </p:txBody>
      </p:sp>
    </p:spTree>
    <p:extLst>
      <p:ext uri="{BB962C8B-B14F-4D97-AF65-F5344CB8AC3E}">
        <p14:creationId xmlns:p14="http://schemas.microsoft.com/office/powerpoint/2010/main" val="282065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6A7BA-F1F7-4926-9D9F-5CC60B34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20" y="203404"/>
            <a:ext cx="9994338" cy="63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43DFCE-1BCC-4EFA-934C-BA21E54B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38" y="219074"/>
            <a:ext cx="8584330" cy="65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61386-3E28-4357-A7F4-A133D439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5" y="229214"/>
            <a:ext cx="8542850" cy="64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1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B41941-CA06-4620-BBDA-73506C67CA6A}"/>
                  </a:ext>
                </a:extLst>
              </p14:cNvPr>
              <p14:cNvContentPartPr/>
              <p14:nvPr/>
            </p14:nvContentPartPr>
            <p14:xfrm>
              <a:off x="3398160" y="23462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B41941-CA06-4620-BBDA-73506C67C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5160" y="196824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1A1B5F-C526-4E70-BD74-2DA5DA9CE294}"/>
                  </a:ext>
                </a:extLst>
              </p14:cNvPr>
              <p14:cNvContentPartPr/>
              <p14:nvPr/>
            </p14:nvContentPartPr>
            <p14:xfrm>
              <a:off x="723240" y="1964880"/>
              <a:ext cx="11413800" cy="3902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1A1B5F-C526-4E70-BD74-2DA5DA9CE2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3880" y="1955520"/>
                <a:ext cx="11432520" cy="39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59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85971B-8292-4D95-86C3-6D29CB0553C3}"/>
                  </a:ext>
                </a:extLst>
              </p14:cNvPr>
              <p14:cNvContentPartPr/>
              <p14:nvPr/>
            </p14:nvContentPartPr>
            <p14:xfrm>
              <a:off x="410760" y="1411200"/>
              <a:ext cx="11779560" cy="541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85971B-8292-4D95-86C3-6D29CB0553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1401840"/>
                <a:ext cx="11798280" cy="54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603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286</TotalTime>
  <Words>14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Multiple Regression and Correlation</vt:lpstr>
      <vt:lpstr>Multiple Linear Regression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Dr Asia Anjum</dc:creator>
  <cp:lastModifiedBy>Muhammad Akhlaq Farooq</cp:lastModifiedBy>
  <cp:revision>26</cp:revision>
  <dcterms:created xsi:type="dcterms:W3CDTF">2020-12-08T14:06:10Z</dcterms:created>
  <dcterms:modified xsi:type="dcterms:W3CDTF">2022-05-26T05:41:14Z</dcterms:modified>
</cp:coreProperties>
</file>