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80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5-26T05:19:26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17042 17415 0,'25'0'31,"-50"0"-16,1 0 1,24 25-16,0-1 31,-25 76 1,0 73-1,25-148-16,-25 0 17,50-50-17,0-49 1,0-1 0,24-24-1,-24 25 1,0 49-1,0 25 1,-1 25 0,1 74-1,0 25 1,0-50 0,0-24 15,-25-25-16,0 0 17</inkml:trace>
  <inkml:trace contextRef="#ctx0" brushRef="#br0" timeOffset="302.79">17712 17514 0,'0'0'0,"25"-25"15,-50 25 32,25 25-47,-49 25 31,24 24-15,-25 0 0,25 1-1,-24-25 1</inkml:trace>
  <inkml:trace contextRef="#ctx0" brushRef="#br0" timeOffset="632.53">17514 17564 0,'0'0'16,"0"-25"15,0 50-15,0-1-1,0 1 1,25 0-16,-1 25 16,1-26-1,0 26-15,25 25 16,-1-1 0,1-24-1,-25-26 1,-25 1-1</inkml:trace>
  <inkml:trace contextRef="#ctx0" brushRef="#br0" timeOffset="1285.31">18035 17588 0,'0'0'15,"0"-24"-15,-25 24 16,25-25 15,25 25-15,74 173 31,-99 26-16,-50-25 0,25-150-15,1 1-1,-1-25 1,74 0 15,-24-25-31,50-24 16,24 24 0,-49 0-1,-26 25 16,1 0-15,0 0 15</inkml:trace>
  <inkml:trace contextRef="#ctx0" brushRef="#br0" timeOffset="4766.26">10989 17464 0,'0'-24'16,"-24"24"-1,24 24 110,0 26-125,0-25 16,-25 24-16,25-24 16,0 99 31,0-99-1</inkml:trace>
  <inkml:trace contextRef="#ctx0" brushRef="#br0" timeOffset="5016.99">11436 17415 0,'25'0'31,"-25"-25"-15,-25 25-1,25 25 1,-25 0-16,0 24 31,1 26-15,-1-1-1,0-49 1,0 24 0</inkml:trace>
  <inkml:trace contextRef="#ctx0" brushRef="#br0" timeOffset="5266.59">11238 17539 0,'-25'-25'32,"50"25"-1,-25 25-15,24 0-16,26 24 15,24 50 16,-24-24-15,0-25 0,-26-50-16</inkml:trace>
  <inkml:trace contextRef="#ctx0" brushRef="#br0" timeOffset="5683.99">11758 17489 0,'0'0'0,"0"-25"16,0 50 15,0 0-31,0 49 16,0-24 15,0-25-31,0-75 31,0 25-15,0-24-1,0 24-15,25-25 16,25 50 0,0 25-1,-1 25 1,1 74-1,-1-50 1,-24 1 0,0-26-1</inkml:trace>
  <inkml:trace contextRef="#ctx0" brushRef="#br0" timeOffset="10239.15">21011 16472 0,'-24'0'0,"48"0"15,1 0 1,0-25 62,0 25-62,0 0-1,-25 25 1,0 0-1,0 0 1,-25 49 0,0 1-1,-25-1 1,50-49 15,25-25 0,25 0-15,-25-25 0,0 25-16,24-25 15,-24 25 1,0 0 0</inkml:trace>
  <inkml:trace contextRef="#ctx0" brushRef="#br0" timeOffset="12369.1">21036 16422 0,'0'0'15,"25"0"1,-25-24-16,-25 24 15,0 0 1,25 74 31,0-49-47,0 99 31,0 50 0,-24-75 1,24-74-32,0-50 78,24 0-63,-24-25-15,25-24 16,-25-50 0,25 0-1,0 49 1,-25 51 0,0-1 15,0 50-31,0 24 15,-25 100 1,25-25 0,-25-49-1,25-26 1,0-24 31,0-50-32,0-24 1,25-75 0,-25 74-1,0 0 1,0 26 15,0 73-15,0 1-1,25 24 1</inkml:trace>
  <inkml:trace contextRef="#ctx0" brushRef="#br0" timeOffset="12783.14">21656 16646 0,'-24'0'15,"24"-25"-15,24 25 63,-48 25-63,-51 99 31,50-75-31,1 1 16,-1 24-1,0-24 1,0-25 0</inkml:trace>
  <inkml:trace contextRef="#ctx0" brushRef="#br0" timeOffset="13085.35">21508 16671 0,'0'-25'15,"-25"0"1,0 0-16,25 50 47,25 0-32,24 24 1,-24 51 0,50 48 15,-26-73-15,-24-26-1,0-49-15</inkml:trace>
  <inkml:trace contextRef="#ctx0" brushRef="#br0" timeOffset="13533.22">21855 16695 0,'0'0'0,"25"-24"0,-25-1 31,0 0-31,25 25 31,-1 0-15,-24 25-1,25 99 1,-25-75 0,-25 100-1,1-74 1,24-26-1,0-24 17,24-50 15,26 25-47,74-49 31,0-1-16,-50 50 1,-74-25 0,25 25-1</inkml:trace>
  <inkml:trace contextRef="#ctx0" brushRef="#br0" timeOffset="17985.14">26568 17514 0,'-25'0'0,"1"0"32,24 25-17,0 0 1,0-1-1,24 26 1,-24-25 0,0 49-1,0-24 1,0-25 0,0 24-1,0-24 16</inkml:trace>
  <inkml:trace contextRef="#ctx0" brushRef="#br0" timeOffset="18258.74">27089 17514 0,'0'0'32,"0"-25"-32,-25 25 15,1 50 1,-26-1 15,-24 51-15,24-26-1,0 1 1,50-51-16</inkml:trace>
  <inkml:trace contextRef="#ctx0" brushRef="#br0" timeOffset="18502.37">26841 17613 0,'0'-25'0,"0"50"0,0-74 32,0 73-1,0 1-31,25 0 16,0 25-1,0-26 1,-1 26-1,26 0-15,-25-25 16,49-1-16</inkml:trace>
  <inkml:trace contextRef="#ctx0" brushRef="#br0" timeOffset="18920.23">27387 17539 0,'0'-25'0,"0"50"0,25-50 16,-50 50 0,25 24 15,-25-24-31,25 0 16,0 49-1,-25-24 1,25-25-1,25-50 17,0-74-17,24 24 1,-24 51-16,0 24 16,25-25-1,-25 50 1,-1 24-1,1 50 1,0-24 15,0-1-15,0-49-16</inkml:trace>
  <inkml:trace contextRef="#ctx0" brushRef="#br0" timeOffset="208632.93">12924 5979 0,'-24'-25'16,"24"0"31,0 50 78,-25 24-110,25 1 1,0 49 0,-25-74-1,25 74-15,-25-49 31,25-25-15,0-1 15,25-24 47,-25-24-62,25 24-16,24-25 16,1 25-16,49-25 15,125-25 17,-150 50-32,100-49 31,-75 24-16,-25 0 1,-49 25 0,49 0-1,-49 0 1,25-25 0,0 25-1,-26 0 1,1 0 15,0 0 16,-25-24-31,0-1-16,0 0 15,0-25 16,25-24-15,-50 24 0,25 26 31,-25 24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5-26T05:19:59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14735 17018 0,'0'-25'15,"0"50"-15,-24-50 0,-1 0 16,25 0 15,0 50 32,0 0-63,-25 25 15,50 99 1,-25 74 0,49 149-1,1-25 16,-25-272-31,-25 49 32,25-25-17,-1-25 1,-24-49 0</inkml:trace>
  <inkml:trace contextRef="#ctx0" brushRef="#br0" timeOffset="2091.06">14959 16795 0,'0'0'15,"-25"0"-15,25-25 32,-25 25 15,50 25-32,49-1 1,1-24-1,49 25 1,49-25 0,51 0-1,-1 0 1,-124 0 0,149 0-1,-25 0 1,274 0 15,-274 0-15,74 50-1,-73-25 1,-26-1 0,-99-24-1,174 25 1,-173 0-1,222-25 1,-49 0 0,-25 0-1,0 0 17,-25 0-17,1 25 1,-26 0-1,-24-25 1,-25 24 0,-1 1-1,-24-25 1,50 25 0,-75 0-1,0-25 1,1-25-1,-26 25 1,25 0 0,-74 0 31,0 0-16,-25 25-16,-25 0 1,25 0-16,-25 24 16,1 100-1,-1-25 1,0 0 0,25 25-1,-25-25 1,-24 0-1,49-25 1,-25 0 0,25-49-1,-25 24 17,25-49-17,0 0 1,0 0-16,-25-25 31,0 25-15,-49-25-1,-25 24 1,-1 1 0,-48-25-1,-26 25 1,-25-25-1,75 25-15,0-25 16,-124 25 0,-124 0 15,75-1-15,-1 1-1,-25 0 1,1 0-1,24 24 1,75-49 0,24 25-1,1 0 1,24 0 0,-24-25-1,-1-25 1,51 25-1,-100-50 17,-1 50-17,76-24 1,98 24 0,-49-25-1,0 0 1,0 0-1,50 0 1,-25 25 0,24-24-1,1-1 1,-1 0 0,26 25-1,-50-25 16,74 25-15,0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5-26T05:20:10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20267 5532 0,'25'0'78,"0"0"-62,0 0-16,24-25 15,26 25-15,-1-25 16,-24 25-1,24-24-15,1 24 16,123-25 15,-124 25 1,-74 74 14,-24 174 17,-1-99-47,0-74-16,0 24 15,-24 99 1,-1 26-1,0 98 1,50-148 0,0-1-1,-24 26 1,24 24 0,-25 25-1,0 0 1,0-25-1,0-24 1,1 24 0,-1-24 15,0-1-15,0 1-1,0-100-15,1 50 16,-1-1-1,0-23 1,25-1 0,-25 0-1,25-25 1,-25-25 0,25 1-1,0-51 1,0 1 15,-24-25 94,-26 0-109,-25 25-1,-24-25-15,-25 0 16,-347 0 0,322 0-1,-173-74-15</inkml:trace>
  <inkml:trace contextRef="#ctx0" brushRef="#br0" timeOffset="49176.25">23715 9080 0,'0'0'16,"-24"-25"15,24 50 16,24-1-47,26 26 16,74 173 15,25 0 0,-75-148 0,-49-50-31,-25-25 32</inkml:trace>
  <inkml:trace contextRef="#ctx0" brushRef="#br0" timeOffset="49608.55">24410 9030 0,'0'0'0,"0"-25"0,0 0 32,25 25-1,-25 50-31,-25-25 15,-25 99 1,-24 99 0,-25 25-1,0 25 1,24-50 0,26-99-1,49-74 1,0-25-16,-25-25 15,25 24 17,-25-24-17,0-24 17</inkml:trace>
  <inkml:trace contextRef="#ctx0" brushRef="#br0" timeOffset="50894.02">25129 9576 0,'0'0'15,"-24"0"17,-1 0-17,74 0 16,125-25 1,-25 0-17,-50 0 1,-24-24 0,-51 49-1,1 0 1,-74 0-1</inkml:trace>
  <inkml:trace contextRef="#ctx0" brushRef="#br0" timeOffset="51159.25">25105 9923 0,'0'25'31,"24"-50"-31,1 25 16,0-25-1,74 0 1,-24 25-16,74-49 16,-1 24-1,-98 0 1,-25 25-1</inkml:trace>
  <inkml:trace contextRef="#ctx0" brushRef="#br0" timeOffset="54225.65">26767 9179 0,'-25'0'32,"50"-25"-17,-25 0 1,0 0 31,-25 50-47,0 25 15,-49 123 17,49-73-32,-149 222 31,50-24 16,124-323-16</inkml:trace>
  <inkml:trace contextRef="#ctx0" brushRef="#br0" timeOffset="54520.07">26271 9228 0,'0'0'0,"0"-24"0,0-1 16,0 74 31,24 51-32,26 24 1,24-25 0,26 25-1,-51-75 1,75 51 0,-49-51 15,-50-49-31,24 0 15</inkml:trace>
  <inkml:trace contextRef="#ctx0" brushRef="#br0" timeOffset="54922.13">27412 9204 0,'0'0'15,"0"-25"-15,0 0 47,0 75-31,0-1-1,0 1-15,24 24 16,-24 75 0,0 0-1,-24 49 17,24-148-32,-25 24 31,25-24-16,0-25 17,25-50-32</inkml:trace>
  <inkml:trace contextRef="#ctx0" brushRef="#br0" timeOffset="55455.19">27337 9104 0,'0'0'15,"-25"-24"1,25-1-1,25 0 17,0 0-32,49 0 15,-49 25 1,50 0 0,-50 50-1,-25 24 1,-25-24-16,0 24 15,0-49 1,25 0 0,50 0-1,49-25 1,-25 0 0,-49 25-1,-25 49 16,-49-24-15,-26 24 0,-24-49-1,24 0-15</inkml:trace>
  <inkml:trace contextRef="#ctx0" brushRef="#br0" timeOffset="55892.18">27362 8534 0,'0'-25'0,"0"50"31,-25-100-31,-24 75 31,-26 100-15,75-51-1,-25-24 1,50-50 15,0 0-31,25-49 16,-1 24-1,-24 26 17,0 48-17,-25 1-15,25 25 16,-1-1 15,-24-24-15,0 0-16</inkml:trace>
  <inkml:trace contextRef="#ctx0" brushRef="#br0" timeOffset="56598.16">24187 8335 0,'0'0'0,"0"-25"16,-50 25 0,25 25-1,-24 25-15,-1-25 16,1 24-16,-76 26 47,299-274 0,0 75 0,-100 248 15,-49-99-46,-25 0-1,25-25 1,0 0-16</inkml:trace>
  <inkml:trace contextRef="#ctx0" brushRef="#br0" timeOffset="75076.28">23195 8335 0,'0'0'16,"24"-25"-16,-24 75 31,0 0-15,-74 644 15,-1 75 0,26-198 16,49-298-16</inkml:trace>
  <inkml:trace contextRef="#ctx0" brushRef="#br0" timeOffset="75977.99">23319 8013 0,'24'0'0,"-48"0"0,98-25 16,0 25-16,1 0 16,-1 0-1,50 0-15,248-25 16,149 0 0,124 1-1,50-1 1,-1 0-1,224-49 17,-173-1-17,98-49 32,-669 99-31,-125 25-16,-24 0 15,0 25 17,-25 25-32,0-1 15,0 75 1,-50 50 0,-24 49-1,-25 50 1,24 25-1,50-50 1,-24 99 0,49-148-1,-50-26 17,-49 1-17,-149 74 1,49-149-1,1 0 1,99-74 0,-348 0-1,25-25 1,-322 0 15,198 50-15,-396 74-1,272-99 1,124-1 0,174-48-1,223-26 1,149-24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5-26T05:21:38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12751 15554 0,'25'0'16,"-1"-49"15,-48 49-16,24 24 48,0 26-47,0 148 15,-25 323 0,0-397-31,0 125 16,0-26-1,1-74 1,-1-50 0,25-74-1</inkml:trace>
  <inkml:trace contextRef="#ctx0" brushRef="#br0" timeOffset="2515.83">12800 15257 0,'25'-25'31,"0"25"-31,25 0 31,98 25 1,324-50 15,-373 25-47,422-75 46,-99 26 17,-249 49-47,-24-25-16,0 25 31,0-25-16,-25 50 1,25-25 0,0 0-1,49 0 1,-74 0 0,0 0-1,99 0 16,-49 0-15,-75 0 0,323-25-1,-323 25 1,0 0-16,100 0 16,74-25 15,-199 25-16,174 0 1,-99 0 0,0 0-1,0 0 1,0 0 0,-1-25-1,26 25 1,25 0-1,-1-24 1,0-1 0,26 25-1,-1-25 17,124 25-17,-123-25 1,24 25-1,-25-25 1,0 25 0,-24 0-1,-51 0 1,-24 0 0,-49 0-1,-25 0-15,-26 0 31,1 0 32,-25 25-47,0 0-16,0 0 15,25 0 1,-25 49-1,25 50 1,-25 50 0,-25 148-1,0-198-15,25 149 32,-25-149-32,25 25 15,-24 99 1,24-49-1,0-51 1,0-98 0,-25 24 15,25-49-31,-25 0 47,-25-25-32,1 0-15,-1 25 16,-148 0 0,-1 0-1,75-25 1,-322 49 0,73 1-1,-73-1 1,-25 1-1,-26 0 1,1-1 0,-25 1-1,-272 24 17,520-49-32,-248 0 31,25 24-16,-174 51 1,273-75 0,25 24-1,0-24 1,-50 0 15,224 0-15,-26-25-1,150 0 1,-50 0 0,25 0-1,74-25-15,0 25 16,-25 0 0,26 0 46,-1 0-46,0 0-1,0 0 1,0 0 0,1 0-16,-1 0 31,25-25 63,0-25-48,0 26-30,25-1-16,-1-25 16,1 0-16,0-24 15,49-100 1,-49 50-16,0 25 16,0-75-1,0 26 1,-50 123-1</inkml:trace>
  <inkml:trace contextRef="#ctx0" brushRef="#br0" timeOffset="34950.44">22550 15976 0,'-25'-25'16,"50"50"-16,-75-75 0,50 26 15,0-1 17,-25 25-1,25 25 16,124 223 0,-99-199-32,25 150 32,74-323 0,99-149-31,174-124-1,-199 198 1,-74 100-1,-74 50 1,-1 49 0,-49-25-1</inkml:trace>
  <inkml:trace contextRef="#ctx0" brushRef="#br0" timeOffset="35500.37">22500 15728 0,'0'0'0,"0"-25"16,25 0-16,-25 0 16,-25 1 15,50 48 0,0 26-15,24 24-1,1 1 1,-25-1 0,24-49 15,50-50-31,75-124 31,99-99-15,25-24-1,-50 73 1,-99 100 0,-100 49-16,1 50 15,-50-25 1,25 25 15,-50 0-15</inkml:trace>
  <inkml:trace contextRef="#ctx0" brushRef="#br0" timeOffset="35635.5">23988 15008 0,'0'-24'16,"-24"24"-1</inkml:trace>
  <inkml:trace contextRef="#ctx0" brushRef="#br0" timeOffset="50701.39">22624 15182 0,'-25'0'16,"25"-25"-1,0 1 16,0-1 1,25 25 30,25 49-31,-50 1-31,24 49 16,-24 0 0,0-24-1,0-26 1,25-24 15,25-50-15,99-99-1,74-99 1,50-50 0,0 75 15,-75 49-15,-148 124-16,24-24 15,-49 49 16,-25-25 1,-25 25-17,-24 49 1</inkml:trace>
  <inkml:trace contextRef="#ctx0" brushRef="#br0" timeOffset="130109.21">22922 15083 0,'0'-25'31,"-25"25"-16,25 25 64,25 0-64,-25 24-15,24 26 16,-24-26-16,0 26 15,25-50-15,-25 24 16,0-24-16,25 0 16,0-25 15,24-25-31,795-620 62,-670 521-62,371-223 47,-520 347-31,-50 24 15</inkml:trace>
  <inkml:trace contextRef="#ctx0" brushRef="#br0" timeOffset="130833.9">22748 15430 0,'0'0'16,"0"-25"-16,25 1 0,-25-1 16,0-25-1,0 25 32,25 25-31,-25 50-16,24-25 15,1 99 1,50 99 15,-51-173-31,1-1 16,50 1-1,24-50 1,99-99 0,125-149-1,74-100 1,322-272 15,-644 571-15,73-51-1,-148 75 1,25 25 0,-25-24 46,0-1 32</inkml:trace>
  <inkml:trace contextRef="#ctx0" brushRef="#br0" timeOffset="140259.88">16695 16522 0,'0'0'16,"-25"0"15,50 0 16,-25 25-47,0-1 16,-25 76 46,50-76 16,0-24-62,0 0-16,0 25 16,24-25-1,26 0 1,73 0 0,1 25 15,-99-25-31,49 25 15,25-25 17,50 0-17,-125 0-15,51 0 32,-26 0-17,-24-25 1,-26 25 15,1 0-15,0 0-16,0 0 15,-25-25 1,25 25 0,-25-25-1,24 25 16,-24-24-15,0-26 0,25 0-1,0-24 1,-50 49 0,25 0 15</inkml:trace>
  <inkml:trace contextRef="#ctx0" brushRef="#br0" timeOffset="141163.21">17191 17142 0,'0'0'16,"0"-25"15,-25 25 16,25 25-31,0 0-16,-99 198 62,0-74-15,99-174-16,25 0-15,49-124 0,-24 1-1,-1 98 1,26-99 0,-75 99-1,25 50 1,-25-24-1,24 24 1,-24-25 15,0 50-15,25-1 0,0 1-1,-25 0 1,50 74-1,-26 1 1,-24-26-16,50 25 16,-25 0-1,0-49 1,0-25 0,-1 0-1</inkml:trace>
  <inkml:trace contextRef="#ctx0" brushRef="#br0" timeOffset="141586.91">17241 17291 0,'0'-25'31,"25"0"16,24 25-47,-24 0 16,25-25-1,-26 25-15,26-24 16,0 24-1,-25 0 1,-1 0 0,-24-25-1</inkml:trace>
  <inkml:trace contextRef="#ctx0" brushRef="#br0" timeOffset="-213484.3">22798 15133 0,'-25'24'15,"25"1"-15,25-25 16,-1 50-1,76 74 17,148-75 15,297-470-1</inkml:trace>
  <inkml:trace contextRef="#ctx0" brushRef="#br0" timeOffset="-204197.59">22277 15728 0,'-25'0'15,"25"-25"79,-25 25 0,0 0-47,0 0-47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5-26T05:23:32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 9973 0,'0'0'15,"0"-25"-15,25 25 31,-25-25-31,0 50 63,-25 0-47,25 24-16,0 100 31,0-50-31,0-24 15,-25 74 1,25-25 0,-25-25-1,25-50 1,0-173 31,25-173-16,25-26-15,-25 224-1,0-25 1,-1 74-16,1 1 0,-25 24 16,25 0 15,-25 0-16,25 25 1,0 75 0,-1 24-1,1 75 1,0-26 0,0 1-1,0-25 1,-1 0-1,-24-49 1,25-50 0,-25 24-1</inkml:trace>
  <inkml:trace contextRef="#ctx0" brushRef="#br0" timeOffset="251.09">893 10419 0,'-25'0'31,"50"-25"0,0 25-31,49-25 16,1 1-1,-1-26 1</inkml:trace>
  <inkml:trace contextRef="#ctx0" brushRef="#br0" timeOffset="720.48">1414 9625 0,'0'-25'47,"-25"25"-47,25-24 62,50 24-62,-25-25 16,49 0-1,0-25 1,1 26 0,-50 24 30,-50 0-14</inkml:trace>
  <inkml:trace contextRef="#ctx0" brushRef="#br0" timeOffset="1033.07">2034 9055 0,'0'0'16,"0"-25"-16,0 50 46,25 24-30,-25 1-16,0 0 16,0-26-16,25 26 15,-25-25-15,0 24 16,25 1 15,-1-25-31</inkml:trace>
  <inkml:trace contextRef="#ctx0" brushRef="#br0" timeOffset="1435.1">2580 9923 0,'-25'0'31,"50"0"1,25 0-17,-1-25 1,1 25-16,24 0 16,-24-25-1,-25 25 1</inkml:trace>
  <inkml:trace contextRef="#ctx0" brushRef="#br0" timeOffset="1650.17">2654 10295 0,'-24'25'16,"48"-50"-16,-73 50 0,49 0 15,25-25 32,49-50-31,25 0 0,0 1-1</inkml:trace>
  <inkml:trace contextRef="#ctx0" brushRef="#br0" timeOffset="2282.55">3944 9452 0,'0'0'16,"0"-25"-1,0 0-15,-25 0 32,1 0-32,-1 25 15,-124 50 1,50 74 0,-25 25-1,74 0 16,50-50-15,75-74 0,24-25-1,25-75 1,-25-24 0,-49-50-1,-26 75 1,-24 24-1,0 75 17,25 74-17,25-24 1,74-51 0,50-48-1</inkml:trace>
  <inkml:trace contextRef="#ctx0" brushRef="#br0" timeOffset="2665.95">4490 9600 0,'50'-49'16,"-100"98"-16,124-148 0,-49 25 16,-50-1-1,1 75 1,-150 50 0,75 24-1,49 50 1,25-24-1,25-26 1,75-49 0,24-50-1,25-49 1,-25-75 0,-49-50 15,-50-123-16,-75-25 1,26 272 0,24 100 15,25 0-31,0 173 16,25 50-1,0-124-15</inkml:trace>
  <inkml:trace contextRef="#ctx0" brushRef="#br0" timeOffset="2965.31">5085 9328 0,'0'0'0,"0"-25"16,0 0 15,0 50-15,0 74-1,0 25 1,0 25 0,-24 25-1,-26-75 1,0-25-1,-24-24 1,0-75 0</inkml:trace>
  <inkml:trace contextRef="#ctx0" brushRef="#br0" timeOffset="3127.2">5061 8757 0,'0'0'0,"0"-25"31</inkml:trace>
  <inkml:trace contextRef="#ctx0" brushRef="#br0" timeOffset="3665.94">5706 8980 0,'0'0'0,"0"25"0,0 0 16,0 0-1,-25 24 1,25 1 0,-25 99-1,-25-25 1,1-25 0,49-74-1,-25-25-15,50-50 16,0-74-1,49-74 1,-24-26 0,-26 76-1,1 98 1,-25 25 0,25 25 15,0 50-16,49 123 1,-74-123 0,25 173-1,0-99 1,-50-24 0,0-51-1</inkml:trace>
  <inkml:trace contextRef="#ctx0" brushRef="#br0" timeOffset="3853.34">5730 9228 0,'0'0'16,"-24"0"-16,24-24 0,0-1 46,49 0-30,26 25 0,-26 0-1</inkml:trace>
  <inkml:trace contextRef="#ctx0" brushRef="#br0" timeOffset="4315.12">3572 10593 0,'50'0'94,"-1"0"-94,26 0 16,24 0-16,25 0 15,25-25-15,223-49 16,50-26 0,-1-24-1,-48 25 1,-150 49 0,-124 26-1,-124 24 16</inkml:trace>
  <inkml:trace contextRef="#ctx0" brushRef="#br0" timeOffset="4948.18">4763 11287 0,'0'-24'16,"0"48"-16,25-48 0,0 24 62,-50 24-62,25 26 16,-25 49 0,0 0-1,0 1 1,25-125 31,50-50-47,-25-24 15,24-74 1,26 24 0,-50 124-1,-1 0 1,-24 0-1,25 0 1,0 75 0,25 49-1,-1 25 1,1 0 0,-1-49-1,-24-26 1,-25-24-1</inkml:trace>
  <inkml:trace contextRef="#ctx0" brushRef="#br0" timeOffset="5156.49">4788 11560 0,'0'0'0,"-50"0"0,25 25 31,50-25-15,0-25 0,49 0-1,100-49 1,74-75 0,-174 100-1</inkml:trace>
  <inkml:trace contextRef="#ctx0" brushRef="#br0" timeOffset="5417.88">5681 10990 0,'0'-25'15,"0"50"-15,25-50 0,-25 0 16,24 50 31,-24 0-32,0 24 1,0 75 0,0 25-1,0 25 1,0-100-16,-24 75 16,-1-25-1,25-99 1</inkml:trace>
  <inkml:trace contextRef="#ctx0" brushRef="#br0" timeOffset="5800.05">4168 11139 0,'-25'-25'16,"50"50"-16,-50-75 0,25 25 47,0 75-32,0 24-15,0 25 16,25 149 0,-1 1-1,26-51 1,-50-74 0,25-99-16,-25 0 31,25-25-16</inkml:trace>
  <inkml:trace contextRef="#ctx0" brushRef="#br0" timeOffset="40937.97">23740 15430 0,'0'-25'32,"25"25"-1,0 0-16,0 25 1,24 0-16,-24-25 16,149 198 31,-323 1-1,99-149-14,50-26-1,75-48-15,49 24-1,-50-25 1,75-25-1</inkml:trace>
  <inkml:trace contextRef="#ctx0" brushRef="#br0" timeOffset="41235.12">24683 15480 0,'0'0'0,"0"-25"0,0 0 31,-25 25-15,25 25-1,-49-25 1,24 25-16,-25 49 16,-24-24-1,24 49 1,-24-25-1,-1-24 17,26-25-32</inkml:trace>
  <inkml:trace contextRef="#ctx0" brushRef="#br0" timeOffset="41486.25">24187 15703 0,'0'-25'0,"-25"0"16,50 50 31,0-25-31,24 25-1,50 49 1,-49-49-1,-25 0-15,49 0 16,-24 0 0,-25-50-1</inkml:trace>
  <inkml:trace contextRef="#ctx0" brushRef="#br0" timeOffset="41891.26">24931 15430 0,'0'0'0,"25"0"15,-25-25-15,25 25 32,-25 25-17,0 0 1,24 49-1,-24-24-15,-24 0 16,-1 24 0,0-24-16,25-26 31,0 1-15,50-50 15,24 1-16,25-1 1,-49 0 0,-1 0-1,-49 0 1,25 25-16</inkml:trace>
  <inkml:trace contextRef="#ctx0" brushRef="#br0" timeOffset="48904.02">20342 16373 0,'0'0'0,"-25"0"15,50 0 32,0 0-47,123 25 31,175-100 16,-298 75-15</inkml:trace>
  <inkml:trace contextRef="#ctx0" brushRef="#br0" timeOffset="49185.9">20292 16695 0,'0'0'16,"-25"25"30,75-50-46,-25 25 16,0-24 0,49 24-16,-24-25 15,148-50 1,-99 51 0,-24-26-1,-51 50 16</inkml:trace>
  <inkml:trace contextRef="#ctx0" brushRef="#br0" timeOffset="49487.83">20664 16274 0,'0'0'0,"0"-25"31,-25 25-31,1 0 16,-1 25-1,0 24 1,-25 50 0,-24 26-1,0-1 1,24 0-1,0-50 1,50 0 0,25-49-1</inkml:trace>
  <inkml:trace contextRef="#ctx0" brushRef="#br0" timeOffset="49885.82">21483 15951 0,'0'0'15,"0"-25"-15,0 1 31,0 48-31,-25 26 16,-25 24 0,26 1-1,-1 24 1,25-25 0,25-24-1,49-50 1,0-50-1,1-24 1,-50 0 0,-1-1-1,-73 50 1,24 50 0</inkml:trace>
  <inkml:trace contextRef="#ctx0" brushRef="#br0" timeOffset="98389.28">20292 7517 0,'0'0'15,"0"-25"-15,0 0 16,0 0 0,0 75 93,25-25-93,0 24-1,24 150 1,1-1 15,-25-173-15,-25 0-1,25-25-15,669-496 63,26 24-16,-596 398 0,-100 99-16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5-26T05:24:49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13396 2208 0</inkml:trace>
  <inkml:trace contextRef="#ctx0" brushRef="#br0" timeOffset="8176.22">13148 6276 0,'0'-25'32,"0"50"46,0 25-63,0-1-15,-25 26 16,25-25-16,-25 49 16,25-50-1,0-24 1,-25 0-1,75-50 48,24 25-47,-24 0-1,148 0 1,-24 0-1,24 0 1,51-25 15,-101 25-15,-98-24 0,-25 24-1,-25-25 16,0 0-31,0-25 32,0 26-32,25-26 31,-25 0-15,0 25-1,0 1 1</inkml:trace>
  <inkml:trace contextRef="#ctx0" brushRef="#br0" timeOffset="15369.69">15752 9650 0,'0'0'0,"-24"0"31,-1 25 1,25 24-1,0 51 0,-25-75-31,25 49 47,0-49 0,248-25 15,-49 0-46,148 0 0,-124-25-1,0 25 1,1-25 0,-26 25-1,-24 0 1,-25 0-1,-50 0 1,-74 0 0,24-25-1,-24 25 17,-25-24-17,-25-26 1,0-74 15,1 74-31,24 1 16,-25-1-1,25 25 1,0 50 0</inkml:trace>
  <inkml:trace contextRef="#ctx0" brushRef="#br0" timeOffset="17152.29">15852 12478 0,'0'-25'93,"0"50"-77,0 0-16,-25 99 31,25-50-31,0-24 16,0 49-1,0-49 1,0-25 0,25-25 46,-1 0-46,26 0-16,99 0 15,49 0 17,26 0-17,49 0 1,24 0 0,-49-25-1,-124 25-15,75 0 16,-50-25-1,-50 25 1,-50-25 0,-24 25 31,-25-49 31,-25 24-63,1 0-15,-1-25 16,0 26 0,0-26-16,25 25 15,-25 25 1</inkml:trace>
  <inkml:trace contextRef="#ctx0" brushRef="#br0" timeOffset="18504.15">13495 13917 0,'0'25'31</inkml:trace>
  <inkml:trace contextRef="#ctx0" brushRef="#br0" timeOffset="43971.43">14884 16249 0,'0'49'15,"50"100"-15,-25 25 16,-1-124 0,1-1-16,0 1 15,0-50-15,0 0 16,347-720 31,49 150 0,-371 520-32</inkml:trace>
  <inkml:trace contextRef="#ctx0" brushRef="#br0" timeOffset="44355.02">14983 15802 0,'0'25'32,"25"25"-32,-25-25 15,25 24-15,0-24 16,-25 25 0,49-75 15,-24-25-16,99-148 1,25-50 0,25 0-1,-1 99 1,-49 74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5-26T05:25:51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25675 1116 0,'50'0'16,"-25"-24"-16,74-101 31,-74 101-15,-1-26-1,1 50 1,-25 50 0,-25-26-1,1 249 16,-51 50 1,1-199-17,-25-25 1,24-74-16,-123 25 31,98-50-15,26-25-1,49-50 1</inkml:trace>
  <inkml:trace contextRef="#ctx0" brushRef="#br0" timeOffset="218.17">26022 1340 0,'25'0'16,"-25"24"-16,100-48 31,-51 24-15,26 0-1,123-25-15</inkml:trace>
  <inkml:trace contextRef="#ctx0" brushRef="#br0" timeOffset="647.95">27908 1141 0,'0'-25'16,"0"50"-16,0-74 31,25 49-15,-50 74-1,-74 50 1,-25 0-1,24-25 1,51-49 0</inkml:trace>
  <inkml:trace contextRef="#ctx0" brushRef="#br0" timeOffset="918.3">27461 1364 0,'0'0'16,"0"-49"-16,25 24 16,0 50 31,-25 0-47,25-1 15,0 76 1,49-1-1,0-25 1,-24-24 0,-25-25-1,0-25-15</inkml:trace>
  <inkml:trace contextRef="#ctx0" brushRef="#br0" timeOffset="1213.74">28280 1240 0,'0'0'0,"0"25"0,0 0 16,124-25 15,50-25-15,-26-24-16,-73 24 15</inkml:trace>
  <inkml:trace contextRef="#ctx0" brushRef="#br0" timeOffset="1855.91">26221 1588 0,'0'0'31,"25"0"16,24 0-31,1-25-1,322-50 32,-347 75-16,-75 0-15,1 0 0,-1 25-1,0-50 1</inkml:trace>
  <inkml:trace contextRef="#ctx0" brushRef="#br0" timeOffset="2851.88">25601 918 0,'-25'-25'16,"50"50"-16,-50-75 78,25 75-16,-25 0-46,0 99 31,25-74-32,0-26 1,0 1 0,0 0 15,25-25-15,0 0-1,25 0 1,-1 0-1,-24 0 1,0 25-16,24-50 16,-24 25 31,0 0-47,25-25 15,-26 0 1,1 1-1,0 24 1,-25-25 0,0 0 46</inkml:trace>
  <inkml:trace contextRef="#ctx0" brushRef="#br0" timeOffset="4516.09">28206 620 0,'0'0'16,"0"-25"15,49 25 78,-24 25-109,0-25 16,0 25-16,-1-25 15,76 99 32,-125 0 0,-25-49 0,100-75 16,49 0-48,-25 1 1,100-51-1,-149 50 1,0 25 0,-25-24 77,24 24-77</inkml:trace>
  <inkml:trace contextRef="#ctx0" brushRef="#br0" timeOffset="5246.06">27685 1389 0,'-75'50'16,"150"-100"-16,-224 149 0,49-74 0,1 25 15,25-1 1,-199 76 15,223-125 0,50 24 16</inkml:trace>
  <inkml:trace contextRef="#ctx0" brushRef="#br0" timeOffset="5667.84">27436 1240 0,'25'50'0,"-50"-100"0,100 150 15,-25-51-15,-1 26 16,1-26 0,24 50-1,1 1 1,-51-75-16,1-1 16,0-24-1,-25 25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2-05-26T05:26:54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20168 13570 0,'0'0'0,"0"-25"0,-25-25 16,25 25-1,0 1-15,-25-1 16,25 0 15,-24 0-15,-1 25-1,0 0-15,-173 248 63,222-149-16,125-247-16,-124 123-15,0 74 15,0 75-16,-25 1 1,24-51 0,-24-49-1,0 0 1</inkml:trace>
  <inkml:trace contextRef="#ctx0" brushRef="#br0" timeOffset="287.54">20391 13718 0,'25'50'31,"-50"-100"-31,50 150 0,-50-1 15,1-49 1,24-26 0,-25-24-1,50 0 17,24 0-17</inkml:trace>
  <inkml:trace contextRef="#ctx0" brushRef="#br0" timeOffset="528.03">20937 13520 0,'0'0'0,"0"-25"15,0 0 1,-25 50-1,25 0 1,-49 74 0,49-49-16,-50 49 31,50-49-31,-50-1 16</inkml:trace>
  <inkml:trace contextRef="#ctx0" brushRef="#br0" timeOffset="747.18">20788 13470 0,'0'0'15,"0"-24"-15,0 48 47,25 1-47,0 25 16,24 49-1,51 25 17,-76-99-1</inkml:trace>
  <inkml:trace contextRef="#ctx0" brushRef="#br0" timeOffset="985.04">21185 13297 0,'0'0'0,"25"0"0,-25-25 31,25 25-15,-25 25 0,-25 74-1,25-25-15,0 1 16,25-75-1,24-25 1,26-25 0,-26 26-16</inkml:trace>
  <inkml:trace contextRef="#ctx0" brushRef="#br0" timeOffset="1136.48">21557 13570 0,'0'0'0,"0"24"16,50-24 15,-25-24-15,74-26 0</inkml:trace>
  <inkml:trace contextRef="#ctx0" brushRef="#br0" timeOffset="1349.41">21855 13396 0,'-25'25'32,"25"0"-17,0 24-15,-25 26 16,25-26-16,-24 26 15,24-26-15,0 75 32,-25-99-32</inkml:trace>
  <inkml:trace contextRef="#ctx0" brushRef="#br0" timeOffset="1732.69">22450 13322 0,'0'0'0,"0"-25"0,-25 0 15,-74 0 1,74 25 0,1 25-1,-26 74 1,0 25 15,50-25-15,50-74-1,49-50 1,-49 1 0,-25-1-16,49-74 15,-49 49 1,-25 25-1,0 100 17,0-26-17</inkml:trace>
  <inkml:trace contextRef="#ctx0" brushRef="#br0" timeOffset="2049.34">22748 13619 0,'0'0'16,"0"-25"-16,0 50 31,-25 0-15,25 25-1,0-26-15,0 1 16,75 25 15,-75 0-15,0 24-1,0 0 1,-25 1 0,0-75-1,25 25 1,-25-25-16</inkml:trace>
  <inkml:trace contextRef="#ctx0" brushRef="#br0" timeOffset="2334.96">23418 13297 0,'0'0'0,"0"-25"32,0 50-17,0 0-15,-25-1 16,-25 100 0,-24 0-1,0 25 1,49-74-16,0-26 15,-50 26 17</inkml:trace>
  <inkml:trace contextRef="#ctx0" brushRef="#br0" timeOffset="2584.1">23244 13421 0,'0'-25'0,"0"50"0,0-75 47,0 75-47,25 49 16,0-24 0,0 0-16,-1 24 15,1 25 1,0-49-1,0-25 1</inkml:trace>
  <inkml:trace contextRef="#ctx0" brushRef="#br0" timeOffset="2932.28">23715 13073 0,'0'-24'0,"0"48"0,0-98 15,50 49-15,-50 0 16,25 1-16,0-1 16,-1 25 15,-24 49-16,25 26 1,25-50 15,-25 24-15,-25-24-16,0 0 16,0 74-1,-25-74 1,25 0-16</inkml:trace>
  <inkml:trace contextRef="#ctx0" brushRef="#br0" timeOffset="3151.18">24038 13545 0,'-25'25'16,"25"-1"0,25 1-16,25-25 15,24 0 1,0-49 0,1-1-1</inkml:trace>
  <inkml:trace contextRef="#ctx0" brushRef="#br0" timeOffset="3335.24">24385 13346 0,'-25'-24'0,"1"48"16,24 1 0,0 25-16,-25-1 15,25 26-15,-25 49 16,25 0-1,0-50 1</inkml:trace>
  <inkml:trace contextRef="#ctx0" brushRef="#br0" timeOffset="3498.74">25055 13718 0,'0'0'0,"0"-24"16,0-1-16,25 25 16,0 0-1,-1-25-15</inkml:trace>
  <inkml:trace contextRef="#ctx0" brushRef="#br0" timeOffset="3652.08">25700 13570 0,'25'0'0,"0"0"31,24-25-15,-24 25 0,0-25-16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740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3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62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56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9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3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3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4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7B2C-25F9-41A4-9E27-5800FABF852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A5933C-6DB0-412F-8414-7520A590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6C5A-4E38-410C-98C5-5119324A4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2" y="1556395"/>
            <a:ext cx="11237842" cy="3399918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Linear Regression Model Using Matrices,</a:t>
            </a:r>
            <a:br>
              <a:rPr lang="en-US" dirty="0"/>
            </a:br>
            <a:r>
              <a:rPr lang="en-US" dirty="0"/>
              <a:t>Nonlinear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102354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8F08-C397-48AB-A58B-B489CBE9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4" y="159434"/>
            <a:ext cx="8596668" cy="740898"/>
          </a:xfrm>
        </p:spPr>
        <p:txBody>
          <a:bodyPr/>
          <a:lstStyle/>
          <a:p>
            <a:r>
              <a:rPr lang="en-US" dirty="0"/>
              <a:t>Linear Regression Model Using Matrices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A5DF6-573B-4DB4-A6D2-06307AC2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16" y="1074331"/>
            <a:ext cx="8257919" cy="53686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14DFB6-3595-8664-F027-1F7D072F1971}"/>
                  </a:ext>
                </a:extLst>
              </p14:cNvPr>
              <p14:cNvContentPartPr/>
              <p14:nvPr/>
            </p14:nvContentPartPr>
            <p14:xfrm>
              <a:off x="3938400" y="2107800"/>
              <a:ext cx="6028560" cy="4420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14DFB6-3595-8664-F027-1F7D072F19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9040" y="2098440"/>
                <a:ext cx="6047280" cy="44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87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857C95-46FE-4A7F-A9C5-ADFDDEB9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6" y="776284"/>
            <a:ext cx="8117059" cy="58917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281E3A8-6686-4A5B-B64E-554FB4A7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62" y="189930"/>
            <a:ext cx="8596668" cy="740898"/>
          </a:xfrm>
        </p:spPr>
        <p:txBody>
          <a:bodyPr/>
          <a:lstStyle/>
          <a:p>
            <a:r>
              <a:rPr lang="en-US" dirty="0"/>
              <a:t>Linear Regression Model Using Matrices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237BAC-1729-06DC-9058-64B6FCEAFC86}"/>
                  </a:ext>
                </a:extLst>
              </p14:cNvPr>
              <p14:cNvContentPartPr/>
              <p14:nvPr/>
            </p14:nvContentPartPr>
            <p14:xfrm>
              <a:off x="5277960" y="6037200"/>
              <a:ext cx="2402640" cy="74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237BAC-1729-06DC-9058-64B6FCEAFC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8600" y="6027840"/>
                <a:ext cx="2421360" cy="7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21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59E4-4B24-46DF-939D-1FDF2765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19" y="244475"/>
            <a:ext cx="5076352" cy="660400"/>
          </a:xfrm>
        </p:spPr>
        <p:txBody>
          <a:bodyPr/>
          <a:lstStyle/>
          <a:p>
            <a:r>
              <a:rPr lang="en-US" dirty="0"/>
              <a:t>The OLS estimate of β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A5F9A-D5B7-4A07-9BE3-099CA753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91" y="904875"/>
            <a:ext cx="8907648" cy="57086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E06967-3A98-0494-4BFF-53BFF61BD570}"/>
                  </a:ext>
                </a:extLst>
              </p14:cNvPr>
              <p14:cNvContentPartPr/>
              <p14:nvPr/>
            </p14:nvContentPartPr>
            <p14:xfrm>
              <a:off x="6867720" y="1955880"/>
              <a:ext cx="3733200" cy="190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E06967-3A98-0494-4BFF-53BFF61BD5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360" y="1946520"/>
                <a:ext cx="3751920" cy="19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9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BFA6-C06A-4752-84EB-6DB00536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48" y="229773"/>
            <a:ext cx="8596668" cy="740898"/>
          </a:xfrm>
        </p:spPr>
        <p:txBody>
          <a:bodyPr/>
          <a:lstStyle/>
          <a:p>
            <a:r>
              <a:rPr lang="en-US" dirty="0"/>
              <a:t>Solving the matrix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04593-0794-4807-AE6D-75447438D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49" y="1420103"/>
            <a:ext cx="9070975" cy="46430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0DDC9B-6624-E3B4-4FA7-6755172951C9}"/>
                  </a:ext>
                </a:extLst>
              </p14:cNvPr>
              <p14:cNvContentPartPr/>
              <p14:nvPr/>
            </p14:nvContentPartPr>
            <p14:xfrm>
              <a:off x="4501080" y="5153040"/>
              <a:ext cx="4510080" cy="1313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0DDC9B-6624-E3B4-4FA7-6755172951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1720" y="5143680"/>
                <a:ext cx="4528800" cy="13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85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C278-9F16-45FB-9558-0219217B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670F1-EA65-497A-853E-DE650D63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492" y="737015"/>
            <a:ext cx="7144496" cy="57903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B4B251-9147-D49F-71E1-A6D8451BDCDE}"/>
                  </a:ext>
                </a:extLst>
              </p14:cNvPr>
              <p14:cNvContentPartPr/>
              <p14:nvPr/>
            </p14:nvContentPartPr>
            <p14:xfrm>
              <a:off x="312480" y="2509560"/>
              <a:ext cx="8787960" cy="359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B4B251-9147-D49F-71E1-A6D8451BDC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120" y="2500200"/>
                <a:ext cx="8806680" cy="36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16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38322-EC8B-4405-A0A5-A745C0AF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24" y="447015"/>
            <a:ext cx="8589865" cy="60497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4C8C78-5AE8-968D-7E36-D3BFB4029FB2}"/>
                  </a:ext>
                </a:extLst>
              </p14:cNvPr>
              <p14:cNvContentPartPr/>
              <p14:nvPr/>
            </p14:nvContentPartPr>
            <p14:xfrm>
              <a:off x="4706280" y="794880"/>
              <a:ext cx="1759680" cy="524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4C8C78-5AE8-968D-7E36-D3BFB4029F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6920" y="785520"/>
                <a:ext cx="1778400" cy="526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45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0702-5476-4355-90A9-3C8E1BA4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2071"/>
            <a:ext cx="8596668" cy="662609"/>
          </a:xfrm>
        </p:spPr>
        <p:txBody>
          <a:bodyPr/>
          <a:lstStyle/>
          <a:p>
            <a:r>
              <a:rPr lang="en-US" dirty="0"/>
              <a:t>Nonlinear Regression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7BC49-6601-4929-A065-076E4D875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06" y="834680"/>
            <a:ext cx="9887197" cy="2249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B2292A-817E-42EB-B4DE-680D9ED8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897" y="2740301"/>
            <a:ext cx="8191214" cy="37733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9EC1F7-5439-049E-6570-9838D6D981A8}"/>
                  </a:ext>
                </a:extLst>
              </p14:cNvPr>
              <p14:cNvContentPartPr/>
              <p14:nvPr/>
            </p14:nvContentPartPr>
            <p14:xfrm>
              <a:off x="9055440" y="214200"/>
              <a:ext cx="1330920" cy="45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9EC1F7-5439-049E-6570-9838D6D981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46080" y="204840"/>
                <a:ext cx="1349640" cy="47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64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683EDD-9637-498C-823F-710C37BE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03" y="505239"/>
            <a:ext cx="8963302" cy="59940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D385D8-16D2-A6D2-033A-011A143E06A4}"/>
                  </a:ext>
                </a:extLst>
              </p14:cNvPr>
              <p14:cNvContentPartPr/>
              <p14:nvPr/>
            </p14:nvContentPartPr>
            <p14:xfrm>
              <a:off x="7144560" y="4644000"/>
              <a:ext cx="2161440" cy="429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D385D8-16D2-A6D2-033A-011A143E06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5200" y="4634640"/>
                <a:ext cx="218016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5793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35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  Linear Regression Model Using Matrices, Nonlinear Regression Models</vt:lpstr>
      <vt:lpstr>Linear Regression Model Using Matrices</vt:lpstr>
      <vt:lpstr>Linear Regression Model Using Matrices</vt:lpstr>
      <vt:lpstr>The OLS estimate of β</vt:lpstr>
      <vt:lpstr>Solving the matrix equation</vt:lpstr>
      <vt:lpstr>Example</vt:lpstr>
      <vt:lpstr>PowerPoint Presentation</vt:lpstr>
      <vt:lpstr>Nonlinear Regression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Asia Anjum</dc:creator>
  <cp:lastModifiedBy>Muhammad Akhlaq Farooq</cp:lastModifiedBy>
  <cp:revision>26</cp:revision>
  <dcterms:created xsi:type="dcterms:W3CDTF">2020-05-18T15:56:08Z</dcterms:created>
  <dcterms:modified xsi:type="dcterms:W3CDTF">2022-05-26T05:41:20Z</dcterms:modified>
</cp:coreProperties>
</file>