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920A32-1993-E908-662C-4B7012A96948}" v="582" dt="2024-05-16T14:25:36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16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4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8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4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04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4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2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0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6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9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65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 : Farhan Ishaq Choudhary</a:t>
            </a:r>
            <a:b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Roll No. : mscs23024</a:t>
            </a:r>
          </a:p>
        </p:txBody>
      </p:sp>
      <p:pic>
        <p:nvPicPr>
          <p:cNvPr id="5" name="Picture 4" descr="A row of white cabinets with blue lights&#10;&#10;Description automatically generated">
            <a:extLst>
              <a:ext uri="{FF2B5EF4-FFF2-40B4-BE49-F238E27FC236}">
                <a16:creationId xmlns:a16="http://schemas.microsoft.com/office/drawing/2014/main" id="{895F3B60-A683-91B4-0961-8F5713B81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17" r="31717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6205-9581-5377-4723-0D40215E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11111"/>
                </a:solidFill>
                <a:ea typeface="+mj-lt"/>
                <a:cs typeface="+mj-lt"/>
              </a:rPr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55CB-4F16-1C73-85D5-63689A80E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File System</a:t>
            </a:r>
          </a:p>
          <a:p>
            <a:r>
              <a:rPr lang="en-US"/>
              <a:t>Distribute Cloud Computing</a:t>
            </a:r>
            <a:endParaRPr lang="en-US" dirty="0"/>
          </a:p>
          <a:p>
            <a:r>
              <a:rPr lang="en-US"/>
              <a:t>Storage and Snapshot</a:t>
            </a:r>
          </a:p>
          <a:p>
            <a:r>
              <a:rPr lang="en-US" dirty="0"/>
              <a:t>Microservices </a:t>
            </a:r>
          </a:p>
        </p:txBody>
      </p:sp>
    </p:spTree>
    <p:extLst>
      <p:ext uri="{BB962C8B-B14F-4D97-AF65-F5344CB8AC3E}">
        <p14:creationId xmlns:p14="http://schemas.microsoft.com/office/powerpoint/2010/main" val="205377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CB5B-A8B9-0994-E0B0-847C6A0A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11111"/>
                </a:solidFill>
                <a:ea typeface="+mj-lt"/>
                <a:cs typeface="+mj-lt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52E63-3685-FA71-9013-2DBF3BCC4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Improve </a:t>
            </a:r>
            <a:r>
              <a:rPr lang="en-US"/>
              <a:t>Performance</a:t>
            </a:r>
          </a:p>
          <a:p>
            <a:r>
              <a:rPr lang="en-US" dirty="0"/>
              <a:t>Improve </a:t>
            </a:r>
            <a:r>
              <a:rPr lang="en-US"/>
              <a:t>flexibility</a:t>
            </a:r>
          </a:p>
          <a:p>
            <a:r>
              <a:rPr lang="en-US" dirty="0"/>
              <a:t>Add More Storage and remove old </a:t>
            </a:r>
          </a:p>
          <a:p>
            <a:r>
              <a:rPr lang="en-US" dirty="0"/>
              <a:t>Data Storage Lose threat reduction </a:t>
            </a:r>
          </a:p>
          <a:p>
            <a:r>
              <a:rPr lang="en-US" dirty="0"/>
              <a:t>Load Balance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6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A8EA-6CFC-1E6B-836D-B0F5A511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11111"/>
                </a:solidFill>
                <a:ea typeface="+mj-lt"/>
                <a:cs typeface="+mj-lt"/>
              </a:rPr>
              <a:t>Solution</a:t>
            </a:r>
            <a:endParaRPr lang="en-US" dirty="0"/>
          </a:p>
        </p:txBody>
      </p:sp>
      <p:pic>
        <p:nvPicPr>
          <p:cNvPr id="7" name="Content Placeholder 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659EFD4D-7C37-2374-1B76-F38217935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963" y="2405063"/>
            <a:ext cx="6248400" cy="2905125"/>
          </a:xfrm>
        </p:spPr>
      </p:pic>
    </p:spTree>
    <p:extLst>
      <p:ext uri="{BB962C8B-B14F-4D97-AF65-F5344CB8AC3E}">
        <p14:creationId xmlns:p14="http://schemas.microsoft.com/office/powerpoint/2010/main" val="310391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1189-F990-A808-40CA-A02723A1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11111"/>
                </a:solidFill>
                <a:ea typeface="+mj-lt"/>
                <a:cs typeface="+mj-lt"/>
              </a:rPr>
              <a:t>Development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482BA-3324-55E0-BE78-4F0097835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Architecture of file system </a:t>
            </a:r>
          </a:p>
          <a:p>
            <a:r>
              <a:rPr lang="en-US" dirty="0"/>
              <a:t>Network in Systems</a:t>
            </a:r>
          </a:p>
          <a:p>
            <a:r>
              <a:rPr lang="en-US" dirty="0"/>
              <a:t>Client Interface</a:t>
            </a:r>
          </a:p>
          <a:p>
            <a:r>
              <a:rPr lang="en-US"/>
              <a:t>Rest Apis</a:t>
            </a:r>
          </a:p>
          <a:p>
            <a:r>
              <a:rPr lang="en-US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5188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590B-6250-EC51-9B1C-78A16FF4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11111"/>
                </a:solidFill>
                <a:ea typeface="+mj-lt"/>
                <a:cs typeface="+mj-lt"/>
              </a:rPr>
              <a:t>Results and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8AE8-7176-FCBC-65C9-7F1FC556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Improvement in performance </a:t>
            </a:r>
          </a:p>
          <a:p>
            <a:r>
              <a:rPr lang="en-US" dirty="0"/>
              <a:t>Flexibility in Hardware Resource</a:t>
            </a:r>
          </a:p>
          <a:p>
            <a:r>
              <a:rPr lang="en-US" dirty="0"/>
              <a:t>Storage Security and lose minimization</a:t>
            </a:r>
          </a:p>
          <a:p>
            <a:r>
              <a:rPr lang="en-US" dirty="0"/>
              <a:t>Hardware Cost reduction 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442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</vt:lpstr>
      <vt:lpstr>Introduction</vt:lpstr>
      <vt:lpstr>Project Overview</vt:lpstr>
      <vt:lpstr>Problem Statement</vt:lpstr>
      <vt:lpstr>Solution</vt:lpstr>
      <vt:lpstr>Development Process</vt:lpstr>
      <vt:lpstr>Results and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164</cp:revision>
  <dcterms:created xsi:type="dcterms:W3CDTF">2024-05-16T13:36:31Z</dcterms:created>
  <dcterms:modified xsi:type="dcterms:W3CDTF">2024-05-16T14:26:29Z</dcterms:modified>
</cp:coreProperties>
</file>