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 autoAdjust="0"/>
    <p:restoredTop sz="86473" autoAdjust="0"/>
  </p:normalViewPr>
  <p:slideViewPr>
    <p:cSldViewPr snapToGrid="0">
      <p:cViewPr varScale="1">
        <p:scale>
          <a:sx n="70" d="100"/>
          <a:sy n="70" d="100"/>
        </p:scale>
        <p:origin x="19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1F1A-5407-4539-869A-117644EBA05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A406-AEF2-41A1-B55C-9CF3A42B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4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118D9E7-FE57-44CD-85BC-D39C427F2CF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448A-A063-44D8-AB23-2E1BBB9C594C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3CC-34FE-43D4-981F-530EE4E29CE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9302-E896-41F2-82A9-12B9A51DE2E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DC2-7EC2-4E3B-9F76-281F6C87412A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5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7A0E-E676-437A-9BF8-4944E92C588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FD88-60BA-4E99-A8BD-2E96095C490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65C2-134C-482B-9349-FCE3075F93AF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0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1588-BD71-425F-99BF-805FFA36505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5F1-3306-46D1-AC6A-8748DF0FD8D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69C3-6374-4185-A410-842F00F5731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261-F91C-4236-BD24-2F62A34A4CF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A44C-03A3-48C0-A7C6-BC3C4FFBD8D2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4AE6-3285-45BB-AECA-CEC791B3A0B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BBA1-5058-4671-B1C6-3C9904BB37BE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FFF9-588D-4B9F-9BA7-9379E6FC940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9060-AE49-415B-B457-1AF414F9E60A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A998E-D172-4B4A-9C6B-9DEA0DD9BD1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Created By: Abhishek Paul - Freelance IT Trainer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B3255C-9854-4AFC-BE15-61CAB510E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8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React.js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Presented by: Abhishek Paul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302112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63DA-2778-5229-99C8-20A325BE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Render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0401-0B9A-7BCC-B6E0-5A71538A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1611087"/>
            <a:ext cx="11364684" cy="425948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src</a:t>
            </a:r>
            <a:r>
              <a:rPr lang="en-US" dirty="0"/>
              <a:t>/index.js - create a function after root element</a:t>
            </a:r>
          </a:p>
          <a:p>
            <a:pPr lvl="0"/>
            <a:r>
              <a:rPr lang="en-US" dirty="0"/>
              <a:t>make this function contain an element inside a div and then render that element</a:t>
            </a:r>
          </a:p>
          <a:p>
            <a:pPr lvl="0"/>
            <a:r>
              <a:rPr lang="en-US" dirty="0"/>
              <a:t>Now, call this function which contains render</a:t>
            </a:r>
          </a:p>
          <a:p>
            <a:pPr marL="0" lvl="0" indent="0">
              <a:buNone/>
            </a:pPr>
            <a:r>
              <a:rPr lang="en-US" dirty="0"/>
              <a:t>function tick(){</a:t>
            </a:r>
          </a:p>
          <a:p>
            <a:pPr marL="0" lvl="0" indent="0">
              <a:buNone/>
            </a:pPr>
            <a:r>
              <a:rPr lang="en-US" dirty="0"/>
              <a:t>	const element = {</a:t>
            </a:r>
          </a:p>
          <a:p>
            <a:pPr marL="0" lvl="0" indent="0">
              <a:buNone/>
            </a:pPr>
            <a:r>
              <a:rPr lang="en-US" dirty="0"/>
              <a:t>		&lt;div&gt;</a:t>
            </a:r>
          </a:p>
          <a:p>
            <a:pPr marL="0" lvl="0" indent="0">
              <a:buNone/>
            </a:pPr>
            <a:r>
              <a:rPr lang="en-US" dirty="0"/>
              <a:t>			&lt;h1&gt; Hello World&lt;/h1&gt;</a:t>
            </a:r>
          </a:p>
          <a:p>
            <a:pPr marL="0" lvl="0" indent="0">
              <a:buNone/>
            </a:pPr>
            <a:r>
              <a:rPr lang="en-US" dirty="0"/>
              <a:t>			&lt;h2&gt;It's Now {new Date().</a:t>
            </a:r>
            <a:r>
              <a:rPr lang="en-US" dirty="0" err="1"/>
              <a:t>setLocalTimeString</a:t>
            </a:r>
            <a:r>
              <a:rPr lang="en-US" dirty="0"/>
              <a:t>()} &lt;/h2&gt;</a:t>
            </a:r>
          </a:p>
          <a:p>
            <a:pPr marL="0" lvl="0" indent="0">
              <a:buNone/>
            </a:pPr>
            <a:r>
              <a:rPr lang="en-US" dirty="0"/>
              <a:t>		&lt;/div&gt;</a:t>
            </a:r>
          </a:p>
          <a:p>
            <a:pPr marL="0" lvl="0" indent="0">
              <a:buNone/>
            </a:pPr>
            <a:r>
              <a:rPr lang="en-US" dirty="0"/>
              <a:t>	}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/>
              <a:t>root.render</a:t>
            </a:r>
            <a:r>
              <a:rPr lang="en-US" dirty="0"/>
              <a:t>(element)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lvl="0"/>
            <a:r>
              <a:rPr lang="en-US" dirty="0"/>
              <a:t>Now, call this function with </a:t>
            </a:r>
          </a:p>
          <a:p>
            <a:pPr marL="0" lvl="0" indent="0">
              <a:buNone/>
            </a:pPr>
            <a:r>
              <a:rPr lang="en-US" dirty="0" err="1"/>
              <a:t>setInterval</a:t>
            </a:r>
            <a:r>
              <a:rPr lang="en-US" dirty="0"/>
              <a:t>(tick, 1000);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53E2C-2592-1F5E-8B8C-DDBC996C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214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415B-355D-394D-4A27-28C5A24E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FACA-AE7A-A77A-DB76-DA74576C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Components are a JavaScript functions which receives props as parameters and then process these props in component to return some value as a JSX.</a:t>
            </a:r>
          </a:p>
          <a:p>
            <a:pPr lvl="0"/>
            <a:r>
              <a:rPr lang="en-US" dirty="0"/>
              <a:t>Components acts like a part of web page which can be managed separately in a specified JavaScript where function contains </a:t>
            </a:r>
            <a:r>
              <a:rPr lang="en-US" dirty="0" err="1"/>
              <a:t>jsx</a:t>
            </a:r>
            <a:endParaRPr lang="en-US" dirty="0"/>
          </a:p>
          <a:p>
            <a:pPr lvl="0"/>
            <a:r>
              <a:rPr lang="en-US" dirty="0"/>
              <a:t>Then export that function/component to be used by App.js</a:t>
            </a:r>
          </a:p>
          <a:p>
            <a:pPr lvl="0"/>
            <a:r>
              <a:rPr lang="en-US" dirty="0"/>
              <a:t>Now, </a:t>
            </a:r>
            <a:r>
              <a:rPr lang="en-US" dirty="0" err="1"/>
              <a:t>imort</a:t>
            </a:r>
            <a:r>
              <a:rPr lang="en-US" dirty="0"/>
              <a:t> this component and call it inside App function as a markup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B6AE5-625E-5813-23C9-F3D4766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8186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80BD-8CF5-6798-22C7-9EDF1637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components/Welcome.js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362B-F08F-7CD4-DB68-0DC03BCA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function Welcome(){</a:t>
            </a:r>
          </a:p>
          <a:p>
            <a:pPr marL="0" lvl="0" indent="0">
              <a:buNone/>
            </a:pPr>
            <a:r>
              <a:rPr lang="en-US" dirty="0"/>
              <a:t>		return &lt;h1&gt;Hello, from Welcome Component&lt;/h1&gt;</a:t>
            </a:r>
          </a:p>
          <a:p>
            <a:pPr marL="0" lvl="0" indent="0">
              <a:buNone/>
            </a:pPr>
            <a:r>
              <a:rPr lang="en-US" dirty="0"/>
              <a:t>	}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export default Welcome;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9D0-B85A-8250-2403-200EE30D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25978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555-F012-C208-CD63-01194B8F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/App.js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3E96-77E8-5EB4-F340-30585D45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import Welcome from './components/Welcome'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function App(){</a:t>
            </a:r>
          </a:p>
          <a:p>
            <a:pPr marL="0" lvl="0" indent="0">
              <a:buNone/>
            </a:pPr>
            <a:r>
              <a:rPr lang="en-US" dirty="0"/>
              <a:t>		return (</a:t>
            </a:r>
          </a:p>
          <a:p>
            <a:pPr marL="0" lvl="0" indent="0">
              <a:buNone/>
            </a:pPr>
            <a:r>
              <a:rPr lang="en-US" dirty="0"/>
              <a:t>			&lt;&gt; &lt;Welcome/&gt;  &lt;/&gt;</a:t>
            </a:r>
          </a:p>
          <a:p>
            <a:pPr marL="0" lvl="0" indent="0">
              <a:buNone/>
            </a:pPr>
            <a:r>
              <a:rPr lang="en-US" dirty="0"/>
              <a:t>		)</a:t>
            </a:r>
          </a:p>
          <a:p>
            <a:pPr marL="0" lv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B10D0-706C-DCB8-91A8-CA25E752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340456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5F48-070D-A9BF-B3E0-35E6603D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Props to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1E71-83FB-1B9B-FAF5-0E0466B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props are passed to the Welcome(props), they are returned as an object which can be printed on console. This is done in App functions markup as an attribute/property with any name assigned by variable as its value inside expression</a:t>
            </a:r>
          </a:p>
          <a:p>
            <a:pPr marL="0" lvl="0" indent="0">
              <a:buNone/>
            </a:pPr>
            <a:r>
              <a:rPr lang="en-US" dirty="0"/>
              <a:t>	&lt;Welcome user = {</a:t>
            </a:r>
            <a:r>
              <a:rPr lang="en-US" dirty="0" err="1"/>
              <a:t>userInfo</a:t>
            </a: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E66E8-CB97-78EE-FEB1-F4AA3A31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397995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06C0-6F6B-8B04-EC25-E452AB3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63D7-5219-F7FD-C643-4A218C5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npx</a:t>
            </a:r>
            <a:r>
              <a:rPr lang="en-US" dirty="0"/>
              <a:t> create-react-app application-folder-name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BAA22-4D8C-6B2E-CF33-4C9B93C4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74966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C71A-4338-9A02-8984-BDB9FD6E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</a:t>
            </a:r>
            <a:r>
              <a:rPr lang="en-US" baseline="0" dirty="0"/>
              <a:t>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B99E-D9DE-F877-605D-D9439C14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Open application-folder-name in Visual Studio Code</a:t>
            </a:r>
          </a:p>
          <a:p>
            <a:pPr lvl="0"/>
            <a:r>
              <a:rPr lang="en-US" dirty="0" err="1"/>
              <a:t>src</a:t>
            </a:r>
            <a:r>
              <a:rPr lang="en-US" dirty="0"/>
              <a:t>/index.js - contains root element of application</a:t>
            </a:r>
          </a:p>
          <a:p>
            <a:pPr lvl="0"/>
            <a:r>
              <a:rPr lang="en-US" dirty="0"/>
              <a:t>public/index.html - contains div in body section </a:t>
            </a:r>
            <a:r>
              <a:rPr lang="en-US" dirty="0" err="1"/>
              <a:t>containg</a:t>
            </a:r>
            <a:r>
              <a:rPr lang="en-US" dirty="0"/>
              <a:t> root id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EE541-7B99-2BD6-9B64-B2D82658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086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DB56-96DB-BFF4-3132-C5122E5D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6EB4-7732-9987-605E-49FEBDA2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Start the application of server</a:t>
            </a:r>
          </a:p>
          <a:p>
            <a:pPr lvl="0"/>
            <a:r>
              <a:rPr lang="en-US" dirty="0" err="1"/>
              <a:t>npm</a:t>
            </a:r>
            <a:r>
              <a:rPr lang="en-US" dirty="0"/>
              <a:t> start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C8FE0-5A47-53BC-11D3-658C0268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39269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73DF-F501-B2ED-AC6C-2D7E7D84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A23F-7DD4-99C7-D6A7-228127EA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src</a:t>
            </a:r>
            <a:r>
              <a:rPr lang="en-US" dirty="0"/>
              <a:t>/index.js - contains render() function with some component containing &lt;App/&gt;</a:t>
            </a:r>
          </a:p>
          <a:p>
            <a:pPr lvl="0"/>
            <a:r>
              <a:rPr lang="en-US" dirty="0"/>
              <a:t>if replaced by any html code, it will be reflected on the server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0D3B0-05BF-7B38-5FE3-79668175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6812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AC6C-B66C-24AE-D418-E8AAEBD2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r>
              <a:rPr lang="en-US" baseline="0" dirty="0"/>
              <a:t> 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279B-1CDE-E274-44F7-DFA06B3D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JSX - JavaScript XML - JavaScript + XML for HTML</a:t>
            </a:r>
          </a:p>
          <a:p>
            <a:pPr lvl="0"/>
            <a:r>
              <a:rPr lang="en-US" dirty="0" err="1"/>
              <a:t>src</a:t>
            </a:r>
            <a:r>
              <a:rPr lang="en-US" dirty="0"/>
              <a:t>/App.js - contains a component of App which returns the JSX code for the App</a:t>
            </a:r>
          </a:p>
          <a:p>
            <a:pPr lvl="0"/>
            <a:r>
              <a:rPr lang="en-US" dirty="0"/>
              <a:t>Create a variable which contains html code and then return this variable withing &lt;&gt;&lt;/&gt; these empty codes using expression {</a:t>
            </a:r>
            <a:r>
              <a:rPr lang="en-US" dirty="0" err="1"/>
              <a:t>varibleName</a:t>
            </a:r>
            <a:r>
              <a:rPr lang="en-US" dirty="0"/>
              <a:t>}</a:t>
            </a:r>
          </a:p>
          <a:p>
            <a:pPr marL="0" lvl="0" indent="0">
              <a:buNone/>
            </a:pPr>
            <a:r>
              <a:rPr lang="en-US" b="1" dirty="0"/>
              <a:t>Note:</a:t>
            </a:r>
            <a:r>
              <a:rPr lang="en-US" dirty="0"/>
              <a:t> Can pass multiple values using multiple divisions, but these must be stated under one main division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59037-552C-5C2C-7F2E-B6547FC8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5396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3A5A-D120-1B43-1F22-ED931005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  <a:r>
              <a:rPr lang="en-US" baseline="0" dirty="0"/>
              <a:t> inside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336D-9DCC-08C4-64F0-866D06F1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We can create function inside the App component and with the help of variables we can access its properties into that function</a:t>
            </a:r>
          </a:p>
          <a:p>
            <a:pPr marL="0" lvl="0" indent="0">
              <a:buNone/>
            </a:pPr>
            <a:r>
              <a:rPr lang="en-US" dirty="0"/>
              <a:t>function App(){</a:t>
            </a:r>
          </a:p>
          <a:p>
            <a:pPr marL="0" lvl="0" indent="0">
              <a:buNone/>
            </a:pPr>
            <a:r>
              <a:rPr lang="en-US" dirty="0"/>
              <a:t>	function </a:t>
            </a:r>
            <a:r>
              <a:rPr lang="en-US" dirty="0" err="1"/>
              <a:t>showUser</a:t>
            </a:r>
            <a:r>
              <a:rPr lang="en-US" dirty="0"/>
              <a:t>(user){</a:t>
            </a:r>
          </a:p>
          <a:p>
            <a:pPr marL="0" lvl="0" indent="0">
              <a:buNone/>
            </a:pPr>
            <a:r>
              <a:rPr lang="en-US" dirty="0"/>
              <a:t>		return </a:t>
            </a:r>
            <a:r>
              <a:rPr lang="en-US" dirty="0" err="1"/>
              <a:t>user.firstName</a:t>
            </a:r>
            <a:r>
              <a:rPr lang="en-US" dirty="0"/>
              <a:t> + " " + </a:t>
            </a:r>
            <a:r>
              <a:rPr lang="en-US" dirty="0" err="1"/>
              <a:t>user.lastName</a:t>
            </a:r>
            <a:r>
              <a:rPr lang="en-US" dirty="0"/>
              <a:t>;</a:t>
            </a:r>
          </a:p>
          <a:p>
            <a:pPr marL="0" lvl="0" indent="0">
              <a:buNone/>
            </a:pPr>
            <a:r>
              <a:rPr lang="en-US" dirty="0"/>
              <a:t>	}</a:t>
            </a:r>
          </a:p>
          <a:p>
            <a:pPr marL="0" lvl="0" indent="0">
              <a:buNone/>
            </a:pPr>
            <a:r>
              <a:rPr lang="en-US" dirty="0"/>
              <a:t>	const user = {</a:t>
            </a:r>
          </a:p>
          <a:p>
            <a:pPr marL="0" lvl="0" indent="0">
              <a:buNone/>
            </a:pPr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:"Abhishek",</a:t>
            </a:r>
          </a:p>
          <a:p>
            <a:pPr marL="0" lvl="0" indent="0">
              <a:buNone/>
            </a:pPr>
            <a:r>
              <a:rPr lang="en-US" dirty="0"/>
              <a:t>		</a:t>
            </a:r>
            <a:r>
              <a:rPr lang="en-US" dirty="0" err="1"/>
              <a:t>lastName</a:t>
            </a:r>
            <a:r>
              <a:rPr lang="en-US" dirty="0"/>
              <a:t>:"Paul"	</a:t>
            </a:r>
          </a:p>
          <a:p>
            <a:pPr marL="0" lvl="0" indent="0">
              <a:buNone/>
            </a:pPr>
            <a:r>
              <a:rPr lang="en-US" dirty="0"/>
              <a:t>	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return (&lt;div&gt;Welcome {</a:t>
            </a:r>
            <a:r>
              <a:rPr lang="en-US" dirty="0" err="1"/>
              <a:t>showUser</a:t>
            </a:r>
            <a:r>
              <a:rPr lang="en-US" dirty="0"/>
              <a:t>(user)}&lt;/div&gt;);</a:t>
            </a:r>
          </a:p>
          <a:p>
            <a:pPr marL="0" lv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CC245-959A-6CF3-F7D6-B4C971A8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124708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FE87-71CD-E417-B34E-2B20ECA5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to the App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0D03-0CE3-BD7B-C4D9-B5FFF3B8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676400"/>
            <a:ext cx="11244942" cy="419417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When we want to provide any conditions to the component</a:t>
            </a:r>
          </a:p>
          <a:p>
            <a:pPr marL="0" lvl="0" indent="0">
              <a:buNone/>
            </a:pPr>
            <a:r>
              <a:rPr lang="en-US" dirty="0"/>
              <a:t>function App(){</a:t>
            </a:r>
          </a:p>
          <a:p>
            <a:pPr marL="0" lvl="0" indent="0">
              <a:buNone/>
            </a:pPr>
            <a:r>
              <a:rPr lang="en-US" dirty="0"/>
              <a:t>	function </a:t>
            </a:r>
            <a:r>
              <a:rPr lang="en-US" dirty="0" err="1"/>
              <a:t>showUser</a:t>
            </a:r>
            <a:r>
              <a:rPr lang="en-US" dirty="0"/>
              <a:t>(user){</a:t>
            </a:r>
          </a:p>
          <a:p>
            <a:pPr marL="0" lvl="0" indent="0">
              <a:buNone/>
            </a:pPr>
            <a:r>
              <a:rPr lang="en-US" dirty="0"/>
              <a:t>		return </a:t>
            </a:r>
            <a:r>
              <a:rPr lang="en-US" dirty="0" err="1"/>
              <a:t>user.firstName</a:t>
            </a:r>
            <a:r>
              <a:rPr lang="en-US" dirty="0"/>
              <a:t> + " " + </a:t>
            </a:r>
            <a:r>
              <a:rPr lang="en-US" dirty="0" err="1"/>
              <a:t>user.lastName</a:t>
            </a:r>
            <a:r>
              <a:rPr lang="en-US" dirty="0"/>
              <a:t>;</a:t>
            </a:r>
          </a:p>
          <a:p>
            <a:pPr marL="0" lvl="0" indent="0">
              <a:buNone/>
            </a:pPr>
            <a:r>
              <a:rPr lang="en-US" dirty="0"/>
              <a:t>	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function greetings(user){</a:t>
            </a:r>
          </a:p>
          <a:p>
            <a:pPr marL="0" lvl="0" indent="0">
              <a:buNone/>
            </a:pPr>
            <a:r>
              <a:rPr lang="en-US" dirty="0"/>
              <a:t>		if(user){</a:t>
            </a:r>
            <a:r>
              <a:rPr lang="en-US" baseline="0" dirty="0"/>
              <a:t> </a:t>
            </a:r>
            <a:r>
              <a:rPr lang="en-US" dirty="0"/>
              <a:t>return &lt;h1&gt;Hello, {</a:t>
            </a:r>
            <a:r>
              <a:rPr lang="en-US" dirty="0" err="1"/>
              <a:t>showUser</a:t>
            </a:r>
            <a:r>
              <a:rPr lang="en-US" dirty="0"/>
              <a:t>(user)}&lt;/h1&gt;}</a:t>
            </a:r>
          </a:p>
          <a:p>
            <a:pPr marL="914400" lvl="2" indent="0">
              <a:buNone/>
            </a:pPr>
            <a:r>
              <a:rPr lang="en-US" dirty="0"/>
              <a:t>else{ return &lt;h1&gt;Hello, Stranger!&lt;/h1&gt; }</a:t>
            </a:r>
          </a:p>
          <a:p>
            <a:pPr marL="0" lvl="0" indent="0">
              <a:buNone/>
            </a:pPr>
            <a:r>
              <a:rPr lang="en-US" dirty="0"/>
              <a:t>	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const user = {</a:t>
            </a:r>
            <a:r>
              <a:rPr lang="en-US" baseline="0" dirty="0"/>
              <a:t> </a:t>
            </a:r>
            <a:r>
              <a:rPr lang="en-US" dirty="0" err="1"/>
              <a:t>firstName</a:t>
            </a:r>
            <a:r>
              <a:rPr lang="en-US" dirty="0"/>
              <a:t>:"Abhishek", </a:t>
            </a:r>
            <a:r>
              <a:rPr lang="en-US" dirty="0" err="1"/>
              <a:t>lastName</a:t>
            </a:r>
            <a:r>
              <a:rPr lang="en-US" dirty="0"/>
              <a:t>:"Paul"	}</a:t>
            </a:r>
          </a:p>
          <a:p>
            <a:pPr marL="457200" lvl="1" indent="0">
              <a:buNone/>
            </a:pPr>
            <a:r>
              <a:rPr lang="en-US" dirty="0"/>
              <a:t>return (&lt;div&gt;Welcome {greetings()}&lt;/div&gt;);</a:t>
            </a:r>
          </a:p>
          <a:p>
            <a:pPr marL="0" lv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F628C-479E-83E2-7C1C-7811E66C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233361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6046-0694-E838-2FD9-EF30EAD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Render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D60A-A0D9-426E-2A94-B18473A2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src</a:t>
            </a:r>
            <a:r>
              <a:rPr lang="en-US" dirty="0"/>
              <a:t>/index.js contains root which renders information using </a:t>
            </a:r>
            <a:r>
              <a:rPr lang="en-US" dirty="0" err="1"/>
              <a:t>using</a:t>
            </a:r>
            <a:r>
              <a:rPr lang="en-US" dirty="0"/>
              <a:t> render - here App is the default component. </a:t>
            </a:r>
          </a:p>
          <a:p>
            <a:pPr lvl="0"/>
            <a:r>
              <a:rPr lang="en-US" dirty="0"/>
              <a:t>But, if we remove this component and create own element, we can also pass the same to render</a:t>
            </a:r>
          </a:p>
          <a:p>
            <a:pPr lvl="0"/>
            <a:r>
              <a:rPr lang="en-US" dirty="0"/>
              <a:t>const element = &lt;h1&gt;Hello, World&lt;/h1&gt;</a:t>
            </a:r>
          </a:p>
          <a:p>
            <a:pPr lvl="0"/>
            <a:r>
              <a:rPr lang="en-US" dirty="0" err="1"/>
              <a:t>root.render</a:t>
            </a:r>
            <a:r>
              <a:rPr lang="en-US" dirty="0"/>
              <a:t>(element);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35A6D-16F3-1017-AEF6-C16C5068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Abhishek Paul - Freelance IT Trainer</a:t>
            </a:r>
          </a:p>
        </p:txBody>
      </p:sp>
    </p:spTree>
    <p:extLst>
      <p:ext uri="{BB962C8B-B14F-4D97-AF65-F5344CB8AC3E}">
        <p14:creationId xmlns:p14="http://schemas.microsoft.com/office/powerpoint/2010/main" val="316329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</TotalTime>
  <Words>841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Working with React.js</vt:lpstr>
      <vt:lpstr>Create React Application</vt:lpstr>
      <vt:lpstr>Explore Project</vt:lpstr>
      <vt:lpstr>Execute Project</vt:lpstr>
      <vt:lpstr>Application Component</vt:lpstr>
      <vt:lpstr>JavaScript XML</vt:lpstr>
      <vt:lpstr>Function inside App</vt:lpstr>
      <vt:lpstr>conditions to the App component</vt:lpstr>
      <vt:lpstr>Render Element</vt:lpstr>
      <vt:lpstr>Render Function</vt:lpstr>
      <vt:lpstr>Components and Props</vt:lpstr>
      <vt:lpstr>components/Welcome.js</vt:lpstr>
      <vt:lpstr>src/App.js</vt:lpstr>
      <vt:lpstr>Pass Props to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React.js</dc:title>
  <dc:creator>Abhishek Paul</dc:creator>
  <cp:lastModifiedBy>Abhishek Paul</cp:lastModifiedBy>
  <cp:revision>9</cp:revision>
  <dcterms:created xsi:type="dcterms:W3CDTF">2025-07-28T12:03:20Z</dcterms:created>
  <dcterms:modified xsi:type="dcterms:W3CDTF">2025-07-30T11:26:12Z</dcterms:modified>
</cp:coreProperties>
</file>