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4" r:id="rId6"/>
    <p:sldId id="285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069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806963"/>
            <a:ext cx="3652153" cy="307012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</a:rPr>
              <a:t>CSE 406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3200" dirty="0"/>
              <a:t>Tool: Snort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4354323"/>
            <a:ext cx="4100418" cy="101808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Farhan Tanvir – 1805073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Kowsar Mahmud </a:t>
            </a:r>
            <a:r>
              <a:rPr lang="en-US" sz="2300" dirty="0" err="1">
                <a:solidFill>
                  <a:srgbClr val="5792BA"/>
                </a:solidFill>
              </a:rPr>
              <a:t>Pappu</a:t>
            </a:r>
            <a:r>
              <a:rPr lang="en-US" sz="2300" dirty="0">
                <a:solidFill>
                  <a:srgbClr val="5792BA"/>
                </a:solidFill>
              </a:rPr>
              <a:t> - 1805075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B362-9769-214F-7EA1-6F58D006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Snort?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E5B8-EC48-FD6E-15C6-1F62844C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IDS (Intrusion Detection System) and IPS (Intrusion Prevention System)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F00099C-4394-FA9F-B214-B1019F4B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3289499"/>
            <a:ext cx="5429176" cy="2958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19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9C31-E939-A30B-E775-B03CE312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866B-C6D1-4E8D-88CB-FBEA9D93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wrongfully entering or taking possession of the property of another</a:t>
            </a:r>
          </a:p>
          <a:p>
            <a:r>
              <a:rPr lang="en-US" dirty="0"/>
              <a:t>In case of computer security</a:t>
            </a:r>
          </a:p>
          <a:p>
            <a:pPr marL="36900" indent="0">
              <a:buNone/>
            </a:pPr>
            <a:r>
              <a:rPr lang="en-US" dirty="0"/>
              <a:t>	- </a:t>
            </a:r>
            <a:r>
              <a:rPr lang="en-US" i="0" dirty="0">
                <a:effectLst/>
                <a:latin typeface="Söhne"/>
              </a:rPr>
              <a:t>Unauthorized access</a:t>
            </a:r>
          </a:p>
          <a:p>
            <a:pPr marL="36900" indent="0">
              <a:buNone/>
            </a:pPr>
            <a:r>
              <a:rPr lang="en-US" dirty="0">
                <a:effectLst/>
                <a:latin typeface="Söhne"/>
              </a:rPr>
              <a:t>	- </a:t>
            </a:r>
            <a:r>
              <a:rPr lang="en-US" i="0" dirty="0">
                <a:effectLst/>
                <a:latin typeface="Söhne"/>
              </a:rPr>
              <a:t>Malware intrusions</a:t>
            </a:r>
          </a:p>
          <a:p>
            <a:pPr marL="36900" indent="0">
              <a:buNone/>
            </a:pPr>
            <a:r>
              <a:rPr lang="en-US" dirty="0">
                <a:effectLst/>
                <a:latin typeface="Söhne"/>
              </a:rPr>
              <a:t>	- DoS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B362-9769-214F-7EA1-6F58D006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E5B8-EC48-FD6E-15C6-1F62844C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Traffic Analysis</a:t>
            </a:r>
          </a:p>
          <a:p>
            <a:r>
              <a:rPr lang="en-US" dirty="0"/>
              <a:t>Packet Logging</a:t>
            </a:r>
          </a:p>
          <a:p>
            <a:r>
              <a:rPr lang="en-US" dirty="0"/>
              <a:t>Can fight against</a:t>
            </a:r>
          </a:p>
          <a:p>
            <a:pPr marL="36900" indent="0">
              <a:buNone/>
            </a:pPr>
            <a:r>
              <a:rPr lang="en-US" dirty="0"/>
              <a:t>	- OS Fingerprint attempts (remote detection and breakdown of the stack)</a:t>
            </a:r>
          </a:p>
          <a:p>
            <a:pPr marL="36900" indent="0">
              <a:buNone/>
            </a:pPr>
            <a:r>
              <a:rPr lang="en-US" dirty="0"/>
              <a:t>	- Semantic URL attacks (syntactically correct but semantically incorrect 		  URL attacks)</a:t>
            </a:r>
          </a:p>
          <a:p>
            <a:pPr marL="36900" indent="0">
              <a:buNone/>
            </a:pPr>
            <a:r>
              <a:rPr lang="en-US" dirty="0"/>
              <a:t>	- Buffer overflow attacks</a:t>
            </a:r>
          </a:p>
        </p:txBody>
      </p:sp>
    </p:spTree>
    <p:extLst>
      <p:ext uri="{BB962C8B-B14F-4D97-AF65-F5344CB8AC3E}">
        <p14:creationId xmlns:p14="http://schemas.microsoft.com/office/powerpoint/2010/main" val="41344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AE8B-2101-05AF-CB1C-95CA1F2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C619-3C45-82FA-5F13-FA072A9B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dirty="0"/>
              <a:t>Snort can be configured in 3 modes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latin typeface="Aptos" panose="020B0004020202020204" pitchFamily="34" charset="0"/>
              </a:rPr>
              <a:t>Sniffer Mode</a:t>
            </a:r>
            <a:r>
              <a:rPr lang="en-US" u="sng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/>
              <a:t>Sniffs (collects) packets and displays their information in the console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latin typeface="Aptos" panose="020B0004020202020204" pitchFamily="34" charset="0"/>
              </a:rPr>
              <a:t>Packet Logger Mode</a:t>
            </a:r>
            <a:r>
              <a:rPr lang="en-US" u="sng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/>
              <a:t>Logs packets to log file for future analysis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latin typeface="Aptos" panose="020B0004020202020204" pitchFamily="34" charset="0"/>
              </a:rPr>
              <a:t>Network Intrusion Detection System Mode</a:t>
            </a:r>
            <a:r>
              <a:rPr lang="en-US" u="sng" dirty="0"/>
              <a:t>:</a:t>
            </a:r>
          </a:p>
          <a:p>
            <a:pPr marL="36900" indent="0">
              <a:buNone/>
            </a:pPr>
            <a:r>
              <a:rPr lang="en-US" dirty="0"/>
              <a:t>	- Monitors network traffic and analyzes against a set of rules defined by the user</a:t>
            </a:r>
          </a:p>
          <a:p>
            <a:pPr marL="36900" indent="0">
              <a:buNone/>
            </a:pPr>
            <a:r>
              <a:rPr lang="en-US" dirty="0"/>
              <a:t>	- Then the program performs an specific action based on what has been identified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6893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{98808C8B-5EB7-40A3-AEE3-88297EFD1111}tf11665031_win32</Template>
  <TotalTime>95</TotalTime>
  <Words>184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 Nova</vt:lpstr>
      <vt:lpstr>Arial Nova Light</vt:lpstr>
      <vt:lpstr>Söhne</vt:lpstr>
      <vt:lpstr>Wingdings</vt:lpstr>
      <vt:lpstr>Wingdings 2</vt:lpstr>
      <vt:lpstr>SlateVTI</vt:lpstr>
      <vt:lpstr>CSE 406 Project  Tool: Snort</vt:lpstr>
      <vt:lpstr>What is Snort?</vt:lpstr>
      <vt:lpstr>Intrusion</vt:lpstr>
      <vt:lpstr>Usefulness</vt:lpstr>
      <vt:lpstr>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</dc:title>
  <dc:creator>Kowsar Mahmud</dc:creator>
  <cp:lastModifiedBy>Farhan Tanvir</cp:lastModifiedBy>
  <cp:revision>14</cp:revision>
  <dcterms:created xsi:type="dcterms:W3CDTF">2023-09-12T17:51:16Z</dcterms:created>
  <dcterms:modified xsi:type="dcterms:W3CDTF">2023-09-12T20:46:28Z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