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1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5237" y="898190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Snort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7307" y="3546455"/>
            <a:ext cx="4100418" cy="101808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Farhan Tanvir – 1805073</a:t>
            </a:r>
          </a:p>
          <a:p>
            <a:pPr algn="l"/>
            <a:r>
              <a:rPr lang="en-US" sz="2300" dirty="0">
                <a:solidFill>
                  <a:srgbClr val="5792BA"/>
                </a:solidFill>
              </a:rPr>
              <a:t>Kowsar Mahmud </a:t>
            </a:r>
            <a:r>
              <a:rPr lang="en-US" sz="2300" dirty="0" err="1">
                <a:solidFill>
                  <a:srgbClr val="5792BA"/>
                </a:solidFill>
              </a:rPr>
              <a:t>Pappu</a:t>
            </a:r>
            <a:r>
              <a:rPr lang="en-US" sz="2300" dirty="0">
                <a:solidFill>
                  <a:srgbClr val="5792BA"/>
                </a:solidFill>
              </a:rPr>
              <a:t> - 1805075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79497E-F098-3870-B93D-51E346EF8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7973" y="1571625"/>
            <a:ext cx="6816054" cy="3714750"/>
          </a:xfrm>
        </p:spPr>
      </p:pic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B362-9769-214F-7EA1-6F58D006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Snort?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E5B8-EC48-FD6E-15C6-1F62844C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 source IDS (Intrusion Detection System) and IPS (Intrusion Prevention System)</a:t>
            </a:r>
          </a:p>
          <a:p>
            <a:r>
              <a:rPr lang="en-US" dirty="0"/>
              <a:t>Real Time Traffic Analysis</a:t>
            </a:r>
          </a:p>
          <a:p>
            <a:r>
              <a:rPr lang="en-US" dirty="0"/>
              <a:t>Packet Logging</a:t>
            </a:r>
          </a:p>
          <a:p>
            <a:r>
              <a:rPr lang="en-US" dirty="0"/>
              <a:t>Can fight against Operating System Fingerprint attempts (Remote detection and breakdown of the stack), Semantic URL attacks (Syntactically correct but semantically incorrect URL attacks) and Buffer Overflow attacks. </a:t>
            </a:r>
          </a:p>
        </p:txBody>
      </p:sp>
    </p:spTree>
    <p:extLst>
      <p:ext uri="{BB962C8B-B14F-4D97-AF65-F5344CB8AC3E}">
        <p14:creationId xmlns:p14="http://schemas.microsoft.com/office/powerpoint/2010/main" val="413445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AE8B-2101-05AF-CB1C-95CA1F2A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C619-3C45-82FA-5F13-FA072A9B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Snort can be configured in 3 modes.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Sniffer Mode</a:t>
            </a:r>
            <a:r>
              <a:rPr lang="en-US" dirty="0"/>
              <a:t>: The program sniffs (reads) packets and displays data about them in the console.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Packet Logger Mode</a:t>
            </a:r>
            <a:r>
              <a:rPr lang="en-US" dirty="0"/>
              <a:t>: The program log packets to the disk for future analysis.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Network Intrusion Detection System Mode</a:t>
            </a:r>
            <a:r>
              <a:rPr lang="en-US" dirty="0"/>
              <a:t>: Program monitors network traffic and analyzes against a set of rules defined by the user. Then the program performs an specific action based on what has been identified.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68935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{98808C8B-5EB7-40A3-AEE3-88297EFD1111}tf11665031_win32</Template>
  <TotalTime>16</TotalTime>
  <Words>148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Nova</vt:lpstr>
      <vt:lpstr>Arial Nova Light</vt:lpstr>
      <vt:lpstr>Wingdings</vt:lpstr>
      <vt:lpstr>Wingdings 2</vt:lpstr>
      <vt:lpstr>SlateVTI</vt:lpstr>
      <vt:lpstr>Snort</vt:lpstr>
      <vt:lpstr>PowerPoint Presentation</vt:lpstr>
      <vt:lpstr>What is Snort?</vt:lpstr>
      <vt:lpstr>Modes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Snort</dc:title>
  <dc:creator>Kowsar Mahmud</dc:creator>
  <cp:lastModifiedBy>Kowsar Mahmud</cp:lastModifiedBy>
  <cp:revision>1</cp:revision>
  <dcterms:created xsi:type="dcterms:W3CDTF">2023-09-12T17:51:16Z</dcterms:created>
  <dcterms:modified xsi:type="dcterms:W3CDTF">2023-09-12T18:08:13Z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