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4"/>
  </p:notesMasterIdLst>
  <p:sldIdLst>
    <p:sldId id="267" r:id="rId2"/>
    <p:sldId id="291" r:id="rId3"/>
    <p:sldId id="259" r:id="rId4"/>
    <p:sldId id="292" r:id="rId5"/>
    <p:sldId id="273" r:id="rId6"/>
    <p:sldId id="258" r:id="rId7"/>
    <p:sldId id="260" r:id="rId8"/>
    <p:sldId id="293" r:id="rId9"/>
    <p:sldId id="294" r:id="rId10"/>
    <p:sldId id="257" r:id="rId11"/>
    <p:sldId id="298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2F31E6-C7B4-938B-022C-76BDF0DD86D6}" name="Farhan Ibtesham Joy" initials="FIJ" userId="4bdf550b6c439b0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1091" autoAdjust="0"/>
  </p:normalViewPr>
  <p:slideViewPr>
    <p:cSldViewPr>
      <p:cViewPr>
        <p:scale>
          <a:sx n="94" d="100"/>
          <a:sy n="94" d="100"/>
        </p:scale>
        <p:origin x="396" y="8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D628-8187-4D14-AF27-6B706ADDCC5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495B-A595-483E-990E-63A8FEF3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A495B-A595-483E-990E-63A8FEF3F1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EDC-D508-4BB0-8173-A30EB9452199}" type="datetime1">
              <a:rPr lang="en-US" smtClean="0"/>
              <a:t>1/21/2025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36BC-02AD-46E5-91D1-BC60F5AB20E6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ED6-DE68-4F07-B660-25B8303B111B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FED8-1711-4670-9526-A01639817D11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9DBA-D899-41A8-AEBC-4931F7F698C6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6001-3DB3-4EB9-97BF-597C446E4E87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722E-9967-42D9-9B51-174E1961D9AB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FB6C-0FEE-4049-9F23-2305127C9731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FFA6-7EEA-4AD9-805E-80F7FBE94C30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6B61-243C-4CE7-9074-8F9E439B0092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044B-C2AF-4B56-9494-EFAC7CFD08A0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7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7AF1CC-FF4A-404B-882D-D7BBBF8C7AF9}" type="datetime1">
              <a:rPr lang="en-US" smtClean="0"/>
              <a:t>1/21/2025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EC330-F718-1B89-4810-198658099820}"/>
              </a:ext>
            </a:extLst>
          </p:cNvPr>
          <p:cNvSpPr txBox="1"/>
          <p:nvPr/>
        </p:nvSpPr>
        <p:spPr>
          <a:xfrm>
            <a:off x="1295400" y="590550"/>
            <a:ext cx="74676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F777F0-15DC-A1FE-0135-620DC006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-11113"/>
            <a:ext cx="5856288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728233-B836-A4E1-4ED8-023DECEFEC06}"/>
              </a:ext>
            </a:extLst>
          </p:cNvPr>
          <p:cNvSpPr txBox="1"/>
          <p:nvPr/>
        </p:nvSpPr>
        <p:spPr>
          <a:xfrm>
            <a:off x="1325880" y="855980"/>
            <a:ext cx="8610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00" dirty="0">
                <a:solidFill>
                  <a:srgbClr val="365F9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  Presentation on a dynamic </a:t>
            </a:r>
            <a:r>
              <a:rPr lang="en-US" sz="1800" u="sng" kern="100" dirty="0" err="1">
                <a:solidFill>
                  <a:srgbClr val="365F9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u="sng" kern="100" dirty="0">
                <a:solidFill>
                  <a:srgbClr val="365F9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benchmarking tool </a:t>
            </a:r>
          </a:p>
          <a:p>
            <a:r>
              <a:rPr lang="en-US" sz="1800" b="1" kern="100" dirty="0">
                <a:solidFill>
                  <a:srgbClr val="365F9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 CSE 360</a:t>
            </a:r>
          </a:p>
          <a:p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name: Computer Architecture</a:t>
            </a:r>
          </a:p>
          <a:p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07 (Fall 24)</a:t>
            </a:r>
          </a:p>
          <a:p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  <a:p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226908-481E-2E8F-D20B-7C94F14F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71750"/>
            <a:ext cx="6172200" cy="254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4F82FB-0A46-42B2-9B01-6D89364B21EE}"/>
              </a:ext>
            </a:extLst>
          </p:cNvPr>
          <p:cNvSpPr txBox="1">
            <a:spLocks/>
          </p:cNvSpPr>
          <p:nvPr/>
        </p:nvSpPr>
        <p:spPr>
          <a:xfrm>
            <a:off x="127000" y="1862628"/>
            <a:ext cx="8102600" cy="307132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56C93-B5E7-817B-3489-1C7A0B61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75"/>
            <a:ext cx="48006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05BE98F-99A6-80B5-CBD7-CC117729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39445"/>
            <a:ext cx="377666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7BAD1-A8E9-4A48-8B7A-D07C94E4DA53}"/>
              </a:ext>
            </a:extLst>
          </p:cNvPr>
          <p:cNvSpPr txBox="1"/>
          <p:nvPr/>
        </p:nvSpPr>
        <p:spPr>
          <a:xfrm>
            <a:off x="1905000" y="43815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Future Enhancements &amp;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679E8-2D02-45BA-23B5-8ED637D2FA1C}"/>
              </a:ext>
            </a:extLst>
          </p:cNvPr>
          <p:cNvSpPr txBox="1"/>
          <p:nvPr/>
        </p:nvSpPr>
        <p:spPr>
          <a:xfrm>
            <a:off x="609600" y="1352550"/>
            <a:ext cx="304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Support for GPU benchmarking.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Integration with cloud systems for remote benchmarking.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Advanced analytics and report generation.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Compatibility with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Emphasize the potential for real-world use cases.</a:t>
            </a:r>
          </a:p>
        </p:txBody>
      </p:sp>
      <p:pic>
        <p:nvPicPr>
          <p:cNvPr id="5122" name="Picture 2" descr="A close up of a video card on a yellow background">
            <a:extLst>
              <a:ext uri="{FF2B5EF4-FFF2-40B4-BE49-F238E27FC236}">
                <a16:creationId xmlns:a16="http://schemas.microsoft.com/office/drawing/2014/main" id="{A03B627C-002F-2409-76EE-86FA600F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38260"/>
            <a:ext cx="2199640" cy="12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oogle Cloud: The Future of Cloud ...">
            <a:extLst>
              <a:ext uri="{FF2B5EF4-FFF2-40B4-BE49-F238E27FC236}">
                <a16:creationId xmlns:a16="http://schemas.microsoft.com/office/drawing/2014/main" id="{9E6BFBB5-9FDB-D05D-2A9D-381EBB73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87920"/>
            <a:ext cx="2199640" cy="151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63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A6CE0-83F1-A442-BF94-023C1E4A1140}"/>
              </a:ext>
            </a:extLst>
          </p:cNvPr>
          <p:cNvSpPr txBox="1"/>
          <p:nvPr/>
        </p:nvSpPr>
        <p:spPr>
          <a:xfrm>
            <a:off x="2895600" y="2156251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What is hand sanitizer, and does it keep your hands germ-free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75372-E504-862A-B576-42D1252B7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0968"/>
            <a:ext cx="5257800" cy="7072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Learnings</a:t>
            </a:r>
            <a:r>
              <a:rPr lang="en-US" sz="3200" b="1" dirty="0"/>
              <a:t>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900" y="1257300"/>
            <a:ext cx="4152900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CPU Benchmarking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CPU Information Extraction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Process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of Results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84468-D71A-3849-5920-DF1BD458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57350"/>
            <a:ext cx="3632573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2390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Introduction To CPU BENCHMARKING </a:t>
            </a:r>
            <a:endParaRPr lang="en-US" sz="3600" b="1" i="1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DDB7C-DB1E-E52F-46F8-C5E5627B7614}"/>
              </a:ext>
            </a:extLst>
          </p:cNvPr>
          <p:cNvSpPr txBox="1"/>
          <p:nvPr/>
        </p:nvSpPr>
        <p:spPr>
          <a:xfrm>
            <a:off x="381000" y="1200150"/>
            <a:ext cx="426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/>
              <a:t>Performance Measurement</a:t>
            </a:r>
          </a:p>
          <a:p>
            <a:endParaRPr lang="en-US" sz="2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/>
              <a:t>System Comparison</a:t>
            </a:r>
          </a:p>
          <a:p>
            <a:endParaRPr lang="en-US" sz="2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dirty="0"/>
              <a:t>Optimization and Decision-Making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ECE23-6631-3C45-7411-DF80D25C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33350"/>
            <a:ext cx="4038600" cy="73025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A9561-4481-BAA4-127A-D182ECC7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600"/>
            <a:ext cx="1990725" cy="3308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641563-1910-F78C-AA74-C3D6E2B89E61}"/>
              </a:ext>
            </a:extLst>
          </p:cNvPr>
          <p:cNvSpPr txBox="1"/>
          <p:nvPr/>
        </p:nvSpPr>
        <p:spPr>
          <a:xfrm>
            <a:off x="762000" y="440055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FIG: 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8B3F7-60C4-E683-C5E1-B86255C5E560}"/>
              </a:ext>
            </a:extLst>
          </p:cNvPr>
          <p:cNvSpPr txBox="1"/>
          <p:nvPr/>
        </p:nvSpPr>
        <p:spPr>
          <a:xfrm>
            <a:off x="3505200" y="120015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Purpose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 get detailed info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get idea of power transmission Capability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know place of improvement 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4444D-86F3-C8D0-C213-3E31394AEDF3}"/>
              </a:ext>
            </a:extLst>
          </p:cNvPr>
          <p:cNvSpPr txBox="1"/>
          <p:nvPr/>
        </p:nvSpPr>
        <p:spPr>
          <a:xfrm>
            <a:off x="2819400" y="43815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Tools And Technologies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8075A-03F9-53D8-5F1D-9A142571C63D}"/>
              </a:ext>
            </a:extLst>
          </p:cNvPr>
          <p:cNvSpPr txBox="1"/>
          <p:nvPr/>
        </p:nvSpPr>
        <p:spPr>
          <a:xfrm>
            <a:off x="533400" y="1289030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Python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Psutil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Google Co-Lab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44B5C231-AEC7-578F-0E06-058C5936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37206"/>
            <a:ext cx="1219200" cy="12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C0E73-ABFF-E4B9-762B-A150CDB4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216292"/>
            <a:ext cx="1143000" cy="1056561"/>
          </a:xfrm>
          <a:prstGeom prst="rect">
            <a:avLst/>
          </a:prstGeom>
        </p:spPr>
      </p:pic>
      <p:pic>
        <p:nvPicPr>
          <p:cNvPr id="1030" name="Picture 6" descr="Python platform module - Quick ...">
            <a:extLst>
              <a:ext uri="{FF2B5EF4-FFF2-40B4-BE49-F238E27FC236}">
                <a16:creationId xmlns:a16="http://schemas.microsoft.com/office/drawing/2014/main" id="{A0B99C2D-8143-1762-1B9A-506AD0FC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40" y="2419350"/>
            <a:ext cx="1417320" cy="97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sutil - In Python mit System ...">
            <a:extLst>
              <a:ext uri="{FF2B5EF4-FFF2-40B4-BE49-F238E27FC236}">
                <a16:creationId xmlns:a16="http://schemas.microsoft.com/office/drawing/2014/main" id="{581785CA-F8A5-6572-872E-64F69941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40" y="2351941"/>
            <a:ext cx="1330960" cy="10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18B09A-5357-523C-1CA8-73963CC27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3588266"/>
            <a:ext cx="320992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38392-3503-6A0A-7424-5F4B9D21AF51}"/>
              </a:ext>
            </a:extLst>
          </p:cNvPr>
          <p:cNvSpPr txBox="1"/>
          <p:nvPr/>
        </p:nvSpPr>
        <p:spPr>
          <a:xfrm>
            <a:off x="2209800" y="51435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CPU INFORMATION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D1852-D615-01D7-975E-7F8F6794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200150"/>
            <a:ext cx="3309938" cy="119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E1617F-8781-5C5D-E8DD-F9225C20050D}"/>
              </a:ext>
            </a:extLst>
          </p:cNvPr>
          <p:cNvSpPr txBox="1"/>
          <p:nvPr/>
        </p:nvSpPr>
        <p:spPr>
          <a:xfrm>
            <a:off x="914400" y="2263817"/>
            <a:ext cx="220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Figure: Real time data fetched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C9032-6552-1FD4-C281-FFE50F6D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00150"/>
            <a:ext cx="3409950" cy="790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90E7A-3DF4-8304-2AF0-40A9C738EC9E}"/>
              </a:ext>
            </a:extLst>
          </p:cNvPr>
          <p:cNvSpPr txBox="1"/>
          <p:nvPr/>
        </p:nvSpPr>
        <p:spPr>
          <a:xfrm>
            <a:off x="5257800" y="1990725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Figure: Real time calculation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4A838-316D-3E30-DE34-D4079D36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787650"/>
            <a:ext cx="4335145" cy="1781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D792B-037B-19F0-8F6D-8AE0A2D3FCC8}"/>
              </a:ext>
            </a:extLst>
          </p:cNvPr>
          <p:cNvSpPr txBox="1"/>
          <p:nvPr/>
        </p:nvSpPr>
        <p:spPr>
          <a:xfrm>
            <a:off x="2514600" y="4781550"/>
            <a:ext cx="441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Figure: Realtime CPU 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81AC41-EBF1-5E2B-4F19-66A30048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33350"/>
            <a:ext cx="8229600" cy="857250"/>
          </a:xfrm>
        </p:spPr>
        <p:txBody>
          <a:bodyPr/>
          <a:lstStyle/>
          <a:p>
            <a:r>
              <a:rPr lang="en-US" dirty="0"/>
              <a:t>Benchmarking Process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83769B-3C39-6DFE-6CC6-7E60C37BA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00150"/>
            <a:ext cx="4267200" cy="3292475"/>
          </a:xfrm>
        </p:spPr>
      </p:pic>
      <p:pic>
        <p:nvPicPr>
          <p:cNvPr id="10" name="Picture 6" descr="Python platform module - Quick ...">
            <a:extLst>
              <a:ext uri="{FF2B5EF4-FFF2-40B4-BE49-F238E27FC236}">
                <a16:creationId xmlns:a16="http://schemas.microsoft.com/office/drawing/2014/main" id="{58BBF091-2333-0501-3307-841B27F7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236981"/>
            <a:ext cx="1417320" cy="9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6C79C6-6B08-6731-1639-4CACB6608584}"/>
              </a:ext>
            </a:extLst>
          </p:cNvPr>
          <p:cNvSpPr/>
          <p:nvPr/>
        </p:nvSpPr>
        <p:spPr>
          <a:xfrm>
            <a:off x="6629400" y="165735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7737E-100F-AB39-D676-C39313FAA4CB}"/>
              </a:ext>
            </a:extLst>
          </p:cNvPr>
          <p:cNvSpPr txBox="1"/>
          <p:nvPr/>
        </p:nvSpPr>
        <p:spPr>
          <a:xfrm>
            <a:off x="7239000" y="135255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OS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Hardware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Python Version Information</a:t>
            </a:r>
          </a:p>
        </p:txBody>
      </p:sp>
      <p:pic>
        <p:nvPicPr>
          <p:cNvPr id="15" name="Picture 8" descr="Psutil - In Python mit System ...">
            <a:extLst>
              <a:ext uri="{FF2B5EF4-FFF2-40B4-BE49-F238E27FC236}">
                <a16:creationId xmlns:a16="http://schemas.microsoft.com/office/drawing/2014/main" id="{26F12AB9-906C-B2A4-02D0-F99F882D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18106"/>
            <a:ext cx="1330960" cy="10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8099F-B47A-4A39-8AA6-9EE9E5527BF6}"/>
              </a:ext>
            </a:extLst>
          </p:cNvPr>
          <p:cNvSpPr/>
          <p:nvPr/>
        </p:nvSpPr>
        <p:spPr>
          <a:xfrm>
            <a:off x="6629400" y="2770187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06BBF7-4E98-E005-D14A-EF1EBEC459D8}"/>
              </a:ext>
            </a:extLst>
          </p:cNvPr>
          <p:cNvSpPr txBox="1"/>
          <p:nvPr/>
        </p:nvSpPr>
        <p:spPr>
          <a:xfrm>
            <a:off x="7467600" y="2318106"/>
            <a:ext cx="16002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System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Process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Cross platform compatibility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42B250-F84D-8642-B74D-AD2F5EC5C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60" y="3502022"/>
            <a:ext cx="1143000" cy="10565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2FF4C08-30A3-1F93-79D9-E7E0FE68EEF9}"/>
              </a:ext>
            </a:extLst>
          </p:cNvPr>
          <p:cNvSpPr/>
          <p:nvPr/>
        </p:nvSpPr>
        <p:spPr>
          <a:xfrm>
            <a:off x="6477000" y="3954103"/>
            <a:ext cx="762000" cy="65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C9FA4-4A40-BD53-FB86-A335A21AE81A}"/>
              </a:ext>
            </a:extLst>
          </p:cNvPr>
          <p:cNvSpPr txBox="1"/>
          <p:nvPr/>
        </p:nvSpPr>
        <p:spPr>
          <a:xfrm>
            <a:off x="7543800" y="3502022"/>
            <a:ext cx="13716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Customized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Integration with other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AA6B58-F6C9-69AA-A21B-3C11E6CA437B}"/>
              </a:ext>
            </a:extLst>
          </p:cNvPr>
          <p:cNvSpPr txBox="1"/>
          <p:nvPr/>
        </p:nvSpPr>
        <p:spPr>
          <a:xfrm>
            <a:off x="2362200" y="20955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Visualization Of Results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0D8AA02-B6C8-BA01-5731-E9432836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23881"/>
            <a:ext cx="8915400" cy="41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4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3472</TotalTime>
  <Words>196</Words>
  <Application>Microsoft Office PowerPoint</Application>
  <PresentationFormat>On-screen Show (16:9)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Algerian</vt:lpstr>
      <vt:lpstr>Arial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Learnings :</vt:lpstr>
      <vt:lpstr>Introduction To CPU BENCHMARKING </vt:lpstr>
      <vt:lpstr>Project Overview</vt:lpstr>
      <vt:lpstr>PowerPoint Presentation</vt:lpstr>
      <vt:lpstr>PowerPoint Presentation</vt:lpstr>
      <vt:lpstr>Benchmarking Process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batteries pollute the environment</dc:title>
  <dc:creator>User</dc:creator>
  <cp:lastModifiedBy>Farhan Ibtesham Joy</cp:lastModifiedBy>
  <cp:revision>231</cp:revision>
  <dcterms:created xsi:type="dcterms:W3CDTF">2006-08-16T00:00:00Z</dcterms:created>
  <dcterms:modified xsi:type="dcterms:W3CDTF">2025-01-21T18:57:13Z</dcterms:modified>
</cp:coreProperties>
</file>