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312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9ba8d79b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9ba8d79b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9ba8d79b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9ba8d79b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9ba8d79b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9ba8d79b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c9c1e655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c9c1e655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c9c1e655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c9c1e655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c9c1e655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c9c1e655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c9c1e655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c9c1e655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farhankassam0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linkedin.com/in/farhan-kassa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DD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Capstone:</a:t>
            </a:r>
            <a:br>
              <a:rPr lang="en"/>
            </a:br>
            <a:r>
              <a:rPr lang="en"/>
              <a:t>Fantasy Premier League Optimization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Farhan Kassam • 04.11.2023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8375"/>
            <a:ext cx="2085466" cy="2085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1752100" y="575950"/>
            <a:ext cx="696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Team Sheets for GW 24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l="40922" t="12867" r="40643" b="45915"/>
          <a:stretch/>
        </p:blipFill>
        <p:spPr>
          <a:xfrm>
            <a:off x="2766600" y="1648250"/>
            <a:ext cx="1805399" cy="29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3237213" y="1170950"/>
            <a:ext cx="11001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FPL xP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2100" b="1">
              <a:solidFill>
                <a:schemeClr val="dk1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l="39131" t="12086" r="39555" b="45400"/>
          <a:stretch/>
        </p:blipFill>
        <p:spPr>
          <a:xfrm>
            <a:off x="4929030" y="1566412"/>
            <a:ext cx="2047370" cy="3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5264775" y="1170950"/>
            <a:ext cx="14022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My Pred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2100" b="1">
              <a:solidFill>
                <a:schemeClr val="dk1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5">
            <a:alphaModFix/>
          </a:blip>
          <a:srcRect l="39693" t="12928" r="39779" b="46389"/>
          <a:stretch/>
        </p:blipFill>
        <p:spPr>
          <a:xfrm>
            <a:off x="7145025" y="1566400"/>
            <a:ext cx="1998976" cy="293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727500" y="1170950"/>
            <a:ext cx="8340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True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2100" b="1">
              <a:solidFill>
                <a:schemeClr val="dk1"/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191200" y="1381250"/>
            <a:ext cx="24543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FPL xP team and my team: 40%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FPL xP team and true squad: 46%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 My team and true squad: 80%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Next Steps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2400262" y="128920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Problems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Poor feature selection, predicting points on actual results.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For Now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Continue to use MILP to select a team based on FPL’s point predictions.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Next Steps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Carefully select features that are indicative of a player’s form and expected statistics to predict performance/points in future matches.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23600" y="560830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2" name="Google Shape;152;p24">
            <a:extLst>
              <a:ext uri="{FF2B5EF4-FFF2-40B4-BE49-F238E27FC236}">
                <a16:creationId xmlns:a16="http://schemas.microsoft.com/office/drawing/2014/main" id="{C5DE58D4-528B-3789-677F-9CE6575E5AAD}"/>
              </a:ext>
            </a:extLst>
          </p:cNvPr>
          <p:cNvSpPr txBox="1">
            <a:spLocks/>
          </p:cNvSpPr>
          <p:nvPr/>
        </p:nvSpPr>
        <p:spPr>
          <a:xfrm>
            <a:off x="647036" y="1987688"/>
            <a:ext cx="4230593" cy="105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CA" dirty="0"/>
              <a:t>Contact Info:</a:t>
            </a:r>
          </a:p>
        </p:txBody>
      </p:sp>
      <p:sp>
        <p:nvSpPr>
          <p:cNvPr id="3" name="Google Shape;152;p24">
            <a:extLst>
              <a:ext uri="{FF2B5EF4-FFF2-40B4-BE49-F238E27FC236}">
                <a16:creationId xmlns:a16="http://schemas.microsoft.com/office/drawing/2014/main" id="{BCD91047-5B94-08E0-A8C1-480776B759B0}"/>
              </a:ext>
            </a:extLst>
          </p:cNvPr>
          <p:cNvSpPr txBox="1">
            <a:spLocks/>
          </p:cNvSpPr>
          <p:nvPr/>
        </p:nvSpPr>
        <p:spPr>
          <a:xfrm>
            <a:off x="-1360153" y="275550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CA" sz="2400" dirty="0">
                <a:hlinkClick r:id="rId3"/>
              </a:rPr>
              <a:t>farhankassam0@gmail.com</a:t>
            </a:r>
            <a:endParaRPr lang="en-CA" sz="2400" dirty="0"/>
          </a:p>
          <a:p>
            <a:r>
              <a:rPr lang="en-CA" sz="2400" dirty="0">
                <a:hlinkClick r:id="rId4"/>
              </a:rPr>
              <a:t>linkedin.com/in/farhan-kassam/</a:t>
            </a:r>
            <a:endParaRPr lang="en-CA" sz="2400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F360756F-84B7-A999-DE43-C191C41067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79" t="9304" r="9207" b="8783"/>
          <a:stretch/>
        </p:blipFill>
        <p:spPr>
          <a:xfrm>
            <a:off x="5892229" y="1921267"/>
            <a:ext cx="2080517" cy="20805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31425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 Statement</a:t>
            </a:r>
            <a:endParaRPr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I more accurately predict the highest scoring FPL team on a given week than FPL’s expected points model?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Value</a:t>
            </a:r>
            <a:endParaRPr b="1"/>
          </a:p>
          <a:p>
            <a:pPr marL="457200" lvl="0" indent="-323850" algn="l" rtl="0">
              <a:spcBef>
                <a:spcPts val="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Competitive edge against players across the world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-3" y="125352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GitHub Repository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Updated Weekly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merged gameweek data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Stored in .csv files</a:t>
            </a:r>
            <a:endParaRPr sz="1600"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t="10690" b="4325"/>
          <a:stretch/>
        </p:blipFill>
        <p:spPr>
          <a:xfrm>
            <a:off x="3071400" y="1253525"/>
            <a:ext cx="5442350" cy="308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927053" y="13301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Overview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Review of 22/23 Season for GW 1-24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41 columns and 15866 rows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Rows of each player for each gameweek</a:t>
            </a:r>
            <a:endParaRPr sz="16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2"/>
          </p:nvPr>
        </p:nvSpPr>
        <p:spPr>
          <a:xfrm>
            <a:off x="4679647" y="13301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Feature Descriptions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Player statistics such as:</a:t>
            </a:r>
            <a:endParaRPr sz="1600"/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Influence, Creativity, Threat</a:t>
            </a:r>
            <a:endParaRPr sz="1600"/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Expected Goals, Assists, Goal Involvement</a:t>
            </a:r>
            <a:endParaRPr sz="1600"/>
          </a:p>
          <a:p>
            <a:pPr marL="914400" lvl="1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○"/>
            </a:pPr>
            <a:r>
              <a:rPr lang="en" sz="1600"/>
              <a:t>Name, position, team, GW, total_points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 Insights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100" y="1108300"/>
            <a:ext cx="5442355" cy="3627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39428" y="1381250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What I Found?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best value for points in each position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we invest?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339428" y="1381250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What I Found?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average, goalkeepers and defenders yield the most points for value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The Problem?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Bias in FPL points system to reward attacking contributions more than defensive</a:t>
            </a:r>
            <a:endParaRPr sz="2100" b="1">
              <a:solidFill>
                <a:schemeClr val="dk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875" y="1216713"/>
            <a:ext cx="4497623" cy="333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Attacking Contributions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339428" y="1381250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What I Found?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Midfielders yield the best attacking returns</a:t>
            </a:r>
            <a:endParaRPr sz="2100" b="1">
              <a:solidFill>
                <a:schemeClr val="dk1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375" y="1256288"/>
            <a:ext cx="4390748" cy="3252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Defensive Contributions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39428" y="1381250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What I Found?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Goalkeepers and defenders yield the most defensive returns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Lower overall contributions than attacking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b="1">
              <a:solidFill>
                <a:schemeClr val="dk1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000" y="1286088"/>
            <a:ext cx="4310277" cy="319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297225" y="575950"/>
            <a:ext cx="7424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Modelling: The Results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1350"/>
            <a:ext cx="4468950" cy="342543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91200" y="1381250"/>
            <a:ext cx="41562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Model Accuracy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Training: 97%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Test: 96%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Important Features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Goals_scored, assists, clean_sheets, influence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12DDFF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12DDFF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334</Words>
  <Application>Microsoft Office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Raleway</vt:lpstr>
      <vt:lpstr>Lato</vt:lpstr>
      <vt:lpstr>Arial</vt:lpstr>
      <vt:lpstr>Swiss</vt:lpstr>
      <vt:lpstr>Final Capstone: Fantasy Premier League Optimization</vt:lpstr>
      <vt:lpstr>Introduction</vt:lpstr>
      <vt:lpstr>Data Collection</vt:lpstr>
      <vt:lpstr>Data Description</vt:lpstr>
      <vt:lpstr>Actionable Insights</vt:lpstr>
      <vt:lpstr>Where should we invest?</vt:lpstr>
      <vt:lpstr>Attacking Contributions</vt:lpstr>
      <vt:lpstr>Defensive Contributions</vt:lpstr>
      <vt:lpstr>Data Modelling: The Results</vt:lpstr>
      <vt:lpstr>Comparing Team Sheets for GW 24</vt:lpstr>
      <vt:lpstr>Conclusion &amp; 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Capstone: Fantasy Premier League Optimization</dc:title>
  <cp:lastModifiedBy>Farhan Latif Kassam</cp:lastModifiedBy>
  <cp:revision>2</cp:revision>
  <dcterms:modified xsi:type="dcterms:W3CDTF">2023-04-12T18:17:24Z</dcterms:modified>
</cp:coreProperties>
</file>