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9c1e655f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9c1e655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c9c1e655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c9c1e65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9ba8d79b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9ba8d79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9ba8d79b8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9ba8d79b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9ba8d79b8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9ba8d79b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9ba8d79b8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9ba8d79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9c1e655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c9c1e65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c9c1e655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c9c1e65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c9c1e655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c9c1e65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9c1e655f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9c1e65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DD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Capstone:</a:t>
            </a:r>
            <a:br>
              <a:rPr lang="en"/>
            </a:br>
            <a:r>
              <a:rPr lang="en"/>
              <a:t>Fantasy Premier League Optimization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Farhan Kassam • 04.11.2023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375"/>
            <a:ext cx="2085466" cy="208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297225" y="575950"/>
            <a:ext cx="742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Modelling: The Results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1347775" y="1371850"/>
            <a:ext cx="57264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Important Features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goals_scored with a positive correlation of 0.095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assists with a positive correlation of 0.087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clean_sheets with a positive correlation of 0.205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influence with a positive correlation of 0.473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297225" y="575950"/>
            <a:ext cx="742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Modelling: The Results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1350"/>
            <a:ext cx="4468950" cy="342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91200" y="1381250"/>
            <a:ext cx="4156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 Metrics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Calculated using r-squared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amount of variability in points earned that can be explained by the model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Training: 97%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Test: 96%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Knapsack Problem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67178" y="13050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Quick Summary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have a set of items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item has a weight and a value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have limited capacity in your knapsack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Select the items that maximize your value </a:t>
            </a:r>
            <a:endParaRPr sz="16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538575" y="1305025"/>
            <a:ext cx="30714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Objective in FPL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Maximize total_points for selected players</a:t>
            </a:r>
            <a:endParaRPr sz="1600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707100" y="2571750"/>
            <a:ext cx="3071400" cy="1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Constraints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Cost Budget of 100m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Positional Constraints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Club Constraints</a:t>
            </a:r>
            <a:endParaRPr sz="1600"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17794" l="51506" r="32285" t="14879"/>
          <a:stretch/>
        </p:blipFill>
        <p:spPr>
          <a:xfrm>
            <a:off x="6778500" y="1078650"/>
            <a:ext cx="1313198" cy="363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1752100" y="575950"/>
            <a:ext cx="696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Team Sheets for GW 24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45915" l="40922" r="40643" t="12867"/>
          <a:stretch/>
        </p:blipFill>
        <p:spPr>
          <a:xfrm>
            <a:off x="2766600" y="1648250"/>
            <a:ext cx="1805399" cy="29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237213" y="1170950"/>
            <a:ext cx="11001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FPL xP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4">
            <a:alphaModFix/>
          </a:blip>
          <a:srcRect b="45400" l="39131" r="39555" t="12086"/>
          <a:stretch/>
        </p:blipFill>
        <p:spPr>
          <a:xfrm>
            <a:off x="4929030" y="1566412"/>
            <a:ext cx="2047370" cy="30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5264775" y="1170950"/>
            <a:ext cx="14022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My Pred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5">
            <a:alphaModFix/>
          </a:blip>
          <a:srcRect b="46389" l="39693" r="39779" t="12928"/>
          <a:stretch/>
        </p:blipFill>
        <p:spPr>
          <a:xfrm>
            <a:off x="7145025" y="1566400"/>
            <a:ext cx="1998976" cy="293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727500" y="1170950"/>
            <a:ext cx="8340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True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191200" y="1381250"/>
            <a:ext cx="2454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FPL xP team and my team: 40%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FPL xP team and true squad: 46%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My team and true squad: 80%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400262" y="12892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Problems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Poor feature selection, predicting points on actual results.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For Now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Continue to use MILP to select a team based on FPL’s point predictions.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Next Steps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Carefully select features that are indicative of a player’s form and expected statistics to predict performance/points in future matches.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3142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I more accurately predict the highest scoring FPL team on a given week than FPL’s expected points model?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Value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Competitive edge against players across the world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-3" y="12535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GitHub Repository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Updated Weekly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merged gameweek data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Stored in .csv files</a:t>
            </a:r>
            <a:endParaRPr sz="1600"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4325" l="0" r="0" t="10690"/>
          <a:stretch/>
        </p:blipFill>
        <p:spPr>
          <a:xfrm>
            <a:off x="3071400" y="1253525"/>
            <a:ext cx="5442350" cy="30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927053" y="13301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Overview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 of 22/23 Season for GW 1-24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41 columns and 15866 rows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Rows of each player for each gameweek</a:t>
            </a:r>
            <a:endParaRPr sz="16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679647" y="13301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 Descriptions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Player statistics such as: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Influence, Creativity, Threat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Expected Goals, Assists, Goal Involvement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1200"/>
              </a:spcAft>
              <a:buSzPts val="1600"/>
              <a:buChar char="○"/>
            </a:pPr>
            <a:r>
              <a:rPr lang="en" sz="1600"/>
              <a:t>Name, position, team, GW, total_points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Insights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100" y="1108300"/>
            <a:ext cx="5442355" cy="362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 Found?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The best value for points in each position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we invest?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 Found?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goalkeepers and defenders yield the most points for value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The Problem?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Bias in FPL points system to reward attacking contributions more than defensive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875" y="1216713"/>
            <a:ext cx="4497623" cy="33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Contributions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 Found?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Midfielders yield the best attacking returns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375" y="1256288"/>
            <a:ext cx="4390748" cy="325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Contributions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39428" y="13812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 Found?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Goalkeepers and defenders yield the most defensive returns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overall contributions than attacking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00" y="1286088"/>
            <a:ext cx="4310277" cy="31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297225" y="575950"/>
            <a:ext cx="7424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Modelling: Feature Selection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325" y="1211350"/>
            <a:ext cx="4802875" cy="34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12DDFF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12DDFF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