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Plus Jakarta Sans" panose="020B0604020202020204" charset="0"/>
      <p:regular r:id="rId11"/>
      <p:bold r:id="rId12"/>
      <p:italic r:id="rId13"/>
      <p:boldItalic r:id="rId14"/>
    </p:embeddedFont>
    <p:embeddedFont>
      <p:font typeface="Plus Jakarta Sans Medium" panose="020B0604020202020204" charset="0"/>
      <p:regular r:id="rId15"/>
      <p:bold r:id="rId16"/>
      <p:italic r:id="rId17"/>
      <p:boldItalic r:id="rId18"/>
    </p:embeddedFont>
    <p:embeddedFont>
      <p:font typeface="Plus Jakarta Sans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D19E2D-2A49-4722-A797-25442CD09E40}">
  <a:tblStyle styleId="{87D19E2D-2A49-4722-A797-25442CD09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06274ff1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06274ff1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30dccd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30dccd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a9f088621_1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a9f088621_1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8a903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8a903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78a903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78a903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1645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 DA</a:t>
            </a:r>
            <a:endParaRPr sz="3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Farhan </a:t>
            </a:r>
            <a:r>
              <a:rPr lang="en-US" sz="1800" dirty="0" err="1">
                <a:solidFill>
                  <a:schemeClr val="dk1"/>
                </a:solidFill>
              </a:rPr>
              <a:t>Shidiq</a:t>
            </a:r>
            <a:r>
              <a:rPr lang="en-US" sz="1800" dirty="0">
                <a:solidFill>
                  <a:schemeClr val="dk1"/>
                </a:solidFill>
              </a:rPr>
              <a:t> Sudama</a:t>
            </a:r>
            <a:endParaRPr sz="1800"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25" y="1593075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of Content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873625" y="2613550"/>
            <a:ext cx="5284800" cy="19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Business Goal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Dashboard dan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90975" y="851577"/>
            <a:ext cx="4623600" cy="280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Northwind Traders </a:t>
            </a: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perusahaan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bergerak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bidang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eksport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import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makanan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8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jenis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makanan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dikirimkan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banyak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negara,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menimbulkan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banyak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tantangan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karena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produk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dikirimkan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sama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rata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sehingga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produk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sedikit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pengirimannya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produk</a:t>
            </a:r>
            <a:r>
              <a:rPr lang="en-US" sz="1800" dirty="0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lus Jakarta Sans"/>
                <a:cs typeface="Plus Jakarta Sans"/>
                <a:sym typeface="Plus Jakarta Sans"/>
              </a:rPr>
              <a:t>lainnya</a:t>
            </a:r>
            <a:endParaRPr sz="1800" dirty="0"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528" y="1711350"/>
            <a:ext cx="3448474" cy="29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Goal</a:t>
            </a:r>
            <a:endParaRPr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 idx="4294967295"/>
          </p:nvPr>
        </p:nvSpPr>
        <p:spPr>
          <a:xfrm>
            <a:off x="330775" y="1619200"/>
            <a:ext cx="4830244" cy="123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Untuk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meningkatkan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keuntungan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perlu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dilakukan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efisiensi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dan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optimalisasi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produk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,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perlu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diketahui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trend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penjualan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dari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setiap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produk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tersebut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dengan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product analysis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dalam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bentuk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2000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visualisasi</a:t>
            </a:r>
            <a:r>
              <a:rPr lang="en-US" sz="2000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dashboard </a:t>
            </a:r>
            <a:endParaRPr sz="2000" dirty="0"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30775" y="262875"/>
            <a:ext cx="44040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Goal</a:t>
            </a:r>
            <a:endParaRPr dirty="0"/>
          </a:p>
        </p:txBody>
      </p:sp>
      <p:pic>
        <p:nvPicPr>
          <p:cNvPr id="5" name="Google Shape;77;p13">
            <a:extLst>
              <a:ext uri="{FF2B5EF4-FFF2-40B4-BE49-F238E27FC236}">
                <a16:creationId xmlns:a16="http://schemas.microsoft.com/office/drawing/2014/main" id="{D8C34CEF-C4D2-4597-9F6F-1258F308AD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528" y="1711350"/>
            <a:ext cx="3448474" cy="29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Dashboard dan Analysis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164850" y="233775"/>
            <a:ext cx="65262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800"/>
              <a:buNone/>
            </a:pPr>
            <a:r>
              <a:rPr lang="en-US" b="1" dirty="0"/>
              <a:t>Dashboard dan Product Analysis</a:t>
            </a:r>
            <a:endParaRPr b="1" dirty="0">
              <a:solidFill>
                <a:srgbClr val="1B786E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20D4-799F-46DC-9883-C280BA03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0367" y="1088181"/>
            <a:ext cx="3217312" cy="3416400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Line chart :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memperlihatkan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fluktuasi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trend data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kontinu</a:t>
            </a: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Bar Chart :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menyajikan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perbandingan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 pada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satu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seri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Circle tree map :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menampilkan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visualisasi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besar-kecilnya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gambar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ditentukan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besar-kecilnya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nilai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pada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data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Filter :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memfilter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jenis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produk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dan juga filter customer name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melakukan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filterisasi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produk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nama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customer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: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tema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gelap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menutupi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produk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sehingga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masih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ditampilkan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secara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nyaman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user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dashboard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ini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user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memfilter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mencari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produk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–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produk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efisien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penjualan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terkecil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klasifikasikan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jenis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atapun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customernya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D9AEB-E236-484B-9B97-271018C31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7" t="14291" r="26826" b="17639"/>
          <a:stretch/>
        </p:blipFill>
        <p:spPr>
          <a:xfrm>
            <a:off x="361705" y="678289"/>
            <a:ext cx="4881807" cy="3924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220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Plus Jakarta Sans Medium</vt:lpstr>
      <vt:lpstr>Arial</vt:lpstr>
      <vt:lpstr>Plus Jakarta Sans SemiBold</vt:lpstr>
      <vt:lpstr>Arial</vt:lpstr>
      <vt:lpstr>Plus Jakarta Sans</vt:lpstr>
      <vt:lpstr>Simple Light</vt:lpstr>
      <vt:lpstr>Mini Project DA</vt:lpstr>
      <vt:lpstr>Table of Content</vt:lpstr>
      <vt:lpstr>Latar Belakang</vt:lpstr>
      <vt:lpstr>PowerPoint Presentation</vt:lpstr>
      <vt:lpstr>Business Goal</vt:lpstr>
      <vt:lpstr>Untuk meningkatkan keuntungan perlu dilakukan efisiensi dan optimalisasi produk, perlu diketahui trend penjualan dari setiap produk tersebut dengan product analysis dalam bentuk visualisasi dashboard </vt:lpstr>
      <vt:lpstr>Dashboard dan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</dc:title>
  <cp:lastModifiedBy>USER</cp:lastModifiedBy>
  <cp:revision>5</cp:revision>
  <dcterms:modified xsi:type="dcterms:W3CDTF">2023-02-26T12:39:36Z</dcterms:modified>
</cp:coreProperties>
</file>