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Lst>
  <p:sldSz cx="18288000" cy="10287000"/>
  <p:notesSz cx="6858000" cy="9144000"/>
  <p:embeddedFontLst>
    <p:embeddedFont>
      <p:font typeface="Bebas Neue" charset="1" panose="00000500000000000000"/>
      <p:regular r:id="rId6"/>
    </p:embeddedFont>
    <p:embeddedFont>
      <p:font typeface="Bebas Neue Bold" charset="1" panose="020B0606020202050201"/>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Poppins" charset="1" panose="00000500000000000000"/>
      <p:regular r:id="rId12"/>
    </p:embeddedFont>
    <p:embeddedFont>
      <p:font typeface="Poppins Bold" charset="1" panose="00000800000000000000"/>
      <p:regular r:id="rId13"/>
    </p:embeddedFont>
    <p:embeddedFont>
      <p:font typeface="Poppins Italics" charset="1" panose="00000500000000000000"/>
      <p:regular r:id="rId14"/>
    </p:embeddedFont>
    <p:embeddedFont>
      <p:font typeface="Poppins Bold Italics" charset="1" panose="00000800000000000000"/>
      <p:regular r:id="rId15"/>
    </p:embeddedFont>
    <p:embeddedFont>
      <p:font typeface="Canva Sans" charset="1" panose="020B0503030501040103"/>
      <p:regular r:id="rId16"/>
    </p:embeddedFont>
    <p:embeddedFont>
      <p:font typeface="Canva Sans Bold" charset="1" panose="020B0803030501040103"/>
      <p:regular r:id="rId17"/>
    </p:embeddedFont>
    <p:embeddedFont>
      <p:font typeface="Canva Sans Italics" charset="1" panose="020B0503030501040103"/>
      <p:regular r:id="rId18"/>
    </p:embeddedFont>
    <p:embeddedFont>
      <p:font typeface="Canva Sans Bold Italics" charset="1" panose="020B08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BF3E4"/>
        </a:solidFill>
      </p:bgPr>
    </p:bg>
    <p:spTree>
      <p:nvGrpSpPr>
        <p:cNvPr id="1" name=""/>
        <p:cNvGrpSpPr/>
        <p:nvPr/>
      </p:nvGrpSpPr>
      <p:grpSpPr>
        <a:xfrm>
          <a:off x="0" y="0"/>
          <a:ext cx="0" cy="0"/>
          <a:chOff x="0" y="0"/>
          <a:chExt cx="0" cy="0"/>
        </a:xfrm>
      </p:grpSpPr>
      <p:sp>
        <p:nvSpPr>
          <p:cNvPr name="TextBox 2" id="2"/>
          <p:cNvSpPr txBox="true"/>
          <p:nvPr/>
        </p:nvSpPr>
        <p:spPr>
          <a:xfrm rot="0">
            <a:off x="3961673" y="4426750"/>
            <a:ext cx="10364653" cy="2658989"/>
          </a:xfrm>
          <a:prstGeom prst="rect">
            <a:avLst/>
          </a:prstGeom>
        </p:spPr>
        <p:txBody>
          <a:bodyPr anchor="t" rtlCol="false" tIns="0" lIns="0" bIns="0" rIns="0">
            <a:spAutoFit/>
          </a:bodyPr>
          <a:lstStyle/>
          <a:p>
            <a:pPr algn="ctr">
              <a:lnSpc>
                <a:spcPts val="19784"/>
              </a:lnSpc>
            </a:pPr>
            <a:r>
              <a:rPr lang="en-US" sz="19784">
                <a:solidFill>
                  <a:srgbClr val="000000"/>
                </a:solidFill>
                <a:latin typeface="Bebas Neue Bold"/>
              </a:rPr>
              <a:t>MINI PROJECT</a:t>
            </a:r>
          </a:p>
        </p:txBody>
      </p:sp>
      <p:grpSp>
        <p:nvGrpSpPr>
          <p:cNvPr name="Group 3" id="3"/>
          <p:cNvGrpSpPr/>
          <p:nvPr/>
        </p:nvGrpSpPr>
        <p:grpSpPr>
          <a:xfrm rot="0">
            <a:off x="6637827" y="6538132"/>
            <a:ext cx="5012346" cy="781940"/>
            <a:chOff x="0" y="0"/>
            <a:chExt cx="6609980" cy="1031175"/>
          </a:xfrm>
        </p:grpSpPr>
        <p:sp>
          <p:nvSpPr>
            <p:cNvPr name="Freeform 4" id="4"/>
            <p:cNvSpPr/>
            <p:nvPr/>
          </p:nvSpPr>
          <p:spPr>
            <a:xfrm>
              <a:off x="31750" y="31750"/>
              <a:ext cx="6546479" cy="967675"/>
            </a:xfrm>
            <a:custGeom>
              <a:avLst/>
              <a:gdLst/>
              <a:ahLst/>
              <a:cxnLst/>
              <a:rect r="r" b="b" t="t" l="l"/>
              <a:pathLst>
                <a:path h="967675" w="6546479">
                  <a:moveTo>
                    <a:pt x="6453770" y="967675"/>
                  </a:moveTo>
                  <a:lnTo>
                    <a:pt x="92710" y="967675"/>
                  </a:lnTo>
                  <a:cubicBezTo>
                    <a:pt x="41910" y="967675"/>
                    <a:pt x="0" y="925765"/>
                    <a:pt x="0" y="874965"/>
                  </a:cubicBezTo>
                  <a:lnTo>
                    <a:pt x="0" y="92710"/>
                  </a:lnTo>
                  <a:cubicBezTo>
                    <a:pt x="0" y="41910"/>
                    <a:pt x="41910" y="0"/>
                    <a:pt x="92710" y="0"/>
                  </a:cubicBezTo>
                  <a:lnTo>
                    <a:pt x="6452500" y="0"/>
                  </a:lnTo>
                  <a:cubicBezTo>
                    <a:pt x="6503300" y="0"/>
                    <a:pt x="6545210" y="41910"/>
                    <a:pt x="6545210" y="92710"/>
                  </a:cubicBezTo>
                  <a:lnTo>
                    <a:pt x="6545210" y="873695"/>
                  </a:lnTo>
                  <a:cubicBezTo>
                    <a:pt x="6546479" y="925765"/>
                    <a:pt x="6504570" y="967675"/>
                    <a:pt x="6453770" y="967675"/>
                  </a:cubicBezTo>
                  <a:close/>
                </a:path>
              </a:pathLst>
            </a:custGeom>
            <a:solidFill>
              <a:srgbClr val="DFD8CA"/>
            </a:solidFill>
          </p:spPr>
        </p:sp>
        <p:sp>
          <p:nvSpPr>
            <p:cNvPr name="Freeform 5" id="5"/>
            <p:cNvSpPr/>
            <p:nvPr/>
          </p:nvSpPr>
          <p:spPr>
            <a:xfrm>
              <a:off x="0" y="0"/>
              <a:ext cx="6609979" cy="1031175"/>
            </a:xfrm>
            <a:custGeom>
              <a:avLst/>
              <a:gdLst/>
              <a:ahLst/>
              <a:cxnLst/>
              <a:rect r="r" b="b" t="t" l="l"/>
              <a:pathLst>
                <a:path h="1031175" w="6609979">
                  <a:moveTo>
                    <a:pt x="6485520" y="59690"/>
                  </a:moveTo>
                  <a:cubicBezTo>
                    <a:pt x="6521079" y="59690"/>
                    <a:pt x="6550289" y="88900"/>
                    <a:pt x="6550289" y="124460"/>
                  </a:cubicBezTo>
                  <a:lnTo>
                    <a:pt x="6550289" y="906715"/>
                  </a:lnTo>
                  <a:cubicBezTo>
                    <a:pt x="6550289" y="942275"/>
                    <a:pt x="6521079" y="971485"/>
                    <a:pt x="6485520" y="971485"/>
                  </a:cubicBezTo>
                  <a:lnTo>
                    <a:pt x="124460" y="971485"/>
                  </a:lnTo>
                  <a:cubicBezTo>
                    <a:pt x="88900" y="971485"/>
                    <a:pt x="59690" y="942275"/>
                    <a:pt x="59690" y="906715"/>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906715"/>
                  </a:lnTo>
                  <a:cubicBezTo>
                    <a:pt x="0" y="975295"/>
                    <a:pt x="55880" y="1031175"/>
                    <a:pt x="124460" y="1031175"/>
                  </a:cubicBezTo>
                  <a:lnTo>
                    <a:pt x="6485520" y="1031175"/>
                  </a:lnTo>
                  <a:cubicBezTo>
                    <a:pt x="6554100" y="1031175"/>
                    <a:pt x="6609979" y="975295"/>
                    <a:pt x="6609979" y="906715"/>
                  </a:cubicBezTo>
                  <a:lnTo>
                    <a:pt x="6609979" y="124460"/>
                  </a:lnTo>
                  <a:cubicBezTo>
                    <a:pt x="6609979" y="55880"/>
                    <a:pt x="6554100" y="0"/>
                    <a:pt x="6485520" y="0"/>
                  </a:cubicBezTo>
                  <a:close/>
                </a:path>
              </a:pathLst>
            </a:custGeom>
            <a:solidFill>
              <a:srgbClr val="000000"/>
            </a:solidFill>
          </p:spPr>
        </p:sp>
      </p:grpSp>
      <p:sp>
        <p:nvSpPr>
          <p:cNvPr name="AutoShape 6" id="6"/>
          <p:cNvSpPr/>
          <p:nvPr/>
        </p:nvSpPr>
        <p:spPr>
          <a:xfrm rot="0">
            <a:off x="15992183" y="9097962"/>
            <a:ext cx="1267117" cy="0"/>
          </a:xfrm>
          <a:prstGeom prst="line">
            <a:avLst/>
          </a:prstGeom>
          <a:ln cap="flat" w="19050">
            <a:solidFill>
              <a:srgbClr val="000000"/>
            </a:solidFill>
            <a:prstDash val="solid"/>
            <a:headEnd type="none" len="sm" w="sm"/>
            <a:tailEnd type="arrow" len="sm" w="med"/>
          </a:ln>
        </p:spPr>
      </p:sp>
      <p:grpSp>
        <p:nvGrpSpPr>
          <p:cNvPr name="Group 7" id="7"/>
          <p:cNvGrpSpPr/>
          <p:nvPr/>
        </p:nvGrpSpPr>
        <p:grpSpPr>
          <a:xfrm rot="0">
            <a:off x="16981873" y="1121493"/>
            <a:ext cx="277427" cy="277427"/>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name="Group 9" id="9"/>
          <p:cNvGrpSpPr/>
          <p:nvPr/>
        </p:nvGrpSpPr>
        <p:grpSpPr>
          <a:xfrm rot="0">
            <a:off x="16575495" y="1121493"/>
            <a:ext cx="277427" cy="277427"/>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name="Group 11" id="11"/>
          <p:cNvGrpSpPr/>
          <p:nvPr/>
        </p:nvGrpSpPr>
        <p:grpSpPr>
          <a:xfrm rot="0">
            <a:off x="16169118" y="1121493"/>
            <a:ext cx="277427" cy="277427"/>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13" id="13"/>
          <p:cNvSpPr txBox="true"/>
          <p:nvPr/>
        </p:nvSpPr>
        <p:spPr>
          <a:xfrm rot="0">
            <a:off x="6862056" y="6661966"/>
            <a:ext cx="4582676" cy="522777"/>
          </a:xfrm>
          <a:prstGeom prst="rect">
            <a:avLst/>
          </a:prstGeom>
        </p:spPr>
        <p:txBody>
          <a:bodyPr anchor="t" rtlCol="false" tIns="0" lIns="0" bIns="0" rIns="0">
            <a:spAutoFit/>
          </a:bodyPr>
          <a:lstStyle/>
          <a:p>
            <a:pPr algn="ctr">
              <a:lnSpc>
                <a:spcPts val="4260"/>
              </a:lnSpc>
            </a:pPr>
            <a:r>
              <a:rPr lang="en-US" sz="3043" spc="456">
                <a:solidFill>
                  <a:srgbClr val="000000"/>
                </a:solidFill>
                <a:latin typeface="Bebas Neue"/>
              </a:rPr>
              <a:t>Data Enginer</a:t>
            </a:r>
          </a:p>
        </p:txBody>
      </p:sp>
      <p:sp>
        <p:nvSpPr>
          <p:cNvPr name="TextBox 14" id="14"/>
          <p:cNvSpPr txBox="true"/>
          <p:nvPr/>
        </p:nvSpPr>
        <p:spPr>
          <a:xfrm rot="0">
            <a:off x="1028700" y="952500"/>
            <a:ext cx="5327435" cy="581186"/>
          </a:xfrm>
          <a:prstGeom prst="rect">
            <a:avLst/>
          </a:prstGeom>
        </p:spPr>
        <p:txBody>
          <a:bodyPr anchor="t" rtlCol="false" tIns="0" lIns="0" bIns="0" rIns="0">
            <a:spAutoFit/>
          </a:bodyPr>
          <a:lstStyle/>
          <a:p>
            <a:pPr>
              <a:lnSpc>
                <a:spcPts val="4716"/>
              </a:lnSpc>
            </a:pPr>
            <a:r>
              <a:rPr lang="en-US" sz="3368">
                <a:solidFill>
                  <a:srgbClr val="000000"/>
                </a:solidFill>
                <a:latin typeface="Bebas Neue Bold"/>
              </a:rPr>
              <a:t>Farhan SHidiq sudama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grpSp>
        <p:nvGrpSpPr>
          <p:cNvPr name="Group 2" id="2"/>
          <p:cNvGrpSpPr/>
          <p:nvPr/>
        </p:nvGrpSpPr>
        <p:grpSpPr>
          <a:xfrm rot="0">
            <a:off x="6356135" y="507924"/>
            <a:ext cx="11484549" cy="8750376"/>
            <a:chOff x="0" y="0"/>
            <a:chExt cx="15312731" cy="11667168"/>
          </a:xfrm>
        </p:grpSpPr>
        <p:pic>
          <p:nvPicPr>
            <p:cNvPr name="Picture 3" id="3"/>
            <p:cNvPicPr>
              <a:picLocks noChangeAspect="true"/>
            </p:cNvPicPr>
            <p:nvPr/>
          </p:nvPicPr>
          <p:blipFill>
            <a:blip r:embed="rId2"/>
            <a:srcRect l="0" t="2072" r="0" b="2072"/>
            <a:stretch>
              <a:fillRect/>
            </a:stretch>
          </p:blipFill>
          <p:spPr>
            <a:xfrm>
              <a:off x="0" y="0"/>
              <a:ext cx="15312731" cy="11667168"/>
            </a:xfrm>
            <a:prstGeom prst="rect">
              <a:avLst/>
            </a:prstGeom>
          </p:spPr>
        </p:pic>
      </p:grpSp>
      <p:sp>
        <p:nvSpPr>
          <p:cNvPr name="TextBox 4" id="4"/>
          <p:cNvSpPr txBox="true"/>
          <p:nvPr/>
        </p:nvSpPr>
        <p:spPr>
          <a:xfrm rot="0">
            <a:off x="1028700" y="479349"/>
            <a:ext cx="3991092" cy="2197735"/>
          </a:xfrm>
          <a:prstGeom prst="rect">
            <a:avLst/>
          </a:prstGeom>
        </p:spPr>
        <p:txBody>
          <a:bodyPr anchor="t" rtlCol="false" tIns="0" lIns="0" bIns="0" rIns="0">
            <a:spAutoFit/>
          </a:bodyPr>
          <a:lstStyle/>
          <a:p>
            <a:pPr>
              <a:lnSpc>
                <a:spcPts val="2239"/>
              </a:lnSpc>
            </a:pPr>
            <a:r>
              <a:rPr lang="en-US" sz="1599">
                <a:solidFill>
                  <a:srgbClr val="000000"/>
                </a:solidFill>
                <a:latin typeface="Canva Sans Bold"/>
              </a:rPr>
              <a:t>Pada visualisasi tersebut dapat kita lihat bahwa produk dengan jenis Beverages sangat mendominasi pasar dengan penjualan tertinggi namun mengalmi penurunan yang sangat signifikan pada bulan ke 6, dan kembali mengalami kenaikan di bulan selanjutnya</a:t>
            </a:r>
          </a:p>
        </p:txBody>
      </p:sp>
      <p:sp>
        <p:nvSpPr>
          <p:cNvPr name="TextBox 5" id="5"/>
          <p:cNvSpPr txBox="true"/>
          <p:nvPr/>
        </p:nvSpPr>
        <p:spPr>
          <a:xfrm rot="0">
            <a:off x="1028700" y="3099282"/>
            <a:ext cx="3991092" cy="1921510"/>
          </a:xfrm>
          <a:prstGeom prst="rect">
            <a:avLst/>
          </a:prstGeom>
        </p:spPr>
        <p:txBody>
          <a:bodyPr anchor="t" rtlCol="false" tIns="0" lIns="0" bIns="0" rIns="0">
            <a:spAutoFit/>
          </a:bodyPr>
          <a:lstStyle/>
          <a:p>
            <a:pPr>
              <a:lnSpc>
                <a:spcPts val="2239"/>
              </a:lnSpc>
            </a:pPr>
            <a:r>
              <a:rPr lang="en-US" sz="1599">
                <a:solidFill>
                  <a:srgbClr val="000000"/>
                </a:solidFill>
                <a:latin typeface="Canva Sans Bold"/>
              </a:rPr>
              <a:t>Sebaran jenis produk dengan penjualan terbanyak masih dipegang oleh jenis produk Beverage, namun dalam beberapa kasus jika dilihat berdasarkan customer beberapa produk jauh mengungguli produk dengan jenis Beverages</a:t>
            </a:r>
          </a:p>
        </p:txBody>
      </p:sp>
      <p:sp>
        <p:nvSpPr>
          <p:cNvPr name="TextBox 6" id="6"/>
          <p:cNvSpPr txBox="true"/>
          <p:nvPr/>
        </p:nvSpPr>
        <p:spPr>
          <a:xfrm rot="0">
            <a:off x="1028700" y="5439892"/>
            <a:ext cx="3991092" cy="1369060"/>
          </a:xfrm>
          <a:prstGeom prst="rect">
            <a:avLst/>
          </a:prstGeom>
        </p:spPr>
        <p:txBody>
          <a:bodyPr anchor="t" rtlCol="false" tIns="0" lIns="0" bIns="0" rIns="0">
            <a:spAutoFit/>
          </a:bodyPr>
          <a:lstStyle/>
          <a:p>
            <a:pPr>
              <a:lnSpc>
                <a:spcPts val="2239"/>
              </a:lnSpc>
            </a:pPr>
            <a:r>
              <a:rPr lang="en-US" sz="1599">
                <a:solidFill>
                  <a:srgbClr val="000000"/>
                </a:solidFill>
                <a:latin typeface="Canva Sans Bold"/>
              </a:rPr>
              <a:t>Pada line chart dapat kita lihat bahwa semua produk mengalami penurunan pada bulan ke 6, perlu adanya analisis lanjutan untuk melihat faktor - faktor yang mempengaruhi hal tersebut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356115" y="3778362"/>
            <a:ext cx="11948825" cy="5479938"/>
          </a:xfrm>
          <a:prstGeom prst="rect">
            <a:avLst/>
          </a:prstGeom>
        </p:spPr>
      </p:pic>
      <p:sp>
        <p:nvSpPr>
          <p:cNvPr name="TextBox 3" id="3"/>
          <p:cNvSpPr txBox="true"/>
          <p:nvPr/>
        </p:nvSpPr>
        <p:spPr>
          <a:xfrm rot="0">
            <a:off x="9139238" y="4582074"/>
            <a:ext cx="9525" cy="522777"/>
          </a:xfrm>
          <a:prstGeom prst="rect">
            <a:avLst/>
          </a:prstGeom>
        </p:spPr>
        <p:txBody>
          <a:bodyPr anchor="t" rtlCol="false" tIns="0" lIns="0" bIns="0" rIns="0">
            <a:spAutoFit/>
          </a:bodyPr>
          <a:lstStyle/>
          <a:p>
            <a:pPr algn="ctr">
              <a:lnSpc>
                <a:spcPts val="4260"/>
              </a:lnSpc>
              <a:spcBef>
                <a:spcPct val="0"/>
              </a:spcBef>
            </a:pPr>
          </a:p>
        </p:txBody>
      </p:sp>
      <p:sp>
        <p:nvSpPr>
          <p:cNvPr name="TextBox 4" id="4"/>
          <p:cNvSpPr txBox="true"/>
          <p:nvPr/>
        </p:nvSpPr>
        <p:spPr>
          <a:xfrm rot="0">
            <a:off x="3356115" y="1841229"/>
            <a:ext cx="11566246" cy="1397001"/>
          </a:xfrm>
          <a:prstGeom prst="rect">
            <a:avLst/>
          </a:prstGeom>
        </p:spPr>
        <p:txBody>
          <a:bodyPr anchor="t" rtlCol="false" tIns="0" lIns="0" bIns="0" rIns="0">
            <a:spAutoFit/>
          </a:bodyPr>
          <a:lstStyle/>
          <a:p>
            <a:pPr algn="ctr">
              <a:lnSpc>
                <a:spcPts val="2799"/>
              </a:lnSpc>
            </a:pPr>
            <a:r>
              <a:rPr lang="en-US" sz="1999">
                <a:solidFill>
                  <a:srgbClr val="000000"/>
                </a:solidFill>
                <a:latin typeface="Canva Sans Bold"/>
              </a:rPr>
              <a:t>Pada bar chart dapat kita lihat jumlah order yang difilter berdasarkan shipper, dengan menganalisa lanjutan menggunakan informasi yang disajikan kita kita dapat melihat performa yanag diberikan oleh shipper dan sebaran kota dengan jumlah order terbanyak, yang dapat berfungsi memberikan rekomendasi untuk kegiatan bisnis kedepannya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407544" y="3293026"/>
            <a:ext cx="11514816" cy="4897106"/>
          </a:xfrm>
          <a:prstGeom prst="rect">
            <a:avLst/>
          </a:prstGeom>
        </p:spPr>
      </p:pic>
      <p:sp>
        <p:nvSpPr>
          <p:cNvPr name="TextBox 3" id="3"/>
          <p:cNvSpPr txBox="true"/>
          <p:nvPr/>
        </p:nvSpPr>
        <p:spPr>
          <a:xfrm rot="0">
            <a:off x="9139238" y="4582074"/>
            <a:ext cx="9525" cy="522777"/>
          </a:xfrm>
          <a:prstGeom prst="rect">
            <a:avLst/>
          </a:prstGeom>
        </p:spPr>
        <p:txBody>
          <a:bodyPr anchor="t" rtlCol="false" tIns="0" lIns="0" bIns="0" rIns="0">
            <a:spAutoFit/>
          </a:bodyPr>
          <a:lstStyle/>
          <a:p>
            <a:pPr algn="ctr">
              <a:lnSpc>
                <a:spcPts val="4260"/>
              </a:lnSpc>
              <a:spcBef>
                <a:spcPct val="0"/>
              </a:spcBef>
            </a:pPr>
          </a:p>
        </p:txBody>
      </p:sp>
      <p:sp>
        <p:nvSpPr>
          <p:cNvPr name="TextBox 4" id="4"/>
          <p:cNvSpPr txBox="true"/>
          <p:nvPr/>
        </p:nvSpPr>
        <p:spPr>
          <a:xfrm rot="0">
            <a:off x="3356115" y="990600"/>
            <a:ext cx="11566246" cy="1397001"/>
          </a:xfrm>
          <a:prstGeom prst="rect">
            <a:avLst/>
          </a:prstGeom>
        </p:spPr>
        <p:txBody>
          <a:bodyPr anchor="t" rtlCol="false" tIns="0" lIns="0" bIns="0" rIns="0">
            <a:spAutoFit/>
          </a:bodyPr>
          <a:lstStyle/>
          <a:p>
            <a:pPr algn="ctr">
              <a:lnSpc>
                <a:spcPts val="2799"/>
              </a:lnSpc>
            </a:pPr>
            <a:r>
              <a:rPr lang="en-US" sz="1999">
                <a:solidFill>
                  <a:srgbClr val="000000"/>
                </a:solidFill>
                <a:latin typeface="Canva Sans Bold"/>
              </a:rPr>
              <a:t>Pada Bar chart dapat kita lihat total penjualan berbagai jenis produk dengan melakukan filter berdasarkan customer, dengan menggunakan informasi tersebut kita dapat melihat preferensi produk yang spesifik sesuai keinginan dari customer kita dan mefokuskan pada produk tersebut</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BF3E4"/>
        </a:solidFill>
      </p:bgPr>
    </p:bg>
    <p:spTree>
      <p:nvGrpSpPr>
        <p:cNvPr id="1" name=""/>
        <p:cNvGrpSpPr/>
        <p:nvPr/>
      </p:nvGrpSpPr>
      <p:grpSpPr>
        <a:xfrm>
          <a:off x="0" y="0"/>
          <a:ext cx="0" cy="0"/>
          <a:chOff x="0" y="0"/>
          <a:chExt cx="0" cy="0"/>
        </a:xfrm>
      </p:grpSpPr>
      <p:sp>
        <p:nvSpPr>
          <p:cNvPr name="TextBox 2" id="2"/>
          <p:cNvSpPr txBox="true"/>
          <p:nvPr/>
        </p:nvSpPr>
        <p:spPr>
          <a:xfrm rot="0">
            <a:off x="1028700" y="8899525"/>
            <a:ext cx="4077715" cy="358775"/>
          </a:xfrm>
          <a:prstGeom prst="rect">
            <a:avLst/>
          </a:prstGeom>
        </p:spPr>
        <p:txBody>
          <a:bodyPr anchor="t" rtlCol="false" tIns="0" lIns="0" bIns="0" rIns="0">
            <a:spAutoFit/>
          </a:bodyPr>
          <a:lstStyle/>
          <a:p>
            <a:pPr>
              <a:lnSpc>
                <a:spcPts val="2799"/>
              </a:lnSpc>
            </a:pPr>
            <a:r>
              <a:rPr lang="en-US" sz="1999">
                <a:solidFill>
                  <a:srgbClr val="000000"/>
                </a:solidFill>
                <a:latin typeface="Poppins"/>
              </a:rPr>
              <a:t>085703009375</a:t>
            </a:r>
          </a:p>
        </p:txBody>
      </p:sp>
      <p:sp>
        <p:nvSpPr>
          <p:cNvPr name="TextBox 3" id="3"/>
          <p:cNvSpPr txBox="true"/>
          <p:nvPr/>
        </p:nvSpPr>
        <p:spPr>
          <a:xfrm rot="0">
            <a:off x="6067009" y="8899525"/>
            <a:ext cx="6153981" cy="358775"/>
          </a:xfrm>
          <a:prstGeom prst="rect">
            <a:avLst/>
          </a:prstGeom>
        </p:spPr>
        <p:txBody>
          <a:bodyPr anchor="t" rtlCol="false" tIns="0" lIns="0" bIns="0" rIns="0">
            <a:spAutoFit/>
          </a:bodyPr>
          <a:lstStyle/>
          <a:p>
            <a:pPr algn="ctr">
              <a:lnSpc>
                <a:spcPts val="2799"/>
              </a:lnSpc>
            </a:pPr>
            <a:r>
              <a:rPr lang="en-US" sz="1999">
                <a:solidFill>
                  <a:srgbClr val="000000"/>
                </a:solidFill>
                <a:latin typeface="Poppins"/>
              </a:rPr>
              <a:t>farhanshidiqsudama@gmail.com</a:t>
            </a:r>
          </a:p>
        </p:txBody>
      </p:sp>
      <p:sp>
        <p:nvSpPr>
          <p:cNvPr name="TextBox 4" id="4"/>
          <p:cNvSpPr txBox="true"/>
          <p:nvPr/>
        </p:nvSpPr>
        <p:spPr>
          <a:xfrm rot="0">
            <a:off x="3494067" y="4245061"/>
            <a:ext cx="11299867" cy="3209925"/>
          </a:xfrm>
          <a:prstGeom prst="rect">
            <a:avLst/>
          </a:prstGeom>
        </p:spPr>
        <p:txBody>
          <a:bodyPr anchor="t" rtlCol="false" tIns="0" lIns="0" bIns="0" rIns="0">
            <a:spAutoFit/>
          </a:bodyPr>
          <a:lstStyle/>
          <a:p>
            <a:pPr algn="ctr">
              <a:lnSpc>
                <a:spcPts val="26039"/>
              </a:lnSpc>
            </a:pPr>
            <a:r>
              <a:rPr lang="en-US" sz="18600">
                <a:solidFill>
                  <a:srgbClr val="000000"/>
                </a:solidFill>
                <a:latin typeface="Bebas Neue Bold"/>
              </a:rPr>
              <a:t>Thank you</a:t>
            </a:r>
          </a:p>
        </p:txBody>
      </p:sp>
      <p:sp>
        <p:nvSpPr>
          <p:cNvPr name="AutoShape 5" id="5"/>
          <p:cNvSpPr/>
          <p:nvPr/>
        </p:nvSpPr>
        <p:spPr>
          <a:xfrm rot="2017">
            <a:off x="1028704" y="8439495"/>
            <a:ext cx="16230603" cy="0"/>
          </a:xfrm>
          <a:prstGeom prst="line">
            <a:avLst/>
          </a:prstGeom>
          <a:ln cap="flat" w="19050">
            <a:solidFill>
              <a:srgbClr val="000000"/>
            </a:solidFill>
            <a:prstDash val="solid"/>
            <a:headEnd type="none" len="sm" w="sm"/>
            <a:tailEnd type="none" len="sm" w="sm"/>
          </a:ln>
        </p:spPr>
      </p:sp>
      <p:sp>
        <p:nvSpPr>
          <p:cNvPr name="AutoShape 6" id="6"/>
          <p:cNvSpPr/>
          <p:nvPr/>
        </p:nvSpPr>
        <p:spPr>
          <a:xfrm rot="2017">
            <a:off x="1028704" y="1797738"/>
            <a:ext cx="16230603" cy="0"/>
          </a:xfrm>
          <a:prstGeom prst="line">
            <a:avLst/>
          </a:prstGeom>
          <a:ln cap="flat" w="19050">
            <a:solidFill>
              <a:srgbClr val="000000"/>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DAFY05ke3yM</dc:identifier>
  <dcterms:modified xsi:type="dcterms:W3CDTF">2011-08-01T06:04:30Z</dcterms:modified>
  <cp:revision>1</cp:revision>
  <dc:title>Farhan SHidiq sudama</dc:title>
</cp:coreProperties>
</file>