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24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5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7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Traffic Accident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Data Science and Machine Learning Approach</a:t>
            </a:r>
          </a:p>
          <a:p>
            <a:endParaRPr dirty="0"/>
          </a:p>
          <a:p>
            <a:r>
              <a:rPr lang="en-US" dirty="0"/>
              <a:t>Name</a:t>
            </a:r>
            <a:r>
              <a:rPr dirty="0"/>
              <a:t>: </a:t>
            </a:r>
            <a:r>
              <a:rPr lang="en-US" dirty="0"/>
              <a:t>Mohammed </a:t>
            </a:r>
            <a:r>
              <a:rPr lang="en-US" dirty="0" err="1"/>
              <a:t>Farhan.k</a:t>
            </a:r>
            <a:endParaRPr dirty="0"/>
          </a:p>
          <a:p>
            <a:r>
              <a:rPr dirty="0"/>
              <a:t>Institution: </a:t>
            </a:r>
            <a:r>
              <a:rPr lang="en-US" dirty="0"/>
              <a:t>G-tec Centre Of Excellence </a:t>
            </a:r>
            <a:r>
              <a:rPr lang="en-US" dirty="0" err="1"/>
              <a:t>Perinthalmanna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22/10/2025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Key features affecting accidents:</a:t>
            </a:r>
          </a:p>
          <a:p>
            <a:r>
              <a:t>   - Weather condition</a:t>
            </a:r>
          </a:p>
          <a:p>
            <a:r>
              <a:t>   - Light condition (day/night)</a:t>
            </a:r>
          </a:p>
          <a:p>
            <a:r>
              <a:t>   - Road surface type</a:t>
            </a:r>
          </a:p>
          <a:p>
            <a:r>
              <a:t>• Certain time slots and areas show higher accident risk.</a:t>
            </a:r>
          </a:p>
          <a:p>
            <a:r>
              <a:t>• ML model helps identify high-risk conditions for proactive safety measures.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analyzed traffic accident data using ML techniques.</a:t>
            </a:r>
          </a:p>
          <a:p>
            <a:r>
              <a:t>• Identified critical factors influencing accident occurrence.</a:t>
            </a:r>
          </a:p>
          <a:p>
            <a:r>
              <a:t>• Built predictive model for accident likelihood.</a:t>
            </a:r>
          </a:p>
          <a:p>
            <a:r>
              <a:t>• Findings can help improve traffic safety and policymaking.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 model accuracy using deep learning.</a:t>
            </a:r>
          </a:p>
          <a:p>
            <a:r>
              <a:t>• Integrate with real-time traffic data.</a:t>
            </a:r>
          </a:p>
          <a:p>
            <a:r>
              <a:t>• Develop Streamlit dashboard for live accident prediction.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source: Kaggle / UCI Repository</a:t>
            </a:r>
          </a:p>
          <a:p>
            <a:r>
              <a:t>• Python libraries: pandas, sklearn, matplotlib, seaborn</a:t>
            </a:r>
          </a:p>
          <a:p>
            <a:r>
              <a:t>• Research papers / online resources as references.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16" y="2528372"/>
            <a:ext cx="7704667" cy="1981200"/>
          </a:xfrm>
        </p:spPr>
        <p:txBody>
          <a:bodyPr/>
          <a:lstStyle/>
          <a:p>
            <a:r>
              <a:rPr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Road traffic accidents are a major global issue causing loss of lives and economic damage.</a:t>
            </a:r>
          </a:p>
          <a:p>
            <a:r>
              <a:t>• This project analyzes a large dataset of traffic incidents.</a:t>
            </a:r>
          </a:p>
          <a:p>
            <a:r>
              <a:t>• Objective: Identify patterns and risk factors leading to accidents.</a:t>
            </a:r>
          </a:p>
          <a:p>
            <a:r>
              <a:t>• Approach: Use data science and machine learning techniques to build predictive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 / 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Team of aspiring data scientists passionate about solving real-world problems with data.</a:t>
            </a:r>
          </a:p>
          <a:p>
            <a:r>
              <a:t>• Skills applied:</a:t>
            </a:r>
          </a:p>
          <a:p>
            <a:r>
              <a:t>   - Data wrangling &amp; preprocessing</a:t>
            </a:r>
          </a:p>
          <a:p>
            <a:r>
              <a:t>   - Exploratory Data Analysis (EDA)</a:t>
            </a:r>
          </a:p>
          <a:p>
            <a:r>
              <a:t>   - Machine Learning modeling</a:t>
            </a:r>
          </a:p>
          <a:p>
            <a:r>
              <a:t>• Motivation: To understand accident causes and help in policy and urban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 the likelihood or severity of a road accident using available data.</a:t>
            </a:r>
          </a:p>
          <a:p>
            <a:r>
              <a:t>• Understand which factors (weather, time, road type, vehicle type, etc.) influence accident occurrence.</a:t>
            </a:r>
          </a:p>
          <a:p>
            <a:r>
              <a:t>• Provide data-driven recommendations for improving road safety.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Dataset: Traffic Accident Prediction Dataset</a:t>
            </a:r>
          </a:p>
          <a:p>
            <a:r>
              <a:t>• Data Source: Kaggle / public dataset</a:t>
            </a:r>
          </a:p>
          <a:p>
            <a:r>
              <a:t>• Features include:</a:t>
            </a:r>
          </a:p>
          <a:p>
            <a:r>
              <a:t>   - Weather conditions</a:t>
            </a:r>
          </a:p>
          <a:p>
            <a:r>
              <a:t>   - Time of day</a:t>
            </a:r>
          </a:p>
          <a:p>
            <a:r>
              <a:t>   - Vehicle type</a:t>
            </a:r>
          </a:p>
          <a:p>
            <a:r>
              <a:t>   - Accident severity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Steps performed:</a:t>
            </a:r>
          </a:p>
          <a:p>
            <a:r>
              <a:t>   - Handling missing values</a:t>
            </a:r>
          </a:p>
          <a:p>
            <a:r>
              <a:t>   - Encoding categorical variables (LabelEncoder)</a:t>
            </a:r>
          </a:p>
          <a:p>
            <a:r>
              <a:t>   - Feature scaling (StandardScaler)</a:t>
            </a:r>
          </a:p>
          <a:p>
            <a:r>
              <a:t>   - Train-test split (80:20)</a:t>
            </a:r>
          </a:p>
          <a:p>
            <a:r>
              <a:t>• Goal: Prepare clean, normalized data for modeling.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Visualized relationships between:</a:t>
            </a:r>
          </a:p>
          <a:p>
            <a:r>
              <a:t>   - Accident severity vs. weather</a:t>
            </a:r>
          </a:p>
          <a:p>
            <a:r>
              <a:t>   - Time of accident vs. frequency</a:t>
            </a:r>
          </a:p>
          <a:p>
            <a:r>
              <a:t>   - Vehicle type and accident likelihood</a:t>
            </a:r>
          </a:p>
          <a:p>
            <a:r>
              <a:t>• Insights:</a:t>
            </a:r>
          </a:p>
          <a:p>
            <a:r>
              <a:t>   - Most accidents occur under specific weather/time patterns</a:t>
            </a:r>
          </a:p>
          <a:p>
            <a:r>
              <a:t>   - Some vehicle types have higher risk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Algorithms used:</a:t>
            </a:r>
          </a:p>
          <a:p>
            <a:r>
              <a:t>   - Random Forest Classifier</a:t>
            </a:r>
          </a:p>
          <a:p>
            <a:r>
              <a:t>   - Decision Tree Classifier</a:t>
            </a:r>
          </a:p>
          <a:p>
            <a:r>
              <a:t>   - Logistic Regression (if applied)</a:t>
            </a:r>
          </a:p>
          <a:p>
            <a:r>
              <a:t>• Evaluation metrics:</a:t>
            </a:r>
          </a:p>
          <a:p>
            <a:r>
              <a:t>   - Accuracy</a:t>
            </a:r>
          </a:p>
          <a:p>
            <a:r>
              <a:t>   - Confusion Matrix</a:t>
            </a:r>
          </a:p>
          <a:p>
            <a:r>
              <a:t>   - Classification Report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Model | Accuracy | Precision | Recall | F1-Score</a:t>
            </a:r>
          </a:p>
          <a:p>
            <a:r>
              <a:t>------|-----------|------------|---------|-----------</a:t>
            </a:r>
          </a:p>
          <a:p>
            <a:r>
              <a:t>Random Forest | XX% | XX% | XX% | XX%</a:t>
            </a:r>
          </a:p>
          <a:p>
            <a:r>
              <a:t>Decision Tree | XX% | XX% | XX% | XX%</a:t>
            </a:r>
          </a:p>
          <a:p>
            <a:endParaRPr/>
          </a:p>
          <a:p>
            <a:r>
              <a:t>• Random Forest performed best among all models.</a:t>
            </a:r>
          </a:p>
          <a:p>
            <a:r>
              <a:t>• Model achieved reliable predictive performance on unseen data.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567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Traffic Accident Analysis</vt:lpstr>
      <vt:lpstr>Introduction</vt:lpstr>
      <vt:lpstr>About Us / Project Motivation</vt:lpstr>
      <vt:lpstr>Problem Statement</vt:lpstr>
      <vt:lpstr>Data Overview</vt:lpstr>
      <vt:lpstr>Data Preprocessing</vt:lpstr>
      <vt:lpstr>Exploratory Data Analysis (EDA)</vt:lpstr>
      <vt:lpstr>Machine Learning Models</vt:lpstr>
      <vt:lpstr>Model Performance</vt:lpstr>
      <vt:lpstr>Insights and Findings</vt:lpstr>
      <vt:lpstr>Conclusion</vt:lpstr>
      <vt:lpstr>Future Work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farhan koori</dc:creator>
  <cp:keywords/>
  <dc:description>generated using python-pptx</dc:description>
  <cp:lastModifiedBy>GCE PMNA</cp:lastModifiedBy>
  <cp:revision>3</cp:revision>
  <dcterms:created xsi:type="dcterms:W3CDTF">2013-01-27T09:14:16Z</dcterms:created>
  <dcterms:modified xsi:type="dcterms:W3CDTF">2025-10-22T07:56:35Z</dcterms:modified>
  <cp:category/>
</cp:coreProperties>
</file>