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>
        <p:scale>
          <a:sx n="70" d="100"/>
          <a:sy n="70" d="100"/>
        </p:scale>
        <p:origin x="660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110" d="100"/>
          <a:sy n="110" d="100"/>
        </p:scale>
        <p:origin x="1602" y="3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BE504-A482-47FF-B5C4-657AC75BD6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4D7891-093E-4193-8C0E-8C4970E9641F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E74B97F-0EC8-482D-9544-E9832F3EA1B7}" type="parTrans" cxnId="{6C0878CA-6A28-47D6-A46C-D5CF69ECEE22}">
      <dgm:prSet/>
      <dgm:spPr/>
      <dgm:t>
        <a:bodyPr/>
        <a:lstStyle/>
        <a:p>
          <a:endParaRPr lang="en-US"/>
        </a:p>
      </dgm:t>
    </dgm:pt>
    <dgm:pt modelId="{04DEE7F3-BA23-4261-9B42-3AA03EC453FD}" type="sibTrans" cxnId="{6C0878CA-6A28-47D6-A46C-D5CF69ECEE22}">
      <dgm:prSet/>
      <dgm:spPr/>
      <dgm:t>
        <a:bodyPr/>
        <a:lstStyle/>
        <a:p>
          <a:endParaRPr lang="en-US"/>
        </a:p>
      </dgm:t>
    </dgm:pt>
    <dgm:pt modelId="{577A9E63-4CE8-4C92-ADAC-49E836D97814}">
      <dgm:prSet phldrT="[Text]"/>
      <dgm:spPr/>
      <dgm:t>
        <a:bodyPr/>
        <a:lstStyle/>
        <a:p>
          <a:r>
            <a:rPr lang="en-US" dirty="0" err="1" smtClean="0"/>
            <a:t>Sistem</a:t>
          </a:r>
          <a:endParaRPr lang="en-US" dirty="0"/>
        </a:p>
      </dgm:t>
    </dgm:pt>
    <dgm:pt modelId="{25411D12-DE09-4D5C-BB07-1194F7A70FBD}" type="parTrans" cxnId="{F7280B16-6897-4F26-9219-522658FE74DB}">
      <dgm:prSet/>
      <dgm:spPr/>
      <dgm:t>
        <a:bodyPr/>
        <a:lstStyle/>
        <a:p>
          <a:endParaRPr lang="en-US"/>
        </a:p>
      </dgm:t>
    </dgm:pt>
    <dgm:pt modelId="{E46DEFA1-5787-4EE6-B44B-71E548430E29}" type="sibTrans" cxnId="{F7280B16-6897-4F26-9219-522658FE74DB}">
      <dgm:prSet/>
      <dgm:spPr/>
      <dgm:t>
        <a:bodyPr/>
        <a:lstStyle/>
        <a:p>
          <a:endParaRPr lang="en-US"/>
        </a:p>
      </dgm:t>
    </dgm:pt>
    <dgm:pt modelId="{BA3FCB28-C3AF-4BEE-97AA-CB1FB78737A4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 smtClean="0"/>
        </a:p>
      </dgm:t>
    </dgm:pt>
    <dgm:pt modelId="{F64643BA-4222-49D0-8D69-100044172E9B}" type="sibTrans" cxnId="{BE9B4C8A-41DF-4746-9007-4F86280FE3E6}">
      <dgm:prSet/>
      <dgm:spPr/>
      <dgm:t>
        <a:bodyPr/>
        <a:lstStyle/>
        <a:p>
          <a:endParaRPr lang="en-US"/>
        </a:p>
      </dgm:t>
    </dgm:pt>
    <dgm:pt modelId="{0725F8DF-4828-43B3-8406-899BF6D1F07E}" type="parTrans" cxnId="{BE9B4C8A-41DF-4746-9007-4F86280FE3E6}">
      <dgm:prSet/>
      <dgm:spPr/>
      <dgm:t>
        <a:bodyPr/>
        <a:lstStyle/>
        <a:p>
          <a:endParaRPr lang="en-US"/>
        </a:p>
      </dgm:t>
    </dgm:pt>
    <dgm:pt modelId="{154683E0-9D26-452B-A984-D6629CF00D9C}" type="pres">
      <dgm:prSet presAssocID="{447BE504-A482-47FF-B5C4-657AC75BD639}" presName="Name0" presStyleCnt="0">
        <dgm:presLayoutVars>
          <dgm:dir/>
          <dgm:resizeHandles val="exact"/>
        </dgm:presLayoutVars>
      </dgm:prSet>
      <dgm:spPr/>
    </dgm:pt>
    <dgm:pt modelId="{2ECEE4F8-E87C-4DF3-A76C-A6862ABB14B3}" type="pres">
      <dgm:prSet presAssocID="{764D7891-093E-4193-8C0E-8C4970E964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1B210-35E6-478A-9B49-AC307AB019FE}" type="pres">
      <dgm:prSet presAssocID="{04DEE7F3-BA23-4261-9B42-3AA03EC453FD}" presName="sibTrans" presStyleLbl="sibTrans2D1" presStyleIdx="0" presStyleCnt="2"/>
      <dgm:spPr/>
    </dgm:pt>
    <dgm:pt modelId="{9608683D-7F71-4AB4-B3A6-E94823AA69A2}" type="pres">
      <dgm:prSet presAssocID="{04DEE7F3-BA23-4261-9B42-3AA03EC453FD}" presName="connectorText" presStyleLbl="sibTrans2D1" presStyleIdx="0" presStyleCnt="2"/>
      <dgm:spPr/>
    </dgm:pt>
    <dgm:pt modelId="{3CA39192-81F7-4455-86C6-95D01AEF2BEB}" type="pres">
      <dgm:prSet presAssocID="{577A9E63-4CE8-4C92-ADAC-49E836D97814}" presName="node" presStyleLbl="node1" presStyleIdx="1" presStyleCnt="3">
        <dgm:presLayoutVars>
          <dgm:bulletEnabled val="1"/>
        </dgm:presLayoutVars>
      </dgm:prSet>
      <dgm:spPr/>
    </dgm:pt>
    <dgm:pt modelId="{3F13FE9E-9500-45B7-B5DD-0298BCF16042}" type="pres">
      <dgm:prSet presAssocID="{E46DEFA1-5787-4EE6-B44B-71E548430E29}" presName="sibTrans" presStyleLbl="sibTrans2D1" presStyleIdx="1" presStyleCnt="2"/>
      <dgm:spPr/>
    </dgm:pt>
    <dgm:pt modelId="{8F542A6D-55D1-4D85-BF3F-09876D13126A}" type="pres">
      <dgm:prSet presAssocID="{E46DEFA1-5787-4EE6-B44B-71E548430E29}" presName="connectorText" presStyleLbl="sibTrans2D1" presStyleIdx="1" presStyleCnt="2"/>
      <dgm:spPr/>
    </dgm:pt>
    <dgm:pt modelId="{A74D5A38-C0F7-4A57-9787-BD26A612FB2D}" type="pres">
      <dgm:prSet presAssocID="{BA3FCB28-C3AF-4BEE-97AA-CB1FB78737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B4C8A-41DF-4746-9007-4F86280FE3E6}" srcId="{447BE504-A482-47FF-B5C4-657AC75BD639}" destId="{BA3FCB28-C3AF-4BEE-97AA-CB1FB78737A4}" srcOrd="2" destOrd="0" parTransId="{0725F8DF-4828-43B3-8406-899BF6D1F07E}" sibTransId="{F64643BA-4222-49D0-8D69-100044172E9B}"/>
    <dgm:cxn modelId="{13F86D98-4718-4345-A5A4-7B023495E31B}" type="presOf" srcId="{04DEE7F3-BA23-4261-9B42-3AA03EC453FD}" destId="{5AF1B210-35E6-478A-9B49-AC307AB019FE}" srcOrd="0" destOrd="0" presId="urn:microsoft.com/office/officeart/2005/8/layout/process1"/>
    <dgm:cxn modelId="{FAB72820-CB78-41AC-A885-B1E6FD8329A8}" type="presOf" srcId="{764D7891-093E-4193-8C0E-8C4970E9641F}" destId="{2ECEE4F8-E87C-4DF3-A76C-A6862ABB14B3}" srcOrd="0" destOrd="0" presId="urn:microsoft.com/office/officeart/2005/8/layout/process1"/>
    <dgm:cxn modelId="{666D5D94-1982-4A4F-B92E-A3470ADA48CD}" type="presOf" srcId="{E46DEFA1-5787-4EE6-B44B-71E548430E29}" destId="{8F542A6D-55D1-4D85-BF3F-09876D13126A}" srcOrd="1" destOrd="0" presId="urn:microsoft.com/office/officeart/2005/8/layout/process1"/>
    <dgm:cxn modelId="{A6CA2CF5-425D-4C39-A42A-06EEDFB4F79D}" type="presOf" srcId="{BA3FCB28-C3AF-4BEE-97AA-CB1FB78737A4}" destId="{A74D5A38-C0F7-4A57-9787-BD26A612FB2D}" srcOrd="0" destOrd="0" presId="urn:microsoft.com/office/officeart/2005/8/layout/process1"/>
    <dgm:cxn modelId="{D9F6D47F-E7AD-4520-8E9D-59D448CD44E6}" type="presOf" srcId="{E46DEFA1-5787-4EE6-B44B-71E548430E29}" destId="{3F13FE9E-9500-45B7-B5DD-0298BCF16042}" srcOrd="0" destOrd="0" presId="urn:microsoft.com/office/officeart/2005/8/layout/process1"/>
    <dgm:cxn modelId="{D227DA34-938F-4DD2-AD1C-9DC174AF1EC6}" type="presOf" srcId="{447BE504-A482-47FF-B5C4-657AC75BD639}" destId="{154683E0-9D26-452B-A984-D6629CF00D9C}" srcOrd="0" destOrd="0" presId="urn:microsoft.com/office/officeart/2005/8/layout/process1"/>
    <dgm:cxn modelId="{6C0878CA-6A28-47D6-A46C-D5CF69ECEE22}" srcId="{447BE504-A482-47FF-B5C4-657AC75BD639}" destId="{764D7891-093E-4193-8C0E-8C4970E9641F}" srcOrd="0" destOrd="0" parTransId="{0E74B97F-0EC8-482D-9544-E9832F3EA1B7}" sibTransId="{04DEE7F3-BA23-4261-9B42-3AA03EC453FD}"/>
    <dgm:cxn modelId="{DBFFF4AA-5683-4ED6-BABE-BA8BFA5DEDEE}" type="presOf" srcId="{577A9E63-4CE8-4C92-ADAC-49E836D97814}" destId="{3CA39192-81F7-4455-86C6-95D01AEF2BEB}" srcOrd="0" destOrd="0" presId="urn:microsoft.com/office/officeart/2005/8/layout/process1"/>
    <dgm:cxn modelId="{DF910E09-69D9-40D4-B92F-9EED3D128D47}" type="presOf" srcId="{04DEE7F3-BA23-4261-9B42-3AA03EC453FD}" destId="{9608683D-7F71-4AB4-B3A6-E94823AA69A2}" srcOrd="1" destOrd="0" presId="urn:microsoft.com/office/officeart/2005/8/layout/process1"/>
    <dgm:cxn modelId="{F7280B16-6897-4F26-9219-522658FE74DB}" srcId="{447BE504-A482-47FF-B5C4-657AC75BD639}" destId="{577A9E63-4CE8-4C92-ADAC-49E836D97814}" srcOrd="1" destOrd="0" parTransId="{25411D12-DE09-4D5C-BB07-1194F7A70FBD}" sibTransId="{E46DEFA1-5787-4EE6-B44B-71E548430E29}"/>
    <dgm:cxn modelId="{7044C68F-9C04-4FF1-917C-1CD9EBEDD043}" type="presParOf" srcId="{154683E0-9D26-452B-A984-D6629CF00D9C}" destId="{2ECEE4F8-E87C-4DF3-A76C-A6862ABB14B3}" srcOrd="0" destOrd="0" presId="urn:microsoft.com/office/officeart/2005/8/layout/process1"/>
    <dgm:cxn modelId="{8D73E796-055C-4A67-B81F-E8E8426CF770}" type="presParOf" srcId="{154683E0-9D26-452B-A984-D6629CF00D9C}" destId="{5AF1B210-35E6-478A-9B49-AC307AB019FE}" srcOrd="1" destOrd="0" presId="urn:microsoft.com/office/officeart/2005/8/layout/process1"/>
    <dgm:cxn modelId="{D8EF25B1-C03C-422A-B486-26BD60A57433}" type="presParOf" srcId="{5AF1B210-35E6-478A-9B49-AC307AB019FE}" destId="{9608683D-7F71-4AB4-B3A6-E94823AA69A2}" srcOrd="0" destOrd="0" presId="urn:microsoft.com/office/officeart/2005/8/layout/process1"/>
    <dgm:cxn modelId="{8EBEBDB2-DE8C-4C9E-B0BE-96E5840583B2}" type="presParOf" srcId="{154683E0-9D26-452B-A984-D6629CF00D9C}" destId="{3CA39192-81F7-4455-86C6-95D01AEF2BEB}" srcOrd="2" destOrd="0" presId="urn:microsoft.com/office/officeart/2005/8/layout/process1"/>
    <dgm:cxn modelId="{004E6674-54A7-442C-BCBB-201F17D2BA5A}" type="presParOf" srcId="{154683E0-9D26-452B-A984-D6629CF00D9C}" destId="{3F13FE9E-9500-45B7-B5DD-0298BCF16042}" srcOrd="3" destOrd="0" presId="urn:microsoft.com/office/officeart/2005/8/layout/process1"/>
    <dgm:cxn modelId="{CCA8C91A-0C73-4C3C-A8D6-33BA7C345FCA}" type="presParOf" srcId="{3F13FE9E-9500-45B7-B5DD-0298BCF16042}" destId="{8F542A6D-55D1-4D85-BF3F-09876D13126A}" srcOrd="0" destOrd="0" presId="urn:microsoft.com/office/officeart/2005/8/layout/process1"/>
    <dgm:cxn modelId="{DF633C62-77D9-4F37-9098-1D7732F9BD00}" type="presParOf" srcId="{154683E0-9D26-452B-A984-D6629CF00D9C}" destId="{A74D5A38-C0F7-4A57-9787-BD26A612FB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EE4F8-E87C-4DF3-A76C-A6862ABB14B3}">
      <dsp:nvSpPr>
        <dsp:cNvPr id="0" name=""/>
        <dsp:cNvSpPr/>
      </dsp:nvSpPr>
      <dsp:spPr>
        <a:xfrm>
          <a:off x="8028" y="1337524"/>
          <a:ext cx="2399583" cy="14397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/>
        </a:p>
      </dsp:txBody>
      <dsp:txXfrm>
        <a:off x="50197" y="1379693"/>
        <a:ext cx="2315245" cy="1355412"/>
      </dsp:txXfrm>
    </dsp:sp>
    <dsp:sp modelId="{5AF1B210-35E6-478A-9B49-AC307AB019FE}">
      <dsp:nvSpPr>
        <dsp:cNvPr id="0" name=""/>
        <dsp:cNvSpPr/>
      </dsp:nvSpPr>
      <dsp:spPr>
        <a:xfrm>
          <a:off x="2647570" y="1759851"/>
          <a:ext cx="508711" cy="5950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647570" y="1878870"/>
        <a:ext cx="356098" cy="357058"/>
      </dsp:txXfrm>
    </dsp:sp>
    <dsp:sp modelId="{3CA39192-81F7-4455-86C6-95D01AEF2BEB}">
      <dsp:nvSpPr>
        <dsp:cNvPr id="0" name=""/>
        <dsp:cNvSpPr/>
      </dsp:nvSpPr>
      <dsp:spPr>
        <a:xfrm>
          <a:off x="3367445" y="1337524"/>
          <a:ext cx="2399583" cy="1439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err="1" smtClean="0"/>
            <a:t>Sistem</a:t>
          </a:r>
          <a:endParaRPr lang="en-US" sz="5200" kern="1200" dirty="0"/>
        </a:p>
      </dsp:txBody>
      <dsp:txXfrm>
        <a:off x="3409614" y="1379693"/>
        <a:ext cx="2315245" cy="1355412"/>
      </dsp:txXfrm>
    </dsp:sp>
    <dsp:sp modelId="{3F13FE9E-9500-45B7-B5DD-0298BCF16042}">
      <dsp:nvSpPr>
        <dsp:cNvPr id="0" name=""/>
        <dsp:cNvSpPr/>
      </dsp:nvSpPr>
      <dsp:spPr>
        <a:xfrm>
          <a:off x="6006987" y="1759851"/>
          <a:ext cx="508711" cy="5950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006987" y="1878870"/>
        <a:ext cx="356098" cy="357058"/>
      </dsp:txXfrm>
    </dsp:sp>
    <dsp:sp modelId="{A74D5A38-C0F7-4A57-9787-BD26A612FB2D}">
      <dsp:nvSpPr>
        <dsp:cNvPr id="0" name=""/>
        <dsp:cNvSpPr/>
      </dsp:nvSpPr>
      <dsp:spPr>
        <a:xfrm>
          <a:off x="6726862" y="1337524"/>
          <a:ext cx="2399583" cy="14397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 dirty="0" smtClean="0"/>
        </a:p>
      </dsp:txBody>
      <dsp:txXfrm>
        <a:off x="6769031" y="1379693"/>
        <a:ext cx="2315245" cy="1355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4" name="Picture 3" descr="logo IF labz.jpg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fbPhotoImage" descr="https://fbcdn-sphotos-e-a.akamaihd.net/hphotos-ak-ash4/312715_103763446398641_1273382557_n.jpg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08" b="98455" l="8389" r="92936">
                        <a14:foregroundMark x1="37086" y1="6402" x2="37086" y2="6402"/>
                        <a14:foregroundMark x1="61810" y1="11038" x2="61810" y2="11038"/>
                        <a14:foregroundMark x1="18102" y1="83664" x2="18102" y2="83664"/>
                        <a14:foregroundMark x1="27373" y1="94260" x2="27373" y2="94260"/>
                        <a14:foregroundMark x1="41060" y1="83664" x2="41060" y2="83664"/>
                        <a14:foregroundMark x1="47461" y1="83664" x2="47461" y2="83664"/>
                        <a14:foregroundMark x1="63355" y1="86976" x2="63355" y2="86976"/>
                        <a14:foregroundMark x1="77483" y1="87638" x2="77483" y2="87638"/>
                        <a14:foregroundMark x1="79691" y1="72185" x2="79691" y2="72185"/>
                        <a14:foregroundMark x1="88521" y1="71523" x2="88521" y2="71523"/>
                        <a14:foregroundMark x1="18102" y1="70199" x2="18102" y2="70199"/>
                        <a14:foregroundMark x1="22958" y1="71523" x2="22958" y2="71523"/>
                        <a14:foregroundMark x1="31788" y1="71523" x2="31788" y2="71523"/>
                        <a14:foregroundMark x1="35541" y1="70861" x2="35541" y2="70861"/>
                        <a14:foregroundMark x1="44812" y1="70861" x2="44812" y2="70861"/>
                        <a14:foregroundMark x1="52539" y1="70199" x2="52539" y2="70199"/>
                        <a14:foregroundMark x1="60706" y1="70199" x2="60706" y2="70199"/>
                        <a14:foregroundMark x1="66667" y1="70199" x2="66667" y2="70199"/>
                        <a14:foregroundMark x1="73731" y1="70199" x2="73731" y2="70199"/>
                        <a14:foregroundMark x1="51435" y1="72848" x2="53642" y2="74172"/>
                        <a14:foregroundMark x1="60706" y1="74834" x2="60706" y2="74834"/>
                        <a14:foregroundMark x1="60044" y1="73510" x2="60044" y2="73510"/>
                        <a14:foregroundMark x1="61148" y1="72848" x2="61148" y2="72848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56413"/>
            <a:ext cx="1165215" cy="944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7" name="Picture 6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7" name="Picture 6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13 IF-39-02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7" name="Picture 6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08" b="98455" l="8389" r="92936">
                        <a14:foregroundMark x1="37086" y1="6402" x2="37086" y2="6402"/>
                        <a14:foregroundMark x1="61810" y1="11038" x2="61810" y2="11038"/>
                        <a14:foregroundMark x1="18102" y1="83664" x2="18102" y2="83664"/>
                        <a14:foregroundMark x1="27373" y1="94260" x2="27373" y2="94260"/>
                        <a14:foregroundMark x1="41060" y1="83664" x2="41060" y2="83664"/>
                        <a14:foregroundMark x1="47461" y1="83664" x2="47461" y2="83664"/>
                        <a14:foregroundMark x1="63355" y1="86976" x2="63355" y2="86976"/>
                        <a14:foregroundMark x1="77483" y1="87638" x2="77483" y2="87638"/>
                        <a14:foregroundMark x1="79691" y1="72185" x2="79691" y2="72185"/>
                        <a14:foregroundMark x1="88521" y1="71523" x2="88521" y2="71523"/>
                        <a14:foregroundMark x1="18102" y1="70199" x2="18102" y2="70199"/>
                        <a14:foregroundMark x1="22958" y1="71523" x2="22958" y2="71523"/>
                        <a14:foregroundMark x1="31788" y1="71523" x2="31788" y2="71523"/>
                        <a14:foregroundMark x1="35541" y1="70861" x2="35541" y2="70861"/>
                        <a14:foregroundMark x1="44812" y1="70861" x2="44812" y2="70861"/>
                        <a14:foregroundMark x1="52539" y1="70199" x2="52539" y2="70199"/>
                        <a14:foregroundMark x1="60706" y1="70199" x2="60706" y2="70199"/>
                        <a14:foregroundMark x1="66667" y1="70199" x2="66667" y2="70199"/>
                        <a14:foregroundMark x1="73731" y1="70199" x2="73731" y2="70199"/>
                        <a14:foregroundMark x1="51435" y1="72848" x2="53642" y2="74172"/>
                        <a14:foregroundMark x1="60706" y1="74834" x2="60706" y2="74834"/>
                        <a14:foregroundMark x1="60044" y1="73510" x2="60044" y2="73510"/>
                        <a14:foregroundMark x1="61148" y1="72848" x2="61148" y2="72848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56413"/>
            <a:ext cx="1165215" cy="944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7" name="Picture 6" descr="logo IF labz.jpg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fbPhotoImage" descr="https://fbcdn-sphotos-e-a.akamaihd.net/hphotos-ak-ash4/312715_103763446398641_1273382557_n.jpg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8" name="Picture 7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10" name="Picture 9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6" name="Picture 5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5" name="Picture 4" descr="logo IF labz.jpg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fbPhotoImage" descr="https://fbcdn-sphotos-e-a.akamaihd.net/hphotos-ak-ash4/312715_103763446398641_1273382557_n.jpg"/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pic>
        <p:nvPicPr>
          <p:cNvPr id="8" name="Picture 7" descr="logo IF labz.jpg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fbPhotoImage" descr="https://fbcdn-sphotos-e-a.akamaihd.net/hphotos-ak-ash4/312715_103763446398641_1273382557_n.jpg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  <p:pic>
        <p:nvPicPr>
          <p:cNvPr id="8" name="Picture 7" descr="logo IF labz.jpg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fbPhotoImage" descr="https://fbcdn-sphotos-e-a.akamaihd.net/hphotos-ak-ash4/312715_103763446398641_1273382557_n.jpg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3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IF labz.jpg"/>
          <p:cNvPicPr/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291" b="94180" l="1684" r="97980">
                        <a14:foregroundMark x1="18855" y1="22222" x2="18855" y2="22222"/>
                        <a14:foregroundMark x1="20539" y1="55026" x2="20539" y2="55026"/>
                        <a14:foregroundMark x1="13805" y1="39153" x2="13805" y2="39153"/>
                        <a14:foregroundMark x1="80808" y1="25926" x2="80808" y2="25926"/>
                        <a14:foregroundMark x1="85859" y1="39153" x2="85859" y2="39153"/>
                        <a14:foregroundMark x1="1684" y1="91534" x2="1684" y2="91534"/>
                        <a14:foregroundMark x1="10101" y1="94180" x2="10101" y2="94180"/>
                        <a14:foregroundMark x1="12795" y1="91534" x2="12795" y2="91534"/>
                        <a14:foregroundMark x1="7071" y1="89947" x2="7071" y2="89947"/>
                        <a14:foregroundMark x1="18519" y1="89947" x2="18519" y2="89947"/>
                        <a14:foregroundMark x1="28620" y1="89947" x2="28620" y2="89947"/>
                        <a14:foregroundMark x1="38384" y1="91534" x2="38384" y2="91534"/>
                        <a14:foregroundMark x1="41751" y1="88889" x2="41751" y2="88889"/>
                        <a14:foregroundMark x1="49495" y1="89947" x2="49495" y2="89947"/>
                        <a14:foregroundMark x1="51852" y1="91534" x2="51852" y2="91534"/>
                        <a14:foregroundMark x1="54882" y1="91534" x2="54882" y2="91534"/>
                        <a14:foregroundMark x1="62290" y1="90476" x2="62290" y2="90476"/>
                        <a14:foregroundMark x1="66330" y1="90476" x2="66330" y2="90476"/>
                        <a14:foregroundMark x1="73401" y1="90476" x2="73401" y2="90476"/>
                        <a14:foregroundMark x1="82155" y1="88889" x2="82155" y2="88889"/>
                        <a14:foregroundMark x1="85859" y1="90476" x2="85859" y2="90476"/>
                        <a14:foregroundMark x1="94949" y1="89947" x2="94949" y2="89947"/>
                        <a14:foregroundMark x1="97980" y1="89947" x2="97980" y2="89947"/>
                        <a14:foregroundMark x1="19529" y1="13228" x2="19529" y2="13228"/>
                        <a14:foregroundMark x1="21549" y1="5291" x2="21549" y2="5291"/>
                        <a14:foregroundMark x1="18855" y1="47619" x2="18855" y2="47619"/>
                        <a14:foregroundMark x1="20202" y1="66667" x2="20202" y2="66667"/>
                        <a14:foregroundMark x1="79125" y1="13228" x2="79125" y2="13228"/>
                        <a14:foregroundMark x1="80808" y1="60847" x2="80808" y2="60847"/>
                        <a14:foregroundMark x1="78788" y1="52910" x2="78788" y2="52910"/>
                        <a14:foregroundMark x1="75758" y1="74074" x2="75758" y2="74074"/>
                        <a14:foregroundMark x1="79125" y1="73016" x2="79125" y2="73016"/>
                        <a14:foregroundMark x1="35354" y1="91534" x2="35354" y2="91534"/>
                        <a14:foregroundMark x1="34007" y1="89947" x2="34007" y2="89947"/>
                        <a14:foregroundMark x1="88215" y1="89947" x2="88215" y2="89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1612" y="152400"/>
            <a:ext cx="1655445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fbPhotoImage" descr="https://fbcdn-sphotos-e-a.akamaihd.net/hphotos-ak-ash4/312715_103763446398641_1273382557_n.jpg"/>
          <p:cNvPicPr/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647" b="97059" l="1484" r="97923">
                        <a14:foregroundMark x1="6528" y1="27059" x2="17804" y2="13235"/>
                        <a14:foregroundMark x1="27893" y1="7059" x2="27893" y2="7059"/>
                        <a14:foregroundMark x1="1780" y1="60588" x2="1780" y2="60588"/>
                        <a14:foregroundMark x1="60831" y1="97059" x2="60831" y2="97059"/>
                        <a14:foregroundMark x1="19288" y1="87353" x2="19288" y2="87353"/>
                        <a14:foregroundMark x1="97923" y1="50588" x2="97923" y2="50588"/>
                        <a14:foregroundMark x1="77151" y1="32647" x2="77151" y2="32647"/>
                        <a14:foregroundMark x1="54599" y1="2647" x2="54599" y2="264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80013" y="152399"/>
            <a:ext cx="1039246" cy="85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208" b="98455" l="8389" r="92936">
                        <a14:foregroundMark x1="37086" y1="6402" x2="37086" y2="6402"/>
                        <a14:foregroundMark x1="61810" y1="11038" x2="61810" y2="11038"/>
                        <a14:foregroundMark x1="18102" y1="83664" x2="18102" y2="83664"/>
                        <a14:foregroundMark x1="27373" y1="94260" x2="27373" y2="94260"/>
                        <a14:foregroundMark x1="41060" y1="83664" x2="41060" y2="83664"/>
                        <a14:foregroundMark x1="47461" y1="83664" x2="47461" y2="83664"/>
                        <a14:foregroundMark x1="63355" y1="86976" x2="63355" y2="86976"/>
                        <a14:foregroundMark x1="77483" y1="87638" x2="77483" y2="87638"/>
                        <a14:foregroundMark x1="79691" y1="72185" x2="79691" y2="72185"/>
                        <a14:foregroundMark x1="88521" y1="71523" x2="88521" y2="71523"/>
                        <a14:foregroundMark x1="18102" y1="70199" x2="18102" y2="70199"/>
                        <a14:foregroundMark x1="22958" y1="71523" x2="22958" y2="71523"/>
                        <a14:foregroundMark x1="31788" y1="71523" x2="31788" y2="71523"/>
                        <a14:foregroundMark x1="35541" y1="70861" x2="35541" y2="70861"/>
                        <a14:foregroundMark x1="44812" y1="70861" x2="44812" y2="70861"/>
                        <a14:foregroundMark x1="52539" y1="70199" x2="52539" y2="70199"/>
                        <a14:foregroundMark x1="60706" y1="70199" x2="60706" y2="70199"/>
                        <a14:foregroundMark x1="66667" y1="70199" x2="66667" y2="70199"/>
                        <a14:foregroundMark x1="73731" y1="70199" x2="73731" y2="70199"/>
                        <a14:foregroundMark x1="51435" y1="72848" x2="53642" y2="74172"/>
                        <a14:foregroundMark x1="60706" y1="74834" x2="60706" y2="74834"/>
                        <a14:foregroundMark x1="60044" y1="73510" x2="60044" y2="73510"/>
                        <a14:foregroundMark x1="61148" y1="72848" x2="61148" y2="72848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156413"/>
            <a:ext cx="1165215" cy="944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634454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2133600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Kelompok</a:t>
            </a:r>
            <a:r>
              <a:rPr lang="en-US" dirty="0" smtClean="0"/>
              <a:t> 13 IF 39-02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IT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Parkir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5486400" algn="l"/>
              </a:tabLst>
            </a:pPr>
            <a:r>
              <a:rPr lang="it-IT" dirty="0" smtClean="0"/>
              <a:t>Didit alfiansyah	</a:t>
            </a:r>
          </a:p>
          <a:p>
            <a:pPr>
              <a:tabLst>
                <a:tab pos="5486400" algn="l"/>
              </a:tabLst>
            </a:pPr>
            <a:r>
              <a:rPr lang="it-IT" dirty="0" smtClean="0"/>
              <a:t>Farhan B Maruanaya	1301150044</a:t>
            </a:r>
          </a:p>
          <a:p>
            <a:pPr>
              <a:tabLst>
                <a:tab pos="5486400" algn="l"/>
              </a:tabLst>
            </a:pPr>
            <a:r>
              <a:rPr lang="it-IT" dirty="0" smtClean="0"/>
              <a:t>Reza Herlambang	1301154422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yang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tahunnya</a:t>
            </a:r>
            <a:endParaRPr lang="en-US" dirty="0" smtClean="0"/>
          </a:p>
          <a:p>
            <a:r>
              <a:rPr lang="en-US" dirty="0" err="1" smtClean="0"/>
              <a:t>Pengelolaan</a:t>
            </a:r>
            <a:r>
              <a:rPr lang="en-US" dirty="0" smtClean="0"/>
              <a:t> sarana </a:t>
            </a:r>
            <a:r>
              <a:rPr lang="en-US" dirty="0" err="1" smtClean="0"/>
              <a:t>parkir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Adanya</a:t>
            </a:r>
            <a:r>
              <a:rPr lang="en-US" dirty="0" smtClean="0"/>
              <a:t> sarana Kickstarter</a:t>
            </a:r>
          </a:p>
        </p:txBody>
      </p:sp>
    </p:spTree>
    <p:extLst>
      <p:ext uri="{BB962C8B-B14F-4D97-AF65-F5344CB8AC3E}">
        <p14:creationId xmlns:p14="http://schemas.microsoft.com/office/powerpoint/2010/main" val="36446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pPr lvl="0"/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tersendiri</a:t>
            </a:r>
            <a:endParaRPr lang="en-US" dirty="0"/>
          </a:p>
          <a:p>
            <a:pPr lvl="0"/>
            <a:r>
              <a:rPr lang="en-US" dirty="0"/>
              <a:t>Smartphone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NFC</a:t>
            </a:r>
          </a:p>
          <a:p>
            <a:pPr lvl="0"/>
            <a:r>
              <a:rPr lang="en-US" dirty="0" err="1"/>
              <a:t>Penggunaan</a:t>
            </a:r>
            <a:r>
              <a:rPr lang="en-US" dirty="0"/>
              <a:t> sensor proximity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kapasitif</a:t>
            </a:r>
            <a:endParaRPr lang="en-US" dirty="0"/>
          </a:p>
          <a:p>
            <a:pPr lvl="0"/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kickstarter</a:t>
            </a:r>
            <a:r>
              <a:rPr lang="en-US" dirty="0"/>
              <a:t> untuk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3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Memberi kenyamanan dan mempermudah pengemudi dalam mencari lahan parkir yang kosong.</a:t>
            </a:r>
            <a:endParaRPr lang="en-US" dirty="0"/>
          </a:p>
          <a:p>
            <a:pPr lvl="0"/>
            <a:r>
              <a:rPr lang="id-ID" dirty="0"/>
              <a:t>Menghemat waktu pengemudi dalam mencari lahan parkir yang kosong.</a:t>
            </a:r>
            <a:endParaRPr lang="en-US" dirty="0"/>
          </a:p>
          <a:p>
            <a:pPr lvl="0"/>
            <a:r>
              <a:rPr lang="id-ID" dirty="0"/>
              <a:t>Membuat sebuah sistem yang terintegrasi sehingga mengurangi kesalahan dalam pengelolaan data parkir.</a:t>
            </a:r>
            <a:endParaRPr lang="en-US" dirty="0"/>
          </a:p>
          <a:p>
            <a:pPr lvl="0"/>
            <a:r>
              <a:rPr lang="id-ID" dirty="0"/>
              <a:t>Mencegah terjadinya parkir yang tidak beraturan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dirty="0" err="1"/>
              <a:t>Memanfaatkan</a:t>
            </a:r>
            <a:r>
              <a:rPr lang="en-US" dirty="0"/>
              <a:t> Kickstarter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dana (</a:t>
            </a:r>
            <a:r>
              <a:rPr lang="en-US" dirty="0" err="1"/>
              <a:t>crowfunding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2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Pembahasan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/>
              <a:t>Pemanfaatan</a:t>
            </a:r>
            <a:r>
              <a:rPr lang="en-US" sz="1800" dirty="0" smtClean="0"/>
              <a:t> NFC dan Sensor Proximity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694132"/>
              </p:ext>
            </p:extLst>
          </p:nvPr>
        </p:nvGraphicFramePr>
        <p:xfrm>
          <a:off x="1522413" y="21336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80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Pembahasan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/>
              <a:t>Pemanfaatan</a:t>
            </a:r>
            <a:r>
              <a:rPr lang="en-US" sz="1800" dirty="0" smtClean="0"/>
              <a:t> NFC dan Sensor Proximity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system ini, sensor proximity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</a:t>
            </a:r>
            <a:r>
              <a:rPr lang="en-US" dirty="0" err="1" smtClean="0"/>
              <a:t>sekitarnya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ini </a:t>
            </a:r>
            <a:r>
              <a:rPr lang="en-US" dirty="0" err="1" smtClean="0"/>
              <a:t>mobil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sensor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dan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menyentuhkan</a:t>
            </a:r>
            <a:r>
              <a:rPr lang="en-US" dirty="0" smtClean="0"/>
              <a:t> smartphone pada </a:t>
            </a:r>
            <a:r>
              <a:rPr lang="en-US" dirty="0" err="1" smtClean="0"/>
              <a:t>nfc</a:t>
            </a:r>
            <a:r>
              <a:rPr lang="en-US" dirty="0" smtClean="0"/>
              <a:t> transmitter,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parker yang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smartphone </a:t>
            </a:r>
            <a:r>
              <a:rPr lang="en-US" dirty="0" err="1" smtClean="0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8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Pembahasan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Pemanfaatan</a:t>
            </a:r>
            <a:r>
              <a:rPr lang="en-US" dirty="0" smtClean="0"/>
              <a:t> Kickstarter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Untuk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ini, kami </a:t>
            </a:r>
            <a:r>
              <a:rPr lang="en-US" dirty="0" err="1" smtClean="0"/>
              <a:t>menmanfaatkan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pada </a:t>
            </a:r>
            <a:r>
              <a:rPr lang="en-US" dirty="0" err="1" smtClean="0"/>
              <a:t>kickstarte</a:t>
            </a:r>
            <a:r>
              <a:rPr lang="en-US" dirty="0" smtClean="0"/>
              <a:t>.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diterbitkan</a:t>
            </a:r>
            <a:r>
              <a:rPr lang="en-US" dirty="0" smtClean="0"/>
              <a:t> di </a:t>
            </a:r>
            <a:r>
              <a:rPr lang="en-US" dirty="0" err="1" smtClean="0"/>
              <a:t>kickstarter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menggalang</a:t>
            </a:r>
            <a:r>
              <a:rPr lang="en-US" dirty="0" smtClean="0"/>
              <a:t> dana (crowdfunding) untuk </a:t>
            </a:r>
            <a:r>
              <a:rPr lang="en-US" dirty="0" err="1" smtClean="0"/>
              <a:t>membiayai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6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dan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 smtClean="0"/>
              <a:t>lahan</a:t>
            </a:r>
            <a:r>
              <a:rPr lang="en-US" dirty="0" smtClean="0"/>
              <a:t> </a:t>
            </a:r>
            <a:r>
              <a:rPr lang="en-US" dirty="0" err="1" smtClean="0"/>
              <a:t>parkir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pendaanaan</a:t>
            </a:r>
            <a:r>
              <a:rPr lang="en-US" dirty="0" smtClean="0"/>
              <a:t> dari </a:t>
            </a:r>
            <a:r>
              <a:rPr lang="en-US" dirty="0" err="1" smtClean="0"/>
              <a:t>kickstarter</a:t>
            </a:r>
            <a:r>
              <a:rPr lang="en-US" dirty="0" smtClean="0"/>
              <a:t>,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8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aster Slide.potx" id="{D73F6831-8961-4591-A916-D5FECFBA1F89}" vid="{46950D2B-7D3D-4ED7-85F5-D5DC68DF93B0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Custom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Pemanfaatan IT dalam Manajemen Parkir</vt:lpstr>
      <vt:lpstr>Latar Belakang</vt:lpstr>
      <vt:lpstr>Ruang Lingkup</vt:lpstr>
      <vt:lpstr>Tujuan</vt:lpstr>
      <vt:lpstr>Pembahasan Pemanfaatan NFC dan Sensor Proximity</vt:lpstr>
      <vt:lpstr>Pembahasan Pemanfaatan NFC dan Sensor Proximity</vt:lpstr>
      <vt:lpstr>Pembahasan Pemanfaatan Kickstarter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2015-11-29T15:32:27Z</dcterms:created>
  <dcterms:modified xsi:type="dcterms:W3CDTF">2015-11-29T16:21:19Z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