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343-B904-4BC1-A85D-5DDCDA82BF58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324C-942C-452C-A6F1-80FD92EDF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0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343-B904-4BC1-A85D-5DDCDA82BF58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324C-942C-452C-A6F1-80FD92EDF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5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343-B904-4BC1-A85D-5DDCDA82BF58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324C-942C-452C-A6F1-80FD92EDF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343-B904-4BC1-A85D-5DDCDA82BF58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324C-942C-452C-A6F1-80FD92EDF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343-B904-4BC1-A85D-5DDCDA82BF58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324C-942C-452C-A6F1-80FD92EDF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343-B904-4BC1-A85D-5DDCDA82BF58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324C-942C-452C-A6F1-80FD92EDF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343-B904-4BC1-A85D-5DDCDA82BF58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324C-942C-452C-A6F1-80FD92EDF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343-B904-4BC1-A85D-5DDCDA82BF58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324C-942C-452C-A6F1-80FD92EDF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343-B904-4BC1-A85D-5DDCDA82BF58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324C-942C-452C-A6F1-80FD92EDF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8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343-B904-4BC1-A85D-5DDCDA82BF58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324C-942C-452C-A6F1-80FD92EDF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343-B904-4BC1-A85D-5DDCDA82BF58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324C-942C-452C-A6F1-80FD92EDF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A343-B904-4BC1-A85D-5DDCDA82BF58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324C-942C-452C-A6F1-80FD92EDF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Does weather affect people decision to rent bikes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Farhan </a:t>
            </a:r>
            <a:r>
              <a:rPr lang="en-US" dirty="0" err="1" smtClean="0"/>
              <a:t>Maulana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6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let’s take a look at the bird-eye view of the data.</a:t>
            </a:r>
          </a:p>
          <a:p>
            <a:r>
              <a:rPr lang="en-US" dirty="0" smtClean="0"/>
              <a:t>All codes are available in the file </a:t>
            </a:r>
            <a:r>
              <a:rPr lang="en-US" i="1" dirty="0" err="1" smtClean="0"/>
              <a:t>exploration.R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0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05" y="331302"/>
            <a:ext cx="9237817" cy="5533486"/>
          </a:xfrm>
        </p:spPr>
      </p:pic>
      <p:sp>
        <p:nvSpPr>
          <p:cNvPr id="11" name="TextBox 10"/>
          <p:cNvSpPr txBox="1"/>
          <p:nvPr/>
        </p:nvSpPr>
        <p:spPr>
          <a:xfrm>
            <a:off x="2650435" y="6029739"/>
            <a:ext cx="7765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trend of increasing rent mid year, and it continue to drop towards the end. </a:t>
            </a:r>
            <a:r>
              <a:rPr lang="en-US" dirty="0" smtClean="0"/>
              <a:t>But, </a:t>
            </a:r>
            <a:r>
              <a:rPr lang="en-US" dirty="0"/>
              <a:t>is the </a:t>
            </a:r>
            <a:r>
              <a:rPr lang="en-US" dirty="0" smtClean="0"/>
              <a:t>same trend applies for registered and casual renters?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5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24"/>
          <a:stretch/>
        </p:blipFill>
        <p:spPr>
          <a:xfrm>
            <a:off x="207567" y="974126"/>
            <a:ext cx="5851684" cy="3529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547" y="979929"/>
            <a:ext cx="5936681" cy="35295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69705" y="5035826"/>
            <a:ext cx="7765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Yeah, that’s right. It also applies to both casual and registered renters. So, for further analysis, we can only use total count for the sake of simplicity.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0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Poisson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the count data as dependent variable, the right statistics tool is Poisson regression</a:t>
            </a:r>
          </a:p>
          <a:p>
            <a:r>
              <a:rPr lang="en-US" dirty="0" smtClean="0"/>
              <a:t>By using Poisson regression, we can test whether we can build proper model of the </a:t>
            </a:r>
            <a:r>
              <a:rPr lang="en-US" i="1" dirty="0" smtClean="0"/>
              <a:t>count</a:t>
            </a:r>
            <a:r>
              <a:rPr lang="en-US" dirty="0" smtClean="0"/>
              <a:t> based on other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6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899" y="420893"/>
            <a:ext cx="7732949" cy="5953401"/>
          </a:xfrm>
        </p:spPr>
      </p:pic>
      <p:sp>
        <p:nvSpPr>
          <p:cNvPr id="5" name="TextBox 4"/>
          <p:cNvSpPr txBox="1"/>
          <p:nvPr/>
        </p:nvSpPr>
        <p:spPr>
          <a:xfrm>
            <a:off x="304800" y="543339"/>
            <a:ext cx="3723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I used all independent variables except </a:t>
            </a:r>
            <a:r>
              <a:rPr lang="en-US" i="1" dirty="0" smtClean="0"/>
              <a:t>temp.</a:t>
            </a:r>
            <a:r>
              <a:rPr lang="en-US" dirty="0" smtClean="0"/>
              <a:t> This is due to the dependencies of this variable to </a:t>
            </a:r>
            <a:r>
              <a:rPr lang="en-US" i="1" dirty="0" err="1" smtClean="0"/>
              <a:t>atemp</a:t>
            </a:r>
            <a:r>
              <a:rPr lang="en-US" i="1" dirty="0" smtClean="0"/>
              <a:t>, </a:t>
            </a:r>
            <a:r>
              <a:rPr lang="en-US" dirty="0" smtClean="0"/>
              <a:t>and I think </a:t>
            </a:r>
            <a:r>
              <a:rPr lang="en-US" i="1" dirty="0" err="1" smtClean="0"/>
              <a:t>atemp</a:t>
            </a:r>
            <a:r>
              <a:rPr lang="en-US" i="1" dirty="0" smtClean="0"/>
              <a:t> </a:t>
            </a:r>
            <a:r>
              <a:rPr lang="en-US" dirty="0" smtClean="0"/>
              <a:t>alone are the better predictor.</a:t>
            </a:r>
          </a:p>
          <a:p>
            <a:endParaRPr lang="en-US" dirty="0"/>
          </a:p>
          <a:p>
            <a:r>
              <a:rPr lang="en-US" dirty="0" smtClean="0"/>
              <a:t>Cameron and Trivedi (2009) recommended using robust SE to control for mild violation of the distribution assumption.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7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12" y="2019753"/>
            <a:ext cx="6526482" cy="2817289"/>
          </a:xfrm>
        </p:spPr>
      </p:pic>
      <p:sp>
        <p:nvSpPr>
          <p:cNvPr id="5" name="TextBox 4"/>
          <p:cNvSpPr txBox="1"/>
          <p:nvPr/>
        </p:nvSpPr>
        <p:spPr>
          <a:xfrm>
            <a:off x="304800" y="543339"/>
            <a:ext cx="3723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Result of Robust SE calculations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426" y="1557130"/>
            <a:ext cx="372386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means, expected log count for a one-unit increase in – let’s say, felt temperature</a:t>
            </a:r>
            <a:r>
              <a:rPr lang="en-US" sz="1600" i="1" dirty="0" smtClean="0"/>
              <a:t> – </a:t>
            </a:r>
            <a:r>
              <a:rPr lang="en-US" sz="1600" dirty="0" smtClean="0"/>
              <a:t>is 0.05. It would be safe to say that the warmer the weather, the more people will rent the bikes.</a:t>
            </a:r>
          </a:p>
          <a:p>
            <a:endParaRPr lang="en-US" sz="1600" dirty="0" smtClean="0"/>
          </a:p>
          <a:p>
            <a:r>
              <a:rPr lang="en-US" sz="1600" dirty="0" smtClean="0"/>
              <a:t>Another interesting fact here is that people prefer to rent bikes at weekends than working days. Yet, generally, if there is a special holiday, maybe people rather stay at home.</a:t>
            </a:r>
          </a:p>
          <a:p>
            <a:endParaRPr lang="en-US" sz="1600" dirty="0"/>
          </a:p>
          <a:p>
            <a:r>
              <a:rPr lang="en-US" sz="1600" dirty="0" smtClean="0"/>
              <a:t>Compared to clear weather, it’s much more preferable to rent bikes when it is cloudy and low humidity.</a:t>
            </a:r>
          </a:p>
          <a:p>
            <a:endParaRPr lang="en-US" sz="1600" dirty="0"/>
          </a:p>
          <a:p>
            <a:r>
              <a:rPr lang="en-US" sz="1600" dirty="0" smtClean="0"/>
              <a:t>Note: High expected log count on </a:t>
            </a:r>
            <a:r>
              <a:rPr lang="en-US" sz="1600" i="1" dirty="0" err="1" smtClean="0"/>
              <a:t>heavyrain</a:t>
            </a:r>
            <a:r>
              <a:rPr lang="en-US" sz="1600" i="1" dirty="0" smtClean="0"/>
              <a:t> </a:t>
            </a:r>
            <a:r>
              <a:rPr lang="en-US" sz="1600" dirty="0" smtClean="0"/>
              <a:t>is an outlier, where it is on workday.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124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how do we check if the data fit the model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goodness-of-fit </a:t>
            </a:r>
            <a:r>
              <a:rPr lang="en-US" i="1" dirty="0" smtClean="0"/>
              <a:t>chi-squared </a:t>
            </a:r>
            <a:r>
              <a:rPr lang="en-US" dirty="0" smtClean="0"/>
              <a:t>test, we can check if the data fit the model well.</a:t>
            </a:r>
          </a:p>
          <a:p>
            <a:r>
              <a:rPr lang="en-US" dirty="0" smtClean="0"/>
              <a:t>The p-value is statistically significant, meaning that the data do not fit the model well. To conclude, we have problem for </a:t>
            </a:r>
            <a:r>
              <a:rPr lang="en-US" dirty="0" err="1" smtClean="0"/>
              <a:t>overdispersion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098234"/>
            <a:ext cx="5443332" cy="8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6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I’m going to do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Omit some variables</a:t>
            </a:r>
          </a:p>
          <a:p>
            <a:r>
              <a:rPr lang="en-US" dirty="0" smtClean="0"/>
              <a:t>Looking more specifically (like, the data in each month)</a:t>
            </a:r>
          </a:p>
          <a:p>
            <a:r>
              <a:rPr lang="en-US" dirty="0" smtClean="0"/>
              <a:t>Check the model again</a:t>
            </a:r>
          </a:p>
          <a:p>
            <a:r>
              <a:rPr lang="en-US" dirty="0" smtClean="0"/>
              <a:t>If the model seems good, we can continue to </a:t>
            </a:r>
            <a:r>
              <a:rPr lang="en-US" smtClean="0"/>
              <a:t>make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0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410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Does weather affect people decision to rent bikes?</vt:lpstr>
      <vt:lpstr>Exploring the data</vt:lpstr>
      <vt:lpstr>PowerPoint Presentation</vt:lpstr>
      <vt:lpstr>PowerPoint Presentation</vt:lpstr>
      <vt:lpstr>Using Poisson Regression</vt:lpstr>
      <vt:lpstr>PowerPoint Presentation</vt:lpstr>
      <vt:lpstr>PowerPoint Presentation</vt:lpstr>
      <vt:lpstr>But, how do we check if the data fit the model well?</vt:lpstr>
      <vt:lpstr>So, what I’m going to do 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best time to rent a bicycle?</dc:title>
  <dc:creator>MFarhanMaulana</dc:creator>
  <cp:lastModifiedBy>MFarhanMaulana</cp:lastModifiedBy>
  <cp:revision>28</cp:revision>
  <dcterms:created xsi:type="dcterms:W3CDTF">2018-12-23T15:01:54Z</dcterms:created>
  <dcterms:modified xsi:type="dcterms:W3CDTF">2018-12-24T17:07:37Z</dcterms:modified>
</cp:coreProperties>
</file>