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044103" y="8985074"/>
            <a:ext cx="1243965" cy="1302385"/>
          </a:xfrm>
          <a:custGeom>
            <a:avLst/>
            <a:gdLst/>
            <a:ahLst/>
            <a:cxnLst/>
            <a:rect l="l" t="t" r="r" b="b"/>
            <a:pathLst>
              <a:path w="1243965" h="1302384">
                <a:moveTo>
                  <a:pt x="1243896" y="1301925"/>
                </a:moveTo>
                <a:lnTo>
                  <a:pt x="0" y="1301925"/>
                </a:lnTo>
                <a:lnTo>
                  <a:pt x="0" y="0"/>
                </a:lnTo>
                <a:lnTo>
                  <a:pt x="1243896" y="0"/>
                </a:lnTo>
                <a:lnTo>
                  <a:pt x="1243896" y="1301925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666050" y="3964940"/>
            <a:ext cx="619125" cy="4657090"/>
          </a:xfrm>
          <a:custGeom>
            <a:avLst/>
            <a:gdLst/>
            <a:ahLst/>
            <a:cxnLst/>
            <a:rect l="l" t="t" r="r" b="b"/>
            <a:pathLst>
              <a:path w="619125" h="4657090">
                <a:moveTo>
                  <a:pt x="619124" y="4656667"/>
                </a:moveTo>
                <a:lnTo>
                  <a:pt x="0" y="4656667"/>
                </a:lnTo>
                <a:lnTo>
                  <a:pt x="0" y="0"/>
                </a:lnTo>
                <a:lnTo>
                  <a:pt x="619124" y="0"/>
                </a:lnTo>
                <a:lnTo>
                  <a:pt x="619124" y="4656667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666050" y="3136374"/>
            <a:ext cx="619125" cy="552450"/>
          </a:xfrm>
          <a:custGeom>
            <a:avLst/>
            <a:gdLst/>
            <a:ahLst/>
            <a:cxnLst/>
            <a:rect l="l" t="t" r="r" b="b"/>
            <a:pathLst>
              <a:path w="619125" h="552450">
                <a:moveTo>
                  <a:pt x="619124" y="552419"/>
                </a:moveTo>
                <a:lnTo>
                  <a:pt x="0" y="552419"/>
                </a:lnTo>
                <a:lnTo>
                  <a:pt x="0" y="0"/>
                </a:lnTo>
                <a:lnTo>
                  <a:pt x="619124" y="0"/>
                </a:lnTo>
                <a:lnTo>
                  <a:pt x="619124" y="552419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3"/>
            <a:ext cx="571500" cy="828675"/>
          </a:xfrm>
          <a:custGeom>
            <a:avLst/>
            <a:gdLst/>
            <a:ahLst/>
            <a:cxnLst/>
            <a:rect l="l" t="t" r="r" b="b"/>
            <a:pathLst>
              <a:path w="571500" h="828675">
                <a:moveTo>
                  <a:pt x="571499" y="828573"/>
                </a:moveTo>
                <a:lnTo>
                  <a:pt x="0" y="828573"/>
                </a:lnTo>
                <a:lnTo>
                  <a:pt x="0" y="0"/>
                </a:lnTo>
                <a:lnTo>
                  <a:pt x="571499" y="0"/>
                </a:lnTo>
                <a:lnTo>
                  <a:pt x="571499" y="828573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63" y="1028703"/>
            <a:ext cx="12963525" cy="1314450"/>
          </a:xfrm>
          <a:custGeom>
            <a:avLst/>
            <a:gdLst/>
            <a:ahLst/>
            <a:cxnLst/>
            <a:rect l="l" t="t" r="r" b="b"/>
            <a:pathLst>
              <a:path w="12963525" h="1314450">
                <a:moveTo>
                  <a:pt x="12962997" y="1314449"/>
                </a:moveTo>
                <a:lnTo>
                  <a:pt x="0" y="1314449"/>
                </a:lnTo>
                <a:lnTo>
                  <a:pt x="0" y="0"/>
                </a:lnTo>
                <a:lnTo>
                  <a:pt x="12962997" y="0"/>
                </a:lnTo>
                <a:lnTo>
                  <a:pt x="12962997" y="1314449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357886" y="9772653"/>
            <a:ext cx="1447800" cy="514350"/>
          </a:xfrm>
          <a:custGeom>
            <a:avLst/>
            <a:gdLst/>
            <a:ahLst/>
            <a:cxnLst/>
            <a:rect l="l" t="t" r="r" b="b"/>
            <a:pathLst>
              <a:path w="1447800" h="514350">
                <a:moveTo>
                  <a:pt x="0" y="0"/>
                </a:moveTo>
                <a:lnTo>
                  <a:pt x="1447799" y="0"/>
                </a:lnTo>
                <a:lnTo>
                  <a:pt x="1447799" y="514346"/>
                </a:lnTo>
                <a:lnTo>
                  <a:pt x="0" y="514346"/>
                </a:lnTo>
                <a:lnTo>
                  <a:pt x="0" y="0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9772656"/>
            <a:ext cx="1069975" cy="514350"/>
          </a:xfrm>
          <a:custGeom>
            <a:avLst/>
            <a:gdLst/>
            <a:ahLst/>
            <a:cxnLst/>
            <a:rect l="l" t="t" r="r" b="b"/>
            <a:pathLst>
              <a:path w="1069975" h="514350">
                <a:moveTo>
                  <a:pt x="0" y="514342"/>
                </a:moveTo>
                <a:lnTo>
                  <a:pt x="0" y="0"/>
                </a:lnTo>
                <a:lnTo>
                  <a:pt x="1069827" y="0"/>
                </a:lnTo>
                <a:lnTo>
                  <a:pt x="1069827" y="514342"/>
                </a:lnTo>
                <a:lnTo>
                  <a:pt x="0" y="514342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5186" y="4206907"/>
            <a:ext cx="15597627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4500"/>
              </a:lnSpc>
            </a:pPr>
            <a:fld id="{81D60167-4931-47E6-BA6A-407CBD079E47}" type="slidenum">
              <a:rPr dirty="0" spc="78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044103" y="8985074"/>
            <a:ext cx="1243965" cy="1302385"/>
          </a:xfrm>
          <a:custGeom>
            <a:avLst/>
            <a:gdLst/>
            <a:ahLst/>
            <a:cxnLst/>
            <a:rect l="l" t="t" r="r" b="b"/>
            <a:pathLst>
              <a:path w="1243965" h="1302384">
                <a:moveTo>
                  <a:pt x="1243896" y="1301925"/>
                </a:moveTo>
                <a:lnTo>
                  <a:pt x="0" y="1301925"/>
                </a:lnTo>
                <a:lnTo>
                  <a:pt x="0" y="0"/>
                </a:lnTo>
                <a:lnTo>
                  <a:pt x="1243896" y="0"/>
                </a:lnTo>
                <a:lnTo>
                  <a:pt x="1243896" y="1301925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A342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4500"/>
              </a:lnSpc>
            </a:pPr>
            <a:fld id="{81D60167-4931-47E6-BA6A-407CBD079E47}" type="slidenum">
              <a:rPr dirty="0" spc="78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4500"/>
              </a:lnSpc>
            </a:pPr>
            <a:fld id="{81D60167-4931-47E6-BA6A-407CBD079E47}" type="slidenum">
              <a:rPr dirty="0" spc="78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044103" y="8985071"/>
            <a:ext cx="1243965" cy="1302385"/>
          </a:xfrm>
          <a:custGeom>
            <a:avLst/>
            <a:gdLst/>
            <a:ahLst/>
            <a:cxnLst/>
            <a:rect l="l" t="t" r="r" b="b"/>
            <a:pathLst>
              <a:path w="1243965" h="1302384">
                <a:moveTo>
                  <a:pt x="0" y="0"/>
                </a:moveTo>
                <a:lnTo>
                  <a:pt x="1243896" y="0"/>
                </a:lnTo>
                <a:lnTo>
                  <a:pt x="1243896" y="1301928"/>
                </a:lnTo>
                <a:lnTo>
                  <a:pt x="0" y="13019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50"/>
            <a:ext cx="571500" cy="828675"/>
          </a:xfrm>
          <a:custGeom>
            <a:avLst/>
            <a:gdLst/>
            <a:ahLst/>
            <a:cxnLst/>
            <a:rect l="l" t="t" r="r" b="b"/>
            <a:pathLst>
              <a:path w="571500" h="828675">
                <a:moveTo>
                  <a:pt x="571499" y="828573"/>
                </a:moveTo>
                <a:lnTo>
                  <a:pt x="0" y="828573"/>
                </a:lnTo>
                <a:lnTo>
                  <a:pt x="0" y="0"/>
                </a:lnTo>
                <a:lnTo>
                  <a:pt x="571499" y="0"/>
                </a:lnTo>
                <a:lnTo>
                  <a:pt x="571499" y="828573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63" y="1028700"/>
            <a:ext cx="12963525" cy="1314450"/>
          </a:xfrm>
          <a:custGeom>
            <a:avLst/>
            <a:gdLst/>
            <a:ahLst/>
            <a:cxnLst/>
            <a:rect l="l" t="t" r="r" b="b"/>
            <a:pathLst>
              <a:path w="12963525" h="1314450">
                <a:moveTo>
                  <a:pt x="12962997" y="1314449"/>
                </a:moveTo>
                <a:lnTo>
                  <a:pt x="0" y="1314449"/>
                </a:lnTo>
                <a:lnTo>
                  <a:pt x="0" y="0"/>
                </a:lnTo>
                <a:lnTo>
                  <a:pt x="12962997" y="0"/>
                </a:lnTo>
                <a:lnTo>
                  <a:pt x="12962997" y="131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357886" y="9772650"/>
            <a:ext cx="1447800" cy="514350"/>
          </a:xfrm>
          <a:custGeom>
            <a:avLst/>
            <a:gdLst/>
            <a:ahLst/>
            <a:cxnLst/>
            <a:rect l="l" t="t" r="r" b="b"/>
            <a:pathLst>
              <a:path w="1447800" h="514350">
                <a:moveTo>
                  <a:pt x="0" y="0"/>
                </a:moveTo>
                <a:lnTo>
                  <a:pt x="1447799" y="0"/>
                </a:lnTo>
                <a:lnTo>
                  <a:pt x="1447799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9772653"/>
            <a:ext cx="1069975" cy="514350"/>
          </a:xfrm>
          <a:custGeom>
            <a:avLst/>
            <a:gdLst/>
            <a:ahLst/>
            <a:cxnLst/>
            <a:rect l="l" t="t" r="r" b="b"/>
            <a:pathLst>
              <a:path w="1069975" h="514350">
                <a:moveTo>
                  <a:pt x="0" y="514345"/>
                </a:moveTo>
                <a:lnTo>
                  <a:pt x="0" y="0"/>
                </a:lnTo>
                <a:lnTo>
                  <a:pt x="1069827" y="0"/>
                </a:lnTo>
                <a:lnTo>
                  <a:pt x="1069827" y="514345"/>
                </a:lnTo>
                <a:lnTo>
                  <a:pt x="0" y="5143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193758" y="3066856"/>
            <a:ext cx="15525750" cy="6191250"/>
          </a:xfrm>
          <a:custGeom>
            <a:avLst/>
            <a:gdLst/>
            <a:ahLst/>
            <a:cxnLst/>
            <a:rect l="l" t="t" r="r" b="b"/>
            <a:pathLst>
              <a:path w="15525750" h="6191250">
                <a:moveTo>
                  <a:pt x="15335553" y="6191249"/>
                </a:moveTo>
                <a:lnTo>
                  <a:pt x="190158" y="6191249"/>
                </a:lnTo>
                <a:lnTo>
                  <a:pt x="146632" y="6186213"/>
                </a:lnTo>
                <a:lnTo>
                  <a:pt x="106636" y="6171877"/>
                </a:lnTo>
                <a:lnTo>
                  <a:pt x="71324" y="6149393"/>
                </a:lnTo>
                <a:lnTo>
                  <a:pt x="41851" y="6119917"/>
                </a:lnTo>
                <a:lnTo>
                  <a:pt x="19369" y="6084602"/>
                </a:lnTo>
                <a:lnTo>
                  <a:pt x="5034" y="6044603"/>
                </a:lnTo>
                <a:lnTo>
                  <a:pt x="0" y="6001073"/>
                </a:lnTo>
                <a:lnTo>
                  <a:pt x="0" y="190175"/>
                </a:lnTo>
                <a:lnTo>
                  <a:pt x="5034" y="146645"/>
                </a:lnTo>
                <a:lnTo>
                  <a:pt x="19369" y="106646"/>
                </a:lnTo>
                <a:lnTo>
                  <a:pt x="41851" y="71331"/>
                </a:lnTo>
                <a:lnTo>
                  <a:pt x="71324" y="41855"/>
                </a:lnTo>
                <a:lnTo>
                  <a:pt x="106636" y="19371"/>
                </a:lnTo>
                <a:lnTo>
                  <a:pt x="146632" y="5035"/>
                </a:lnTo>
                <a:lnTo>
                  <a:pt x="190158" y="0"/>
                </a:lnTo>
                <a:lnTo>
                  <a:pt x="15335553" y="0"/>
                </a:lnTo>
                <a:lnTo>
                  <a:pt x="15379079" y="5035"/>
                </a:lnTo>
                <a:lnTo>
                  <a:pt x="15419074" y="19371"/>
                </a:lnTo>
                <a:lnTo>
                  <a:pt x="15454386" y="41855"/>
                </a:lnTo>
                <a:lnTo>
                  <a:pt x="15483860" y="71331"/>
                </a:lnTo>
                <a:lnTo>
                  <a:pt x="15496512" y="91206"/>
                </a:lnTo>
                <a:lnTo>
                  <a:pt x="190158" y="91206"/>
                </a:lnTo>
                <a:lnTo>
                  <a:pt x="151774" y="99029"/>
                </a:lnTo>
                <a:lnTo>
                  <a:pt x="120304" y="120315"/>
                </a:lnTo>
                <a:lnTo>
                  <a:pt x="99020" y="151788"/>
                </a:lnTo>
                <a:lnTo>
                  <a:pt x="91198" y="190175"/>
                </a:lnTo>
                <a:lnTo>
                  <a:pt x="91198" y="6001073"/>
                </a:lnTo>
                <a:lnTo>
                  <a:pt x="99020" y="6039460"/>
                </a:lnTo>
                <a:lnTo>
                  <a:pt x="120304" y="6070933"/>
                </a:lnTo>
                <a:lnTo>
                  <a:pt x="151774" y="6092219"/>
                </a:lnTo>
                <a:lnTo>
                  <a:pt x="190158" y="6100042"/>
                </a:lnTo>
                <a:lnTo>
                  <a:pt x="15496512" y="6100042"/>
                </a:lnTo>
                <a:lnTo>
                  <a:pt x="15483860" y="6119917"/>
                </a:lnTo>
                <a:lnTo>
                  <a:pt x="15454386" y="6149393"/>
                </a:lnTo>
                <a:lnTo>
                  <a:pt x="15419074" y="6171877"/>
                </a:lnTo>
                <a:lnTo>
                  <a:pt x="15379079" y="6186213"/>
                </a:lnTo>
                <a:lnTo>
                  <a:pt x="15335553" y="6191249"/>
                </a:lnTo>
                <a:close/>
              </a:path>
              <a:path w="15525750" h="6191250">
                <a:moveTo>
                  <a:pt x="15496512" y="6100042"/>
                </a:moveTo>
                <a:lnTo>
                  <a:pt x="15335553" y="6100042"/>
                </a:lnTo>
                <a:lnTo>
                  <a:pt x="15373936" y="6092219"/>
                </a:lnTo>
                <a:lnTo>
                  <a:pt x="15405407" y="6070933"/>
                </a:lnTo>
                <a:lnTo>
                  <a:pt x="15426690" y="6039460"/>
                </a:lnTo>
                <a:lnTo>
                  <a:pt x="15434512" y="6001073"/>
                </a:lnTo>
                <a:lnTo>
                  <a:pt x="15434512" y="190175"/>
                </a:lnTo>
                <a:lnTo>
                  <a:pt x="15426690" y="151788"/>
                </a:lnTo>
                <a:lnTo>
                  <a:pt x="15405407" y="120315"/>
                </a:lnTo>
                <a:lnTo>
                  <a:pt x="15373936" y="99029"/>
                </a:lnTo>
                <a:lnTo>
                  <a:pt x="15335553" y="91206"/>
                </a:lnTo>
                <a:lnTo>
                  <a:pt x="15496512" y="91206"/>
                </a:lnTo>
                <a:lnTo>
                  <a:pt x="15506341" y="106646"/>
                </a:lnTo>
                <a:lnTo>
                  <a:pt x="15520676" y="146645"/>
                </a:lnTo>
                <a:lnTo>
                  <a:pt x="15525711" y="190175"/>
                </a:lnTo>
                <a:lnTo>
                  <a:pt x="15525711" y="6001073"/>
                </a:lnTo>
                <a:lnTo>
                  <a:pt x="15520676" y="6044603"/>
                </a:lnTo>
                <a:lnTo>
                  <a:pt x="15506341" y="6084602"/>
                </a:lnTo>
                <a:lnTo>
                  <a:pt x="15496512" y="6100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886" y="3697703"/>
            <a:ext cx="7210424" cy="404812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0797" y="3697703"/>
            <a:ext cx="7210424" cy="40481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4500"/>
              </a:lnSpc>
            </a:pPr>
            <a:fld id="{81D60167-4931-47E6-BA6A-407CBD079E47}" type="slidenum">
              <a:rPr dirty="0" spc="78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918657" y="9258303"/>
            <a:ext cx="3609975" cy="403225"/>
          </a:xfrm>
          <a:custGeom>
            <a:avLst/>
            <a:gdLst/>
            <a:ahLst/>
            <a:cxnLst/>
            <a:rect l="l" t="t" r="r" b="b"/>
            <a:pathLst>
              <a:path w="3609975" h="403225">
                <a:moveTo>
                  <a:pt x="0" y="402752"/>
                </a:moveTo>
                <a:lnTo>
                  <a:pt x="3609974" y="402752"/>
                </a:lnTo>
                <a:lnTo>
                  <a:pt x="3609974" y="0"/>
                </a:lnTo>
                <a:lnTo>
                  <a:pt x="0" y="0"/>
                </a:lnTo>
                <a:lnTo>
                  <a:pt x="0" y="402752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918647" y="641019"/>
            <a:ext cx="3609975" cy="8617585"/>
          </a:xfrm>
          <a:custGeom>
            <a:avLst/>
            <a:gdLst/>
            <a:ahLst/>
            <a:cxnLst/>
            <a:rect l="l" t="t" r="r" b="b"/>
            <a:pathLst>
              <a:path w="3609975" h="8617585">
                <a:moveTo>
                  <a:pt x="3609975" y="0"/>
                </a:moveTo>
                <a:lnTo>
                  <a:pt x="0" y="0"/>
                </a:lnTo>
                <a:lnTo>
                  <a:pt x="0" y="387680"/>
                </a:lnTo>
                <a:lnTo>
                  <a:pt x="0" y="8617293"/>
                </a:lnTo>
                <a:lnTo>
                  <a:pt x="3609975" y="8617293"/>
                </a:lnTo>
                <a:lnTo>
                  <a:pt x="3609975" y="387680"/>
                </a:lnTo>
                <a:lnTo>
                  <a:pt x="3609975" y="0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201493" y="5633641"/>
            <a:ext cx="3086100" cy="4653915"/>
          </a:xfrm>
          <a:custGeom>
            <a:avLst/>
            <a:gdLst/>
            <a:ahLst/>
            <a:cxnLst/>
            <a:rect l="l" t="t" r="r" b="b"/>
            <a:pathLst>
              <a:path w="3086100" h="4653915">
                <a:moveTo>
                  <a:pt x="0" y="0"/>
                </a:moveTo>
                <a:lnTo>
                  <a:pt x="3086099" y="0"/>
                </a:lnTo>
                <a:lnTo>
                  <a:pt x="3086099" y="4653358"/>
                </a:lnTo>
                <a:lnTo>
                  <a:pt x="0" y="4653358"/>
                </a:lnTo>
                <a:lnTo>
                  <a:pt x="0" y="0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201493" y="16043"/>
            <a:ext cx="3086100" cy="4657725"/>
          </a:xfrm>
          <a:custGeom>
            <a:avLst/>
            <a:gdLst/>
            <a:ahLst/>
            <a:cxnLst/>
            <a:rect l="l" t="t" r="r" b="b"/>
            <a:pathLst>
              <a:path w="3086100" h="4657725">
                <a:moveTo>
                  <a:pt x="3086099" y="4657582"/>
                </a:moveTo>
                <a:lnTo>
                  <a:pt x="0" y="4657582"/>
                </a:lnTo>
                <a:lnTo>
                  <a:pt x="0" y="0"/>
                </a:lnTo>
                <a:lnTo>
                  <a:pt x="3086099" y="0"/>
                </a:lnTo>
                <a:lnTo>
                  <a:pt x="3086099" y="4657582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2799" y="1334771"/>
            <a:ext cx="7633432" cy="763343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474867" y="9258303"/>
            <a:ext cx="3743325" cy="1028700"/>
          </a:xfrm>
          <a:custGeom>
            <a:avLst/>
            <a:gdLst/>
            <a:ahLst/>
            <a:cxnLst/>
            <a:rect l="l" t="t" r="r" b="b"/>
            <a:pathLst>
              <a:path w="3743325" h="1028700">
                <a:moveTo>
                  <a:pt x="3743324" y="1028693"/>
                </a:moveTo>
                <a:lnTo>
                  <a:pt x="0" y="1028693"/>
                </a:lnTo>
                <a:lnTo>
                  <a:pt x="0" y="0"/>
                </a:lnTo>
                <a:lnTo>
                  <a:pt x="3743324" y="0"/>
                </a:lnTo>
                <a:lnTo>
                  <a:pt x="3743324" y="1028693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474867" y="3"/>
            <a:ext cx="3743325" cy="1028700"/>
          </a:xfrm>
          <a:custGeom>
            <a:avLst/>
            <a:gdLst/>
            <a:ahLst/>
            <a:cxnLst/>
            <a:rect l="l" t="t" r="r" b="b"/>
            <a:pathLst>
              <a:path w="3743325" h="1028700">
                <a:moveTo>
                  <a:pt x="3743324" y="1028693"/>
                </a:moveTo>
                <a:lnTo>
                  <a:pt x="0" y="1028693"/>
                </a:lnTo>
                <a:lnTo>
                  <a:pt x="0" y="0"/>
                </a:lnTo>
                <a:lnTo>
                  <a:pt x="3743324" y="0"/>
                </a:lnTo>
                <a:lnTo>
                  <a:pt x="3743324" y="1028693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68146" y="1028737"/>
            <a:ext cx="657225" cy="619125"/>
          </a:xfrm>
          <a:custGeom>
            <a:avLst/>
            <a:gdLst/>
            <a:ahLst/>
            <a:cxnLst/>
            <a:rect l="l" t="t" r="r" b="b"/>
            <a:pathLst>
              <a:path w="657225" h="619125">
                <a:moveTo>
                  <a:pt x="180860" y="41541"/>
                </a:moveTo>
                <a:lnTo>
                  <a:pt x="97878" y="41541"/>
                </a:lnTo>
                <a:lnTo>
                  <a:pt x="97878" y="164452"/>
                </a:lnTo>
                <a:lnTo>
                  <a:pt x="180136" y="90474"/>
                </a:lnTo>
                <a:lnTo>
                  <a:pt x="180860" y="41541"/>
                </a:lnTo>
                <a:close/>
              </a:path>
              <a:path w="657225" h="619125">
                <a:moveTo>
                  <a:pt x="559320" y="314667"/>
                </a:moveTo>
                <a:lnTo>
                  <a:pt x="328676" y="111302"/>
                </a:lnTo>
                <a:lnTo>
                  <a:pt x="97993" y="314667"/>
                </a:lnTo>
                <a:lnTo>
                  <a:pt x="97878" y="613003"/>
                </a:lnTo>
                <a:lnTo>
                  <a:pt x="103974" y="619023"/>
                </a:lnTo>
                <a:lnTo>
                  <a:pt x="255752" y="619023"/>
                </a:lnTo>
                <a:lnTo>
                  <a:pt x="255752" y="484047"/>
                </a:lnTo>
                <a:lnTo>
                  <a:pt x="261797" y="477977"/>
                </a:lnTo>
                <a:lnTo>
                  <a:pt x="395401" y="477977"/>
                </a:lnTo>
                <a:lnTo>
                  <a:pt x="401459" y="484047"/>
                </a:lnTo>
                <a:lnTo>
                  <a:pt x="401459" y="619023"/>
                </a:lnTo>
                <a:lnTo>
                  <a:pt x="553275" y="619023"/>
                </a:lnTo>
                <a:lnTo>
                  <a:pt x="559320" y="613003"/>
                </a:lnTo>
                <a:lnTo>
                  <a:pt x="559320" y="477977"/>
                </a:lnTo>
                <a:lnTo>
                  <a:pt x="559320" y="314667"/>
                </a:lnTo>
                <a:close/>
              </a:path>
              <a:path w="657225" h="619125">
                <a:moveTo>
                  <a:pt x="657225" y="288556"/>
                </a:moveTo>
                <a:lnTo>
                  <a:pt x="329946" y="0"/>
                </a:lnTo>
                <a:lnTo>
                  <a:pt x="328676" y="1473"/>
                </a:lnTo>
                <a:lnTo>
                  <a:pt x="327342" y="0"/>
                </a:lnTo>
                <a:lnTo>
                  <a:pt x="0" y="288556"/>
                </a:lnTo>
                <a:lnTo>
                  <a:pt x="34480" y="327279"/>
                </a:lnTo>
                <a:lnTo>
                  <a:pt x="328676" y="67932"/>
                </a:lnTo>
                <a:lnTo>
                  <a:pt x="622808" y="327279"/>
                </a:lnTo>
                <a:lnTo>
                  <a:pt x="657225" y="288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5005095"/>
            <a:ext cx="9988550" cy="1362075"/>
          </a:xfrm>
          <a:custGeom>
            <a:avLst/>
            <a:gdLst/>
            <a:ahLst/>
            <a:cxnLst/>
            <a:rect l="l" t="t" r="r" b="b"/>
            <a:pathLst>
              <a:path w="9988550" h="1362075">
                <a:moveTo>
                  <a:pt x="0" y="0"/>
                </a:moveTo>
                <a:lnTo>
                  <a:pt x="9988250" y="0"/>
                </a:lnTo>
                <a:lnTo>
                  <a:pt x="9988250" y="1362074"/>
                </a:lnTo>
                <a:lnTo>
                  <a:pt x="0" y="1362074"/>
                </a:lnTo>
                <a:lnTo>
                  <a:pt x="0" y="0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4500"/>
              </a:lnSpc>
            </a:pPr>
            <a:fld id="{81D60167-4931-47E6-BA6A-407CBD079E47}" type="slidenum">
              <a:rPr dirty="0" spc="78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3620" y="2750822"/>
            <a:ext cx="12120759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6475" y="2670057"/>
            <a:ext cx="10963910" cy="589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A342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436642" y="9355282"/>
            <a:ext cx="459105" cy="66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4500"/>
              </a:lnSpc>
            </a:pPr>
            <a:fld id="{81D60167-4931-47E6-BA6A-407CBD079E47}" type="slidenum">
              <a:rPr dirty="0" spc="78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18657" y="9258303"/>
            <a:ext cx="3609975" cy="403225"/>
          </a:xfrm>
          <a:custGeom>
            <a:avLst/>
            <a:gdLst/>
            <a:ahLst/>
            <a:cxnLst/>
            <a:rect l="l" t="t" r="r" b="b"/>
            <a:pathLst>
              <a:path w="3609975" h="403225">
                <a:moveTo>
                  <a:pt x="0" y="402753"/>
                </a:moveTo>
                <a:lnTo>
                  <a:pt x="3609974" y="402753"/>
                </a:lnTo>
                <a:lnTo>
                  <a:pt x="3609974" y="0"/>
                </a:lnTo>
                <a:lnTo>
                  <a:pt x="0" y="0"/>
                </a:lnTo>
                <a:lnTo>
                  <a:pt x="0" y="402753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918647" y="641019"/>
            <a:ext cx="3609975" cy="8617585"/>
          </a:xfrm>
          <a:custGeom>
            <a:avLst/>
            <a:gdLst/>
            <a:ahLst/>
            <a:cxnLst/>
            <a:rect l="l" t="t" r="r" b="b"/>
            <a:pathLst>
              <a:path w="3609975" h="8617585">
                <a:moveTo>
                  <a:pt x="3609975" y="0"/>
                </a:moveTo>
                <a:lnTo>
                  <a:pt x="0" y="0"/>
                </a:lnTo>
                <a:lnTo>
                  <a:pt x="0" y="387680"/>
                </a:lnTo>
                <a:lnTo>
                  <a:pt x="0" y="8617293"/>
                </a:lnTo>
                <a:lnTo>
                  <a:pt x="3609975" y="8617293"/>
                </a:lnTo>
                <a:lnTo>
                  <a:pt x="3609975" y="387680"/>
                </a:lnTo>
                <a:lnTo>
                  <a:pt x="3609975" y="0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01493" y="5633640"/>
            <a:ext cx="3086100" cy="4653915"/>
          </a:xfrm>
          <a:custGeom>
            <a:avLst/>
            <a:gdLst/>
            <a:ahLst/>
            <a:cxnLst/>
            <a:rect l="l" t="t" r="r" b="b"/>
            <a:pathLst>
              <a:path w="3086100" h="4653915">
                <a:moveTo>
                  <a:pt x="0" y="0"/>
                </a:moveTo>
                <a:lnTo>
                  <a:pt x="3086099" y="0"/>
                </a:lnTo>
                <a:lnTo>
                  <a:pt x="3086099" y="4653359"/>
                </a:lnTo>
                <a:lnTo>
                  <a:pt x="0" y="4653359"/>
                </a:lnTo>
                <a:lnTo>
                  <a:pt x="0" y="0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9992799" y="16041"/>
            <a:ext cx="8295005" cy="8952230"/>
            <a:chOff x="9992799" y="16041"/>
            <a:chExt cx="8295005" cy="8952230"/>
          </a:xfrm>
        </p:grpSpPr>
        <p:sp>
          <p:nvSpPr>
            <p:cNvPr id="6" name="object 6"/>
            <p:cNvSpPr/>
            <p:nvPr/>
          </p:nvSpPr>
          <p:spPr>
            <a:xfrm>
              <a:off x="15201493" y="16041"/>
              <a:ext cx="3086100" cy="4657725"/>
            </a:xfrm>
            <a:custGeom>
              <a:avLst/>
              <a:gdLst/>
              <a:ahLst/>
              <a:cxnLst/>
              <a:rect l="l" t="t" r="r" b="b"/>
              <a:pathLst>
                <a:path w="3086100" h="4657725">
                  <a:moveTo>
                    <a:pt x="3086099" y="4657582"/>
                  </a:moveTo>
                  <a:lnTo>
                    <a:pt x="0" y="4657582"/>
                  </a:lnTo>
                  <a:lnTo>
                    <a:pt x="0" y="0"/>
                  </a:lnTo>
                  <a:lnTo>
                    <a:pt x="3086099" y="0"/>
                  </a:lnTo>
                  <a:lnTo>
                    <a:pt x="3086099" y="4657582"/>
                  </a:lnTo>
                  <a:close/>
                </a:path>
              </a:pathLst>
            </a:custGeom>
            <a:solidFill>
              <a:srgbClr val="3A34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92799" y="1334769"/>
              <a:ext cx="7633432" cy="7633432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9474867" y="9258303"/>
            <a:ext cx="3743325" cy="1028700"/>
          </a:xfrm>
          <a:custGeom>
            <a:avLst/>
            <a:gdLst/>
            <a:ahLst/>
            <a:cxnLst/>
            <a:rect l="l" t="t" r="r" b="b"/>
            <a:pathLst>
              <a:path w="3743325" h="1028700">
                <a:moveTo>
                  <a:pt x="3743324" y="1028693"/>
                </a:moveTo>
                <a:lnTo>
                  <a:pt x="0" y="1028693"/>
                </a:lnTo>
                <a:lnTo>
                  <a:pt x="0" y="0"/>
                </a:lnTo>
                <a:lnTo>
                  <a:pt x="3743324" y="0"/>
                </a:lnTo>
                <a:lnTo>
                  <a:pt x="3743324" y="1028693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74867" y="3"/>
            <a:ext cx="3743325" cy="1028700"/>
          </a:xfrm>
          <a:custGeom>
            <a:avLst/>
            <a:gdLst/>
            <a:ahLst/>
            <a:cxnLst/>
            <a:rect l="l" t="t" r="r" b="b"/>
            <a:pathLst>
              <a:path w="3743325" h="1028700">
                <a:moveTo>
                  <a:pt x="3743324" y="1028693"/>
                </a:moveTo>
                <a:lnTo>
                  <a:pt x="0" y="1028693"/>
                </a:lnTo>
                <a:lnTo>
                  <a:pt x="0" y="0"/>
                </a:lnTo>
                <a:lnTo>
                  <a:pt x="3743324" y="0"/>
                </a:lnTo>
                <a:lnTo>
                  <a:pt x="3743324" y="1028693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8146" y="1028737"/>
            <a:ext cx="657225" cy="619125"/>
          </a:xfrm>
          <a:custGeom>
            <a:avLst/>
            <a:gdLst/>
            <a:ahLst/>
            <a:cxnLst/>
            <a:rect l="l" t="t" r="r" b="b"/>
            <a:pathLst>
              <a:path w="657225" h="619125">
                <a:moveTo>
                  <a:pt x="180860" y="41541"/>
                </a:moveTo>
                <a:lnTo>
                  <a:pt x="97878" y="41541"/>
                </a:lnTo>
                <a:lnTo>
                  <a:pt x="97878" y="164452"/>
                </a:lnTo>
                <a:lnTo>
                  <a:pt x="180136" y="90474"/>
                </a:lnTo>
                <a:lnTo>
                  <a:pt x="180860" y="41541"/>
                </a:lnTo>
                <a:close/>
              </a:path>
              <a:path w="657225" h="619125">
                <a:moveTo>
                  <a:pt x="559320" y="314667"/>
                </a:moveTo>
                <a:lnTo>
                  <a:pt x="328676" y="111302"/>
                </a:lnTo>
                <a:lnTo>
                  <a:pt x="97993" y="314667"/>
                </a:lnTo>
                <a:lnTo>
                  <a:pt x="97878" y="613003"/>
                </a:lnTo>
                <a:lnTo>
                  <a:pt x="103974" y="619023"/>
                </a:lnTo>
                <a:lnTo>
                  <a:pt x="255752" y="619023"/>
                </a:lnTo>
                <a:lnTo>
                  <a:pt x="255752" y="484047"/>
                </a:lnTo>
                <a:lnTo>
                  <a:pt x="261797" y="477977"/>
                </a:lnTo>
                <a:lnTo>
                  <a:pt x="395401" y="477977"/>
                </a:lnTo>
                <a:lnTo>
                  <a:pt x="401459" y="484047"/>
                </a:lnTo>
                <a:lnTo>
                  <a:pt x="401459" y="619023"/>
                </a:lnTo>
                <a:lnTo>
                  <a:pt x="553275" y="619023"/>
                </a:lnTo>
                <a:lnTo>
                  <a:pt x="559320" y="613003"/>
                </a:lnTo>
                <a:lnTo>
                  <a:pt x="559320" y="477977"/>
                </a:lnTo>
                <a:lnTo>
                  <a:pt x="559320" y="314667"/>
                </a:lnTo>
                <a:close/>
              </a:path>
              <a:path w="657225" h="619125">
                <a:moveTo>
                  <a:pt x="657225" y="288556"/>
                </a:moveTo>
                <a:lnTo>
                  <a:pt x="329946" y="0"/>
                </a:lnTo>
                <a:lnTo>
                  <a:pt x="328676" y="1473"/>
                </a:lnTo>
                <a:lnTo>
                  <a:pt x="327342" y="0"/>
                </a:lnTo>
                <a:lnTo>
                  <a:pt x="0" y="288556"/>
                </a:lnTo>
                <a:lnTo>
                  <a:pt x="34480" y="327279"/>
                </a:lnTo>
                <a:lnTo>
                  <a:pt x="328676" y="67932"/>
                </a:lnTo>
                <a:lnTo>
                  <a:pt x="622808" y="327279"/>
                </a:lnTo>
                <a:lnTo>
                  <a:pt x="657225" y="288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5005094"/>
            <a:ext cx="9988550" cy="1362075"/>
          </a:xfrm>
          <a:custGeom>
            <a:avLst/>
            <a:gdLst/>
            <a:ahLst/>
            <a:cxnLst/>
            <a:rect l="l" t="t" r="r" b="b"/>
            <a:pathLst>
              <a:path w="9988550" h="1362075">
                <a:moveTo>
                  <a:pt x="0" y="0"/>
                </a:moveTo>
                <a:lnTo>
                  <a:pt x="9988250" y="0"/>
                </a:lnTo>
                <a:lnTo>
                  <a:pt x="9988250" y="1362074"/>
                </a:lnTo>
                <a:lnTo>
                  <a:pt x="0" y="1362074"/>
                </a:lnTo>
                <a:lnTo>
                  <a:pt x="0" y="0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93292" y="3717429"/>
            <a:ext cx="3858260" cy="120142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700" spc="405">
                <a:solidFill>
                  <a:srgbClr val="B88A1D"/>
                </a:solidFill>
              </a:rPr>
              <a:t>G</a:t>
            </a:r>
            <a:r>
              <a:rPr dirty="0" sz="7700" spc="484">
                <a:solidFill>
                  <a:srgbClr val="B88A1D"/>
                </a:solidFill>
              </a:rPr>
              <a:t>A</a:t>
            </a:r>
            <a:r>
              <a:rPr dirty="0" sz="7700" spc="245">
                <a:solidFill>
                  <a:srgbClr val="B88A1D"/>
                </a:solidFill>
              </a:rPr>
              <a:t>C</a:t>
            </a:r>
            <a:r>
              <a:rPr dirty="0" sz="7700" spc="315">
                <a:solidFill>
                  <a:srgbClr val="B88A1D"/>
                </a:solidFill>
              </a:rPr>
              <a:t>H</a:t>
            </a:r>
            <a:r>
              <a:rPr dirty="0" sz="7700" spc="484">
                <a:solidFill>
                  <a:srgbClr val="B88A1D"/>
                </a:solidFill>
              </a:rPr>
              <a:t>A</a:t>
            </a:r>
            <a:endParaRPr sz="7700"/>
          </a:p>
        </p:txBody>
      </p:sp>
      <p:sp>
        <p:nvSpPr>
          <p:cNvPr id="13" name="object 13"/>
          <p:cNvSpPr txBox="1"/>
          <p:nvPr/>
        </p:nvSpPr>
        <p:spPr>
          <a:xfrm>
            <a:off x="893292" y="5089028"/>
            <a:ext cx="7896859" cy="12014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700" spc="235" b="1">
                <a:solidFill>
                  <a:srgbClr val="B88A1D"/>
                </a:solidFill>
                <a:latin typeface="Arial"/>
                <a:cs typeface="Arial"/>
              </a:rPr>
              <a:t>SIMULATOR</a:t>
            </a:r>
            <a:r>
              <a:rPr dirty="0" sz="7700" spc="-125" b="1">
                <a:solidFill>
                  <a:srgbClr val="B88A1D"/>
                </a:solidFill>
                <a:latin typeface="Arial"/>
                <a:cs typeface="Arial"/>
              </a:rPr>
              <a:t> </a:t>
            </a:r>
            <a:r>
              <a:rPr dirty="0" sz="7700" spc="-290" b="1">
                <a:solidFill>
                  <a:srgbClr val="B88A1D"/>
                </a:solidFill>
                <a:latin typeface="Arial"/>
                <a:cs typeface="Arial"/>
              </a:rPr>
              <a:t>101</a:t>
            </a:r>
            <a:endParaRPr sz="7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5446" y="7676044"/>
            <a:ext cx="3268345" cy="1266825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2750" spc="-15">
                <a:latin typeface="Lucida Sans Unicode"/>
                <a:cs typeface="Lucida Sans Unicode"/>
              </a:rPr>
              <a:t>Presentation</a:t>
            </a:r>
            <a:r>
              <a:rPr dirty="0" sz="2750" spc="-190">
                <a:latin typeface="Lucida Sans Unicode"/>
                <a:cs typeface="Lucida Sans Unicode"/>
              </a:rPr>
              <a:t> </a:t>
            </a:r>
            <a:r>
              <a:rPr dirty="0" sz="2750" spc="-45">
                <a:latin typeface="Lucida Sans Unicode"/>
                <a:cs typeface="Lucida Sans Unicode"/>
              </a:rPr>
              <a:t>by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3100" spc="105" b="1">
                <a:latin typeface="Arial"/>
                <a:cs typeface="Arial"/>
              </a:rPr>
              <a:t>Project</a:t>
            </a:r>
            <a:r>
              <a:rPr dirty="0" sz="3100" spc="-55" b="1">
                <a:latin typeface="Arial"/>
                <a:cs typeface="Arial"/>
              </a:rPr>
              <a:t> </a:t>
            </a:r>
            <a:r>
              <a:rPr dirty="0" sz="3100" spc="215" b="1">
                <a:latin typeface="Arial"/>
                <a:cs typeface="Arial"/>
              </a:rPr>
              <a:t>Group</a:t>
            </a:r>
            <a:r>
              <a:rPr dirty="0" sz="3100" spc="-50" b="1">
                <a:latin typeface="Arial"/>
                <a:cs typeface="Arial"/>
              </a:rPr>
              <a:t> </a:t>
            </a:r>
            <a:r>
              <a:rPr dirty="0" sz="3100" spc="425" b="1">
                <a:latin typeface="Arial"/>
                <a:cs typeface="Arial"/>
              </a:rPr>
              <a:t>6</a:t>
            </a:r>
            <a:endParaRPr sz="3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7886" y="9772650"/>
            <a:ext cx="1447800" cy="514350"/>
          </a:xfrm>
          <a:custGeom>
            <a:avLst/>
            <a:gdLst/>
            <a:ahLst/>
            <a:cxnLst/>
            <a:rect l="l" t="t" r="r" b="b"/>
            <a:pathLst>
              <a:path w="1447800" h="514350">
                <a:moveTo>
                  <a:pt x="0" y="0"/>
                </a:moveTo>
                <a:lnTo>
                  <a:pt x="1447799" y="0"/>
                </a:lnTo>
                <a:lnTo>
                  <a:pt x="1447799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9772653"/>
            <a:ext cx="1069975" cy="514350"/>
          </a:xfrm>
          <a:custGeom>
            <a:avLst/>
            <a:gdLst/>
            <a:ahLst/>
            <a:cxnLst/>
            <a:rect l="l" t="t" r="r" b="b"/>
            <a:pathLst>
              <a:path w="1069975" h="514350">
                <a:moveTo>
                  <a:pt x="0" y="514345"/>
                </a:moveTo>
                <a:lnTo>
                  <a:pt x="0" y="0"/>
                </a:lnTo>
                <a:lnTo>
                  <a:pt x="1069827" y="0"/>
                </a:lnTo>
                <a:lnTo>
                  <a:pt x="1069827" y="514345"/>
                </a:lnTo>
                <a:lnTo>
                  <a:pt x="0" y="514345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5186" y="5391029"/>
            <a:ext cx="2406650" cy="501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100" spc="30">
                <a:latin typeface="Trebuchet MS"/>
                <a:cs typeface="Trebuchet MS"/>
              </a:rPr>
              <a:t>A</a:t>
            </a:r>
            <a:r>
              <a:rPr dirty="0" sz="3100" spc="30">
                <a:latin typeface="Trebuchet MS"/>
                <a:cs typeface="Trebuchet MS"/>
              </a:rPr>
              <a:t>n</a:t>
            </a:r>
            <a:r>
              <a:rPr dirty="0" sz="3100" spc="15">
                <a:latin typeface="Trebuchet MS"/>
                <a:cs typeface="Trebuchet MS"/>
              </a:rPr>
              <a:t>y</a:t>
            </a:r>
            <a:r>
              <a:rPr dirty="0" sz="3100" spc="-405">
                <a:latin typeface="Trebuchet MS"/>
                <a:cs typeface="Trebuchet MS"/>
              </a:rPr>
              <a:t> </a:t>
            </a:r>
            <a:r>
              <a:rPr dirty="0" sz="3100" spc="-75">
                <a:latin typeface="Trebuchet MS"/>
                <a:cs typeface="Trebuchet MS"/>
              </a:rPr>
              <a:t>Q</a:t>
            </a:r>
            <a:r>
              <a:rPr dirty="0" sz="3100" spc="-20">
                <a:latin typeface="Trebuchet MS"/>
                <a:cs typeface="Trebuchet MS"/>
              </a:rPr>
              <a:t>u</a:t>
            </a:r>
            <a:r>
              <a:rPr dirty="0" sz="3100" spc="-145">
                <a:latin typeface="Trebuchet MS"/>
                <a:cs typeface="Trebuchet MS"/>
              </a:rPr>
              <a:t>e</a:t>
            </a:r>
            <a:r>
              <a:rPr dirty="0" sz="3100" spc="110">
                <a:latin typeface="Trebuchet MS"/>
                <a:cs typeface="Trebuchet MS"/>
              </a:rPr>
              <a:t>s</a:t>
            </a:r>
            <a:r>
              <a:rPr dirty="0" sz="3100" spc="-80">
                <a:latin typeface="Trebuchet MS"/>
                <a:cs typeface="Trebuchet MS"/>
              </a:rPr>
              <a:t>t</a:t>
            </a:r>
            <a:r>
              <a:rPr dirty="0" sz="3100" spc="-225">
                <a:latin typeface="Trebuchet MS"/>
                <a:cs typeface="Trebuchet MS"/>
              </a:rPr>
              <a:t>i</a:t>
            </a:r>
            <a:r>
              <a:rPr dirty="0" sz="3100" spc="25">
                <a:latin typeface="Trebuchet MS"/>
                <a:cs typeface="Trebuchet MS"/>
              </a:rPr>
              <a:t>o</a:t>
            </a:r>
            <a:r>
              <a:rPr dirty="0" sz="3100" spc="30">
                <a:latin typeface="Trebuchet MS"/>
                <a:cs typeface="Trebuchet MS"/>
              </a:rPr>
              <a:t>n</a:t>
            </a:r>
            <a:r>
              <a:rPr dirty="0" sz="3100" spc="45">
                <a:latin typeface="Trebuchet MS"/>
                <a:cs typeface="Trebuchet MS"/>
              </a:rPr>
              <a:t>?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5186" y="4206907"/>
            <a:ext cx="391795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400" b="1">
                <a:latin typeface="Trebuchet MS"/>
                <a:cs typeface="Trebuchet MS"/>
              </a:rPr>
              <a:t>Thank</a:t>
            </a:r>
            <a:r>
              <a:rPr dirty="0" sz="5500" spc="-229" b="1">
                <a:latin typeface="Trebuchet MS"/>
                <a:cs typeface="Trebuchet MS"/>
              </a:rPr>
              <a:t> </a:t>
            </a:r>
            <a:r>
              <a:rPr dirty="0" sz="5500" spc="515" b="1">
                <a:latin typeface="Trebuchet MS"/>
                <a:cs typeface="Trebuchet MS"/>
              </a:rPr>
              <a:t>You</a:t>
            </a:r>
            <a:endParaRPr sz="55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2289" y="3549377"/>
            <a:ext cx="7482145" cy="673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66050" y="3964938"/>
            <a:ext cx="619125" cy="4657090"/>
          </a:xfrm>
          <a:custGeom>
            <a:avLst/>
            <a:gdLst/>
            <a:ahLst/>
            <a:cxnLst/>
            <a:rect l="l" t="t" r="r" b="b"/>
            <a:pathLst>
              <a:path w="619125" h="4657090">
                <a:moveTo>
                  <a:pt x="619124" y="4656667"/>
                </a:moveTo>
                <a:lnTo>
                  <a:pt x="0" y="4656667"/>
                </a:lnTo>
                <a:lnTo>
                  <a:pt x="0" y="0"/>
                </a:lnTo>
                <a:lnTo>
                  <a:pt x="619124" y="0"/>
                </a:lnTo>
                <a:lnTo>
                  <a:pt x="619124" y="4656667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666050" y="3136373"/>
            <a:ext cx="619125" cy="552450"/>
          </a:xfrm>
          <a:custGeom>
            <a:avLst/>
            <a:gdLst/>
            <a:ahLst/>
            <a:cxnLst/>
            <a:rect l="l" t="t" r="r" b="b"/>
            <a:pathLst>
              <a:path w="619125" h="552450">
                <a:moveTo>
                  <a:pt x="619124" y="552419"/>
                </a:moveTo>
                <a:lnTo>
                  <a:pt x="0" y="552419"/>
                </a:lnTo>
                <a:lnTo>
                  <a:pt x="0" y="0"/>
                </a:lnTo>
                <a:lnTo>
                  <a:pt x="619124" y="0"/>
                </a:lnTo>
                <a:lnTo>
                  <a:pt x="619124" y="552419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1"/>
            <a:ext cx="571500" cy="828675"/>
          </a:xfrm>
          <a:custGeom>
            <a:avLst/>
            <a:gdLst/>
            <a:ahLst/>
            <a:cxnLst/>
            <a:rect l="l" t="t" r="r" b="b"/>
            <a:pathLst>
              <a:path w="571500" h="828675">
                <a:moveTo>
                  <a:pt x="571499" y="828573"/>
                </a:moveTo>
                <a:lnTo>
                  <a:pt x="0" y="828573"/>
                </a:lnTo>
                <a:lnTo>
                  <a:pt x="0" y="0"/>
                </a:lnTo>
                <a:lnTo>
                  <a:pt x="571499" y="0"/>
                </a:lnTo>
                <a:lnTo>
                  <a:pt x="571499" y="828573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3" y="1028700"/>
            <a:ext cx="12963525" cy="1314450"/>
          </a:xfrm>
          <a:custGeom>
            <a:avLst/>
            <a:gdLst/>
            <a:ahLst/>
            <a:cxnLst/>
            <a:rect l="l" t="t" r="r" b="b"/>
            <a:pathLst>
              <a:path w="12963525" h="1314450">
                <a:moveTo>
                  <a:pt x="12962997" y="1314449"/>
                </a:moveTo>
                <a:lnTo>
                  <a:pt x="0" y="1314449"/>
                </a:lnTo>
                <a:lnTo>
                  <a:pt x="0" y="0"/>
                </a:lnTo>
                <a:lnTo>
                  <a:pt x="12962997" y="0"/>
                </a:lnTo>
                <a:lnTo>
                  <a:pt x="12962997" y="1314449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57886" y="9772650"/>
            <a:ext cx="1447800" cy="514350"/>
          </a:xfrm>
          <a:custGeom>
            <a:avLst/>
            <a:gdLst/>
            <a:ahLst/>
            <a:cxnLst/>
            <a:rect l="l" t="t" r="r" b="b"/>
            <a:pathLst>
              <a:path w="1447800" h="514350">
                <a:moveTo>
                  <a:pt x="0" y="0"/>
                </a:moveTo>
                <a:lnTo>
                  <a:pt x="1447799" y="0"/>
                </a:lnTo>
                <a:lnTo>
                  <a:pt x="1447799" y="514348"/>
                </a:lnTo>
                <a:lnTo>
                  <a:pt x="0" y="514348"/>
                </a:lnTo>
                <a:lnTo>
                  <a:pt x="0" y="0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72654"/>
            <a:ext cx="1069975" cy="514350"/>
          </a:xfrm>
          <a:custGeom>
            <a:avLst/>
            <a:gdLst/>
            <a:ahLst/>
            <a:cxnLst/>
            <a:rect l="l" t="t" r="r" b="b"/>
            <a:pathLst>
              <a:path w="1069975" h="514350">
                <a:moveTo>
                  <a:pt x="0" y="514344"/>
                </a:moveTo>
                <a:lnTo>
                  <a:pt x="0" y="0"/>
                </a:lnTo>
                <a:lnTo>
                  <a:pt x="1069827" y="0"/>
                </a:lnTo>
                <a:lnTo>
                  <a:pt x="1069827" y="514344"/>
                </a:lnTo>
                <a:lnTo>
                  <a:pt x="0" y="514344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288538" y="3119505"/>
            <a:ext cx="5115560" cy="5106035"/>
            <a:chOff x="1288538" y="3119505"/>
            <a:chExt cx="5115560" cy="5106035"/>
          </a:xfrm>
        </p:grpSpPr>
        <p:sp>
          <p:nvSpPr>
            <p:cNvPr id="9" name="object 9"/>
            <p:cNvSpPr/>
            <p:nvPr/>
          </p:nvSpPr>
          <p:spPr>
            <a:xfrm>
              <a:off x="1288538" y="3119505"/>
              <a:ext cx="5102860" cy="5073015"/>
            </a:xfrm>
            <a:custGeom>
              <a:avLst/>
              <a:gdLst/>
              <a:ahLst/>
              <a:cxnLst/>
              <a:rect l="l" t="t" r="r" b="b"/>
              <a:pathLst>
                <a:path w="5102860" h="5073015">
                  <a:moveTo>
                    <a:pt x="2395432" y="5072828"/>
                  </a:moveTo>
                  <a:lnTo>
                    <a:pt x="2346187" y="5072168"/>
                  </a:lnTo>
                  <a:lnTo>
                    <a:pt x="2296627" y="5070780"/>
                  </a:lnTo>
                  <a:lnTo>
                    <a:pt x="2246787" y="5068668"/>
                  </a:lnTo>
                  <a:lnTo>
                    <a:pt x="2196705" y="5065832"/>
                  </a:lnTo>
                  <a:lnTo>
                    <a:pt x="2146415" y="5062277"/>
                  </a:lnTo>
                  <a:lnTo>
                    <a:pt x="2095953" y="5058003"/>
                  </a:lnTo>
                  <a:lnTo>
                    <a:pt x="2045355" y="5053014"/>
                  </a:lnTo>
                  <a:lnTo>
                    <a:pt x="1994657" y="5047312"/>
                  </a:lnTo>
                  <a:lnTo>
                    <a:pt x="1943894" y="5040898"/>
                  </a:lnTo>
                  <a:lnTo>
                    <a:pt x="1893101" y="5033776"/>
                  </a:lnTo>
                  <a:lnTo>
                    <a:pt x="1842316" y="5025947"/>
                  </a:lnTo>
                  <a:lnTo>
                    <a:pt x="1791572" y="5017415"/>
                  </a:lnTo>
                  <a:lnTo>
                    <a:pt x="1740906" y="5008180"/>
                  </a:lnTo>
                  <a:lnTo>
                    <a:pt x="1690354" y="4998247"/>
                  </a:lnTo>
                  <a:lnTo>
                    <a:pt x="1639952" y="4987616"/>
                  </a:lnTo>
                  <a:lnTo>
                    <a:pt x="1589734" y="4976291"/>
                  </a:lnTo>
                  <a:lnTo>
                    <a:pt x="1539737" y="4964274"/>
                  </a:lnTo>
                  <a:lnTo>
                    <a:pt x="1489996" y="4951566"/>
                  </a:lnTo>
                  <a:lnTo>
                    <a:pt x="1440547" y="4938171"/>
                  </a:lnTo>
                  <a:lnTo>
                    <a:pt x="1391426" y="4924091"/>
                  </a:lnTo>
                  <a:lnTo>
                    <a:pt x="1342669" y="4909327"/>
                  </a:lnTo>
                  <a:lnTo>
                    <a:pt x="1294310" y="4893883"/>
                  </a:lnTo>
                  <a:lnTo>
                    <a:pt x="1246386" y="4877761"/>
                  </a:lnTo>
                  <a:lnTo>
                    <a:pt x="1198933" y="4860963"/>
                  </a:lnTo>
                  <a:lnTo>
                    <a:pt x="1151986" y="4843491"/>
                  </a:lnTo>
                  <a:lnTo>
                    <a:pt x="1105581" y="4825348"/>
                  </a:lnTo>
                  <a:lnTo>
                    <a:pt x="1059753" y="4806535"/>
                  </a:lnTo>
                  <a:lnTo>
                    <a:pt x="1014538" y="4787057"/>
                  </a:lnTo>
                  <a:lnTo>
                    <a:pt x="969973" y="4766914"/>
                  </a:lnTo>
                  <a:lnTo>
                    <a:pt x="926091" y="4746109"/>
                  </a:lnTo>
                  <a:lnTo>
                    <a:pt x="882930" y="4724644"/>
                  </a:lnTo>
                  <a:lnTo>
                    <a:pt x="840525" y="4702522"/>
                  </a:lnTo>
                  <a:lnTo>
                    <a:pt x="798912" y="4679745"/>
                  </a:lnTo>
                  <a:lnTo>
                    <a:pt x="758126" y="4656316"/>
                  </a:lnTo>
                  <a:lnTo>
                    <a:pt x="718203" y="4632236"/>
                  </a:lnTo>
                  <a:lnTo>
                    <a:pt x="679178" y="4607509"/>
                  </a:lnTo>
                  <a:lnTo>
                    <a:pt x="641088" y="4582136"/>
                  </a:lnTo>
                  <a:lnTo>
                    <a:pt x="603968" y="4556119"/>
                  </a:lnTo>
                  <a:lnTo>
                    <a:pt x="567854" y="4529462"/>
                  </a:lnTo>
                  <a:lnTo>
                    <a:pt x="532781" y="4502166"/>
                  </a:lnTo>
                  <a:lnTo>
                    <a:pt x="498785" y="4474234"/>
                  </a:lnTo>
                  <a:lnTo>
                    <a:pt x="465902" y="4445668"/>
                  </a:lnTo>
                  <a:lnTo>
                    <a:pt x="434168" y="4416470"/>
                  </a:lnTo>
                  <a:lnTo>
                    <a:pt x="403617" y="4386644"/>
                  </a:lnTo>
                  <a:lnTo>
                    <a:pt x="374287" y="4356190"/>
                  </a:lnTo>
                  <a:lnTo>
                    <a:pt x="346212" y="4325112"/>
                  </a:lnTo>
                  <a:lnTo>
                    <a:pt x="319428" y="4293411"/>
                  </a:lnTo>
                  <a:lnTo>
                    <a:pt x="293971" y="4261091"/>
                  </a:lnTo>
                  <a:lnTo>
                    <a:pt x="269876" y="4228153"/>
                  </a:lnTo>
                  <a:lnTo>
                    <a:pt x="247180" y="4194600"/>
                  </a:lnTo>
                  <a:lnTo>
                    <a:pt x="225918" y="4160433"/>
                  </a:lnTo>
                  <a:lnTo>
                    <a:pt x="206125" y="4125657"/>
                  </a:lnTo>
                  <a:lnTo>
                    <a:pt x="187838" y="4090272"/>
                  </a:lnTo>
                  <a:lnTo>
                    <a:pt x="171092" y="4054281"/>
                  </a:lnTo>
                  <a:lnTo>
                    <a:pt x="155922" y="4017687"/>
                  </a:lnTo>
                  <a:lnTo>
                    <a:pt x="142365" y="3980492"/>
                  </a:lnTo>
                  <a:lnTo>
                    <a:pt x="130327" y="3942024"/>
                  </a:lnTo>
                  <a:lnTo>
                    <a:pt x="114721" y="3872552"/>
                  </a:lnTo>
                  <a:lnTo>
                    <a:pt x="109020" y="3810687"/>
                  </a:lnTo>
                  <a:lnTo>
                    <a:pt x="109363" y="3781727"/>
                  </a:lnTo>
                  <a:lnTo>
                    <a:pt x="115399" y="3725993"/>
                  </a:lnTo>
                  <a:lnTo>
                    <a:pt x="127179" y="3670831"/>
                  </a:lnTo>
                  <a:lnTo>
                    <a:pt x="143041" y="3613424"/>
                  </a:lnTo>
                  <a:lnTo>
                    <a:pt x="151982" y="3582999"/>
                  </a:lnTo>
                  <a:lnTo>
                    <a:pt x="161320" y="3550958"/>
                  </a:lnTo>
                  <a:lnTo>
                    <a:pt x="180351" y="3480621"/>
                  </a:lnTo>
                  <a:lnTo>
                    <a:pt x="189630" y="3441620"/>
                  </a:lnTo>
                  <a:lnTo>
                    <a:pt x="198472" y="3399596"/>
                  </a:lnTo>
                  <a:lnTo>
                    <a:pt x="206671" y="3354196"/>
                  </a:lnTo>
                  <a:lnTo>
                    <a:pt x="214018" y="3305069"/>
                  </a:lnTo>
                  <a:lnTo>
                    <a:pt x="220306" y="3251864"/>
                  </a:lnTo>
                  <a:lnTo>
                    <a:pt x="225326" y="3194227"/>
                  </a:lnTo>
                  <a:lnTo>
                    <a:pt x="228870" y="3131808"/>
                  </a:lnTo>
                  <a:lnTo>
                    <a:pt x="230731" y="3064255"/>
                  </a:lnTo>
                  <a:lnTo>
                    <a:pt x="230700" y="2991216"/>
                  </a:lnTo>
                  <a:lnTo>
                    <a:pt x="228570" y="2912338"/>
                  </a:lnTo>
                  <a:lnTo>
                    <a:pt x="225502" y="2850124"/>
                  </a:lnTo>
                  <a:lnTo>
                    <a:pt x="221369" y="2789913"/>
                  </a:lnTo>
                  <a:lnTo>
                    <a:pt x="216251" y="2731600"/>
                  </a:lnTo>
                  <a:lnTo>
                    <a:pt x="210228" y="2675083"/>
                  </a:lnTo>
                  <a:lnTo>
                    <a:pt x="203382" y="2620258"/>
                  </a:lnTo>
                  <a:lnTo>
                    <a:pt x="195793" y="2567023"/>
                  </a:lnTo>
                  <a:lnTo>
                    <a:pt x="187540" y="2515275"/>
                  </a:lnTo>
                  <a:lnTo>
                    <a:pt x="178706" y="2464909"/>
                  </a:lnTo>
                  <a:lnTo>
                    <a:pt x="169370" y="2415824"/>
                  </a:lnTo>
                  <a:lnTo>
                    <a:pt x="159612" y="2367915"/>
                  </a:lnTo>
                  <a:lnTo>
                    <a:pt x="149514" y="2321080"/>
                  </a:lnTo>
                  <a:lnTo>
                    <a:pt x="139156" y="2275215"/>
                  </a:lnTo>
                  <a:lnTo>
                    <a:pt x="128618" y="2230218"/>
                  </a:lnTo>
                  <a:lnTo>
                    <a:pt x="117980" y="2185985"/>
                  </a:lnTo>
                  <a:lnTo>
                    <a:pt x="107325" y="2142413"/>
                  </a:lnTo>
                  <a:lnTo>
                    <a:pt x="86279" y="2056840"/>
                  </a:lnTo>
                  <a:lnTo>
                    <a:pt x="76051" y="2014632"/>
                  </a:lnTo>
                  <a:lnTo>
                    <a:pt x="66125" y="1972673"/>
                  </a:lnTo>
                  <a:lnTo>
                    <a:pt x="56584" y="1930859"/>
                  </a:lnTo>
                  <a:lnTo>
                    <a:pt x="47507" y="1889087"/>
                  </a:lnTo>
                  <a:lnTo>
                    <a:pt x="38976" y="1847254"/>
                  </a:lnTo>
                  <a:lnTo>
                    <a:pt x="31069" y="1805256"/>
                  </a:lnTo>
                  <a:lnTo>
                    <a:pt x="23869" y="1762992"/>
                  </a:lnTo>
                  <a:lnTo>
                    <a:pt x="17455" y="1720357"/>
                  </a:lnTo>
                  <a:lnTo>
                    <a:pt x="11909" y="1677248"/>
                  </a:lnTo>
                  <a:lnTo>
                    <a:pt x="7310" y="1633562"/>
                  </a:lnTo>
                  <a:lnTo>
                    <a:pt x="3739" y="1589196"/>
                  </a:lnTo>
                  <a:lnTo>
                    <a:pt x="1276" y="1544048"/>
                  </a:lnTo>
                  <a:lnTo>
                    <a:pt x="3" y="1498013"/>
                  </a:lnTo>
                  <a:lnTo>
                    <a:pt x="0" y="1450988"/>
                  </a:lnTo>
                  <a:lnTo>
                    <a:pt x="1346" y="1402871"/>
                  </a:lnTo>
                  <a:lnTo>
                    <a:pt x="4123" y="1353558"/>
                  </a:lnTo>
                  <a:lnTo>
                    <a:pt x="8412" y="1302946"/>
                  </a:lnTo>
                  <a:lnTo>
                    <a:pt x="14292" y="1250932"/>
                  </a:lnTo>
                  <a:lnTo>
                    <a:pt x="21844" y="1197412"/>
                  </a:lnTo>
                  <a:lnTo>
                    <a:pt x="31149" y="1142285"/>
                  </a:lnTo>
                  <a:lnTo>
                    <a:pt x="40940" y="1088858"/>
                  </a:lnTo>
                  <a:lnTo>
                    <a:pt x="50721" y="1037040"/>
                  </a:lnTo>
                  <a:lnTo>
                    <a:pt x="60795" y="986744"/>
                  </a:lnTo>
                  <a:lnTo>
                    <a:pt x="71461" y="937883"/>
                  </a:lnTo>
                  <a:lnTo>
                    <a:pt x="83019" y="890372"/>
                  </a:lnTo>
                  <a:lnTo>
                    <a:pt x="95770" y="844123"/>
                  </a:lnTo>
                  <a:lnTo>
                    <a:pt x="110015" y="799051"/>
                  </a:lnTo>
                  <a:lnTo>
                    <a:pt x="126052" y="755069"/>
                  </a:lnTo>
                  <a:lnTo>
                    <a:pt x="144184" y="712090"/>
                  </a:lnTo>
                  <a:lnTo>
                    <a:pt x="164709" y="670029"/>
                  </a:lnTo>
                  <a:lnTo>
                    <a:pt x="187929" y="628799"/>
                  </a:lnTo>
                  <a:lnTo>
                    <a:pt x="214144" y="588313"/>
                  </a:lnTo>
                  <a:lnTo>
                    <a:pt x="249639" y="540972"/>
                  </a:lnTo>
                  <a:lnTo>
                    <a:pt x="289146" y="495497"/>
                  </a:lnTo>
                  <a:lnTo>
                    <a:pt x="332528" y="451904"/>
                  </a:lnTo>
                  <a:lnTo>
                    <a:pt x="379653" y="410209"/>
                  </a:lnTo>
                  <a:lnTo>
                    <a:pt x="430386" y="370428"/>
                  </a:lnTo>
                  <a:lnTo>
                    <a:pt x="484593" y="332578"/>
                  </a:lnTo>
                  <a:lnTo>
                    <a:pt x="542140" y="296675"/>
                  </a:lnTo>
                  <a:lnTo>
                    <a:pt x="602893" y="262736"/>
                  </a:lnTo>
                  <a:lnTo>
                    <a:pt x="666718" y="230777"/>
                  </a:lnTo>
                  <a:lnTo>
                    <a:pt x="733480" y="200815"/>
                  </a:lnTo>
                  <a:lnTo>
                    <a:pt x="803045" y="172865"/>
                  </a:lnTo>
                  <a:lnTo>
                    <a:pt x="838837" y="159650"/>
                  </a:lnTo>
                  <a:lnTo>
                    <a:pt x="875280" y="146944"/>
                  </a:lnTo>
                  <a:lnTo>
                    <a:pt x="912357" y="134750"/>
                  </a:lnTo>
                  <a:lnTo>
                    <a:pt x="950050" y="123069"/>
                  </a:lnTo>
                  <a:lnTo>
                    <a:pt x="988344" y="111904"/>
                  </a:lnTo>
                  <a:lnTo>
                    <a:pt x="1027221" y="101256"/>
                  </a:lnTo>
                  <a:lnTo>
                    <a:pt x="1066665" y="91128"/>
                  </a:lnTo>
                  <a:lnTo>
                    <a:pt x="1106659" y="81521"/>
                  </a:lnTo>
                  <a:lnTo>
                    <a:pt x="1147187" y="72438"/>
                  </a:lnTo>
                  <a:lnTo>
                    <a:pt x="1188230" y="63881"/>
                  </a:lnTo>
                  <a:lnTo>
                    <a:pt x="1229774" y="55851"/>
                  </a:lnTo>
                  <a:lnTo>
                    <a:pt x="1271800" y="48352"/>
                  </a:lnTo>
                  <a:lnTo>
                    <a:pt x="1314292" y="41384"/>
                  </a:lnTo>
                  <a:lnTo>
                    <a:pt x="1357234" y="34950"/>
                  </a:lnTo>
                  <a:lnTo>
                    <a:pt x="1400608" y="29052"/>
                  </a:lnTo>
                  <a:lnTo>
                    <a:pt x="1444398" y="23692"/>
                  </a:lnTo>
                  <a:lnTo>
                    <a:pt x="1488588" y="18872"/>
                  </a:lnTo>
                  <a:lnTo>
                    <a:pt x="1533159" y="14594"/>
                  </a:lnTo>
                  <a:lnTo>
                    <a:pt x="1578096" y="10860"/>
                  </a:lnTo>
                  <a:lnTo>
                    <a:pt x="1623382" y="7673"/>
                  </a:lnTo>
                  <a:lnTo>
                    <a:pt x="1669000" y="5033"/>
                  </a:lnTo>
                  <a:lnTo>
                    <a:pt x="1714933" y="2944"/>
                  </a:lnTo>
                  <a:lnTo>
                    <a:pt x="1761165" y="1408"/>
                  </a:lnTo>
                  <a:lnTo>
                    <a:pt x="1807678" y="425"/>
                  </a:lnTo>
                  <a:lnTo>
                    <a:pt x="1854456" y="0"/>
                  </a:lnTo>
                  <a:lnTo>
                    <a:pt x="1901483" y="132"/>
                  </a:lnTo>
                  <a:lnTo>
                    <a:pt x="1948741" y="825"/>
                  </a:lnTo>
                  <a:lnTo>
                    <a:pt x="1996213" y="2081"/>
                  </a:lnTo>
                  <a:lnTo>
                    <a:pt x="2043884" y="3901"/>
                  </a:lnTo>
                  <a:lnTo>
                    <a:pt x="2091735" y="6288"/>
                  </a:lnTo>
                  <a:lnTo>
                    <a:pt x="2139751" y="9244"/>
                  </a:lnTo>
                  <a:lnTo>
                    <a:pt x="2187915" y="12770"/>
                  </a:lnTo>
                  <a:lnTo>
                    <a:pt x="2236209" y="16869"/>
                  </a:lnTo>
                  <a:lnTo>
                    <a:pt x="2284617" y="21544"/>
                  </a:lnTo>
                  <a:lnTo>
                    <a:pt x="2333123" y="26795"/>
                  </a:lnTo>
                  <a:lnTo>
                    <a:pt x="2381709" y="32624"/>
                  </a:lnTo>
                  <a:lnTo>
                    <a:pt x="2430359" y="39035"/>
                  </a:lnTo>
                  <a:lnTo>
                    <a:pt x="2479056" y="46029"/>
                  </a:lnTo>
                  <a:lnTo>
                    <a:pt x="2527783" y="53608"/>
                  </a:lnTo>
                  <a:lnTo>
                    <a:pt x="2576524" y="61775"/>
                  </a:lnTo>
                  <a:lnTo>
                    <a:pt x="2625261" y="70530"/>
                  </a:lnTo>
                  <a:lnTo>
                    <a:pt x="2673978" y="79877"/>
                  </a:lnTo>
                  <a:lnTo>
                    <a:pt x="2722659" y="89817"/>
                  </a:lnTo>
                  <a:lnTo>
                    <a:pt x="2771285" y="100352"/>
                  </a:lnTo>
                  <a:lnTo>
                    <a:pt x="2819842" y="111484"/>
                  </a:lnTo>
                  <a:lnTo>
                    <a:pt x="2868311" y="123216"/>
                  </a:lnTo>
                  <a:lnTo>
                    <a:pt x="2916677" y="135550"/>
                  </a:lnTo>
                  <a:lnTo>
                    <a:pt x="2964921" y="148487"/>
                  </a:lnTo>
                  <a:lnTo>
                    <a:pt x="3013029" y="162029"/>
                  </a:lnTo>
                  <a:lnTo>
                    <a:pt x="3060982" y="176180"/>
                  </a:lnTo>
                  <a:lnTo>
                    <a:pt x="3108764" y="190939"/>
                  </a:lnTo>
                  <a:lnTo>
                    <a:pt x="3156358" y="206311"/>
                  </a:lnTo>
                  <a:lnTo>
                    <a:pt x="3203748" y="222296"/>
                  </a:lnTo>
                  <a:lnTo>
                    <a:pt x="3250917" y="238897"/>
                  </a:lnTo>
                  <a:lnTo>
                    <a:pt x="3297848" y="256116"/>
                  </a:lnTo>
                  <a:lnTo>
                    <a:pt x="3344523" y="273955"/>
                  </a:lnTo>
                  <a:lnTo>
                    <a:pt x="3390928" y="292416"/>
                  </a:lnTo>
                  <a:lnTo>
                    <a:pt x="3437044" y="311501"/>
                  </a:lnTo>
                  <a:lnTo>
                    <a:pt x="3482855" y="331212"/>
                  </a:lnTo>
                  <a:lnTo>
                    <a:pt x="3528344" y="351550"/>
                  </a:lnTo>
                  <a:lnTo>
                    <a:pt x="3573494" y="372519"/>
                  </a:lnTo>
                  <a:lnTo>
                    <a:pt x="3618289" y="394121"/>
                  </a:lnTo>
                  <a:lnTo>
                    <a:pt x="3662712" y="416356"/>
                  </a:lnTo>
                  <a:lnTo>
                    <a:pt x="3706746" y="439228"/>
                  </a:lnTo>
                  <a:lnTo>
                    <a:pt x="3750374" y="462738"/>
                  </a:lnTo>
                  <a:lnTo>
                    <a:pt x="3793580" y="486888"/>
                  </a:lnTo>
                  <a:lnTo>
                    <a:pt x="3836347" y="511681"/>
                  </a:lnTo>
                  <a:lnTo>
                    <a:pt x="3878657" y="537118"/>
                  </a:lnTo>
                  <a:lnTo>
                    <a:pt x="3920495" y="563202"/>
                  </a:lnTo>
                  <a:lnTo>
                    <a:pt x="3961844" y="589935"/>
                  </a:lnTo>
                  <a:lnTo>
                    <a:pt x="4002686" y="617318"/>
                  </a:lnTo>
                  <a:lnTo>
                    <a:pt x="4043005" y="645353"/>
                  </a:lnTo>
                  <a:lnTo>
                    <a:pt x="4082784" y="674044"/>
                  </a:lnTo>
                  <a:lnTo>
                    <a:pt x="4122007" y="703391"/>
                  </a:lnTo>
                  <a:lnTo>
                    <a:pt x="4160656" y="733397"/>
                  </a:lnTo>
                  <a:lnTo>
                    <a:pt x="4198716" y="764063"/>
                  </a:lnTo>
                  <a:lnTo>
                    <a:pt x="4236168" y="795393"/>
                  </a:lnTo>
                  <a:lnTo>
                    <a:pt x="4272997" y="827387"/>
                  </a:lnTo>
                  <a:lnTo>
                    <a:pt x="4309185" y="860049"/>
                  </a:lnTo>
                  <a:lnTo>
                    <a:pt x="4344716" y="893380"/>
                  </a:lnTo>
                  <a:lnTo>
                    <a:pt x="4379573" y="927381"/>
                  </a:lnTo>
                  <a:lnTo>
                    <a:pt x="4413740" y="962056"/>
                  </a:lnTo>
                  <a:lnTo>
                    <a:pt x="4447199" y="997406"/>
                  </a:lnTo>
                  <a:lnTo>
                    <a:pt x="4479934" y="1033433"/>
                  </a:lnTo>
                  <a:lnTo>
                    <a:pt x="4511928" y="1070140"/>
                  </a:lnTo>
                  <a:lnTo>
                    <a:pt x="4543164" y="1107527"/>
                  </a:lnTo>
                  <a:lnTo>
                    <a:pt x="4573625" y="1145599"/>
                  </a:lnTo>
                  <a:lnTo>
                    <a:pt x="4603295" y="1184355"/>
                  </a:lnTo>
                  <a:lnTo>
                    <a:pt x="4627437" y="1217219"/>
                  </a:lnTo>
                  <a:lnTo>
                    <a:pt x="4651329" y="1250995"/>
                  </a:lnTo>
                  <a:lnTo>
                    <a:pt x="4674941" y="1285663"/>
                  </a:lnTo>
                  <a:lnTo>
                    <a:pt x="4698243" y="1321205"/>
                  </a:lnTo>
                  <a:lnTo>
                    <a:pt x="4721205" y="1357604"/>
                  </a:lnTo>
                  <a:lnTo>
                    <a:pt x="4743796" y="1394840"/>
                  </a:lnTo>
                  <a:lnTo>
                    <a:pt x="4765986" y="1432896"/>
                  </a:lnTo>
                  <a:lnTo>
                    <a:pt x="4787745" y="1471752"/>
                  </a:lnTo>
                  <a:lnTo>
                    <a:pt x="4809042" y="1511392"/>
                  </a:lnTo>
                  <a:lnTo>
                    <a:pt x="4829847" y="1551796"/>
                  </a:lnTo>
                  <a:lnTo>
                    <a:pt x="4850130" y="1592947"/>
                  </a:lnTo>
                  <a:lnTo>
                    <a:pt x="4869860" y="1634825"/>
                  </a:lnTo>
                  <a:lnTo>
                    <a:pt x="4889007" y="1677414"/>
                  </a:lnTo>
                  <a:lnTo>
                    <a:pt x="4907541" y="1720693"/>
                  </a:lnTo>
                  <a:lnTo>
                    <a:pt x="4925431" y="1764646"/>
                  </a:lnTo>
                  <a:lnTo>
                    <a:pt x="4942647" y="1809253"/>
                  </a:lnTo>
                  <a:lnTo>
                    <a:pt x="4959159" y="1854497"/>
                  </a:lnTo>
                  <a:lnTo>
                    <a:pt x="4974936" y="1900359"/>
                  </a:lnTo>
                  <a:lnTo>
                    <a:pt x="4989948" y="1946820"/>
                  </a:lnTo>
                  <a:lnTo>
                    <a:pt x="5004165" y="1993864"/>
                  </a:lnTo>
                  <a:lnTo>
                    <a:pt x="5017556" y="2041470"/>
                  </a:lnTo>
                  <a:lnTo>
                    <a:pt x="5030091" y="2089622"/>
                  </a:lnTo>
                  <a:lnTo>
                    <a:pt x="5041739" y="2138300"/>
                  </a:lnTo>
                  <a:lnTo>
                    <a:pt x="5052471" y="2187486"/>
                  </a:lnTo>
                  <a:lnTo>
                    <a:pt x="5062256" y="2237162"/>
                  </a:lnTo>
                  <a:lnTo>
                    <a:pt x="5071064" y="2287311"/>
                  </a:lnTo>
                  <a:lnTo>
                    <a:pt x="5078863" y="2337912"/>
                  </a:lnTo>
                  <a:lnTo>
                    <a:pt x="5085625" y="2388949"/>
                  </a:lnTo>
                  <a:lnTo>
                    <a:pt x="5091319" y="2440403"/>
                  </a:lnTo>
                  <a:lnTo>
                    <a:pt x="5095914" y="2492255"/>
                  </a:lnTo>
                  <a:lnTo>
                    <a:pt x="5099379" y="2544487"/>
                  </a:lnTo>
                  <a:lnTo>
                    <a:pt x="5101686" y="2597081"/>
                  </a:lnTo>
                  <a:lnTo>
                    <a:pt x="5102802" y="2650019"/>
                  </a:lnTo>
                  <a:lnTo>
                    <a:pt x="5102699" y="2703282"/>
                  </a:lnTo>
                  <a:lnTo>
                    <a:pt x="5101345" y="2756852"/>
                  </a:lnTo>
                  <a:lnTo>
                    <a:pt x="5098711" y="2810711"/>
                  </a:lnTo>
                  <a:lnTo>
                    <a:pt x="5094766" y="2864840"/>
                  </a:lnTo>
                  <a:lnTo>
                    <a:pt x="5089479" y="2919221"/>
                  </a:lnTo>
                  <a:lnTo>
                    <a:pt x="5082820" y="2973837"/>
                  </a:lnTo>
                  <a:lnTo>
                    <a:pt x="5074760" y="3028667"/>
                  </a:lnTo>
                  <a:lnTo>
                    <a:pt x="5063364" y="3093761"/>
                  </a:lnTo>
                  <a:lnTo>
                    <a:pt x="5050281" y="3157294"/>
                  </a:lnTo>
                  <a:lnTo>
                    <a:pt x="5035618" y="3219260"/>
                  </a:lnTo>
                  <a:lnTo>
                    <a:pt x="5019484" y="3279649"/>
                  </a:lnTo>
                  <a:lnTo>
                    <a:pt x="5001988" y="3338457"/>
                  </a:lnTo>
                  <a:lnTo>
                    <a:pt x="4983236" y="3395674"/>
                  </a:lnTo>
                  <a:lnTo>
                    <a:pt x="4963338" y="3451294"/>
                  </a:lnTo>
                  <a:lnTo>
                    <a:pt x="4942402" y="3505310"/>
                  </a:lnTo>
                  <a:lnTo>
                    <a:pt x="4920535" y="3557714"/>
                  </a:lnTo>
                  <a:lnTo>
                    <a:pt x="4897847" y="3608498"/>
                  </a:lnTo>
                  <a:lnTo>
                    <a:pt x="4874445" y="3657657"/>
                  </a:lnTo>
                  <a:lnTo>
                    <a:pt x="4850438" y="3705181"/>
                  </a:lnTo>
                  <a:lnTo>
                    <a:pt x="4825933" y="3751065"/>
                  </a:lnTo>
                  <a:lnTo>
                    <a:pt x="4801040" y="3795301"/>
                  </a:lnTo>
                  <a:lnTo>
                    <a:pt x="4775866" y="3837881"/>
                  </a:lnTo>
                  <a:lnTo>
                    <a:pt x="4750519" y="3878798"/>
                  </a:lnTo>
                  <a:lnTo>
                    <a:pt x="4725108" y="3918045"/>
                  </a:lnTo>
                  <a:lnTo>
                    <a:pt x="4699741" y="3955615"/>
                  </a:lnTo>
                  <a:lnTo>
                    <a:pt x="4674526" y="3991500"/>
                  </a:lnTo>
                  <a:lnTo>
                    <a:pt x="4649572" y="4025693"/>
                  </a:lnTo>
                  <a:lnTo>
                    <a:pt x="4624986" y="4058187"/>
                  </a:lnTo>
                  <a:lnTo>
                    <a:pt x="4600876" y="4088974"/>
                  </a:lnTo>
                  <a:lnTo>
                    <a:pt x="4554522" y="4145400"/>
                  </a:lnTo>
                  <a:lnTo>
                    <a:pt x="4511372" y="4194912"/>
                  </a:lnTo>
                  <a:lnTo>
                    <a:pt x="4466389" y="4243744"/>
                  </a:lnTo>
                  <a:lnTo>
                    <a:pt x="4420685" y="4290731"/>
                  </a:lnTo>
                  <a:lnTo>
                    <a:pt x="4374317" y="4335908"/>
                  </a:lnTo>
                  <a:lnTo>
                    <a:pt x="4327340" y="4379311"/>
                  </a:lnTo>
                  <a:lnTo>
                    <a:pt x="4279810" y="4420975"/>
                  </a:lnTo>
                  <a:lnTo>
                    <a:pt x="4231782" y="4460935"/>
                  </a:lnTo>
                  <a:lnTo>
                    <a:pt x="4183313" y="4499228"/>
                  </a:lnTo>
                  <a:lnTo>
                    <a:pt x="4134458" y="4535889"/>
                  </a:lnTo>
                  <a:lnTo>
                    <a:pt x="4085273" y="4570952"/>
                  </a:lnTo>
                  <a:lnTo>
                    <a:pt x="4035814" y="4604455"/>
                  </a:lnTo>
                  <a:lnTo>
                    <a:pt x="3986135" y="4636432"/>
                  </a:lnTo>
                  <a:lnTo>
                    <a:pt x="3936294" y="4666918"/>
                  </a:lnTo>
                  <a:lnTo>
                    <a:pt x="3886345" y="4695950"/>
                  </a:lnTo>
                  <a:lnTo>
                    <a:pt x="3836344" y="4723563"/>
                  </a:lnTo>
                  <a:lnTo>
                    <a:pt x="3786348" y="4749792"/>
                  </a:lnTo>
                  <a:lnTo>
                    <a:pt x="3736411" y="4774673"/>
                  </a:lnTo>
                  <a:lnTo>
                    <a:pt x="3686589" y="4798241"/>
                  </a:lnTo>
                  <a:lnTo>
                    <a:pt x="3636938" y="4820532"/>
                  </a:lnTo>
                  <a:lnTo>
                    <a:pt x="3587515" y="4841581"/>
                  </a:lnTo>
                  <a:lnTo>
                    <a:pt x="3538374" y="4861424"/>
                  </a:lnTo>
                  <a:lnTo>
                    <a:pt x="3489571" y="4880097"/>
                  </a:lnTo>
                  <a:lnTo>
                    <a:pt x="3441161" y="4897635"/>
                  </a:lnTo>
                  <a:lnTo>
                    <a:pt x="3393202" y="4914072"/>
                  </a:lnTo>
                  <a:lnTo>
                    <a:pt x="3345748" y="4929446"/>
                  </a:lnTo>
                  <a:lnTo>
                    <a:pt x="3298854" y="4943791"/>
                  </a:lnTo>
                  <a:lnTo>
                    <a:pt x="3252578" y="4957143"/>
                  </a:lnTo>
                  <a:lnTo>
                    <a:pt x="3206974" y="4969538"/>
                  </a:lnTo>
                  <a:lnTo>
                    <a:pt x="3162098" y="4981010"/>
                  </a:lnTo>
                  <a:lnTo>
                    <a:pt x="3118006" y="4991596"/>
                  </a:lnTo>
                  <a:lnTo>
                    <a:pt x="3074753" y="5001331"/>
                  </a:lnTo>
                  <a:lnTo>
                    <a:pt x="3032395" y="5010251"/>
                  </a:lnTo>
                  <a:lnTo>
                    <a:pt x="2990989" y="5018390"/>
                  </a:lnTo>
                  <a:lnTo>
                    <a:pt x="2950589" y="5025785"/>
                  </a:lnTo>
                  <a:lnTo>
                    <a:pt x="2911251" y="5032471"/>
                  </a:lnTo>
                  <a:lnTo>
                    <a:pt x="2873031" y="5038483"/>
                  </a:lnTo>
                  <a:lnTo>
                    <a:pt x="2800169" y="5048630"/>
                  </a:lnTo>
                  <a:lnTo>
                    <a:pt x="2732447" y="5056508"/>
                  </a:lnTo>
                  <a:lnTo>
                    <a:pt x="2670311" y="5062403"/>
                  </a:lnTo>
                  <a:lnTo>
                    <a:pt x="2614206" y="5066599"/>
                  </a:lnTo>
                  <a:lnTo>
                    <a:pt x="2540925" y="5070421"/>
                  </a:lnTo>
                  <a:lnTo>
                    <a:pt x="2492837" y="5071957"/>
                  </a:lnTo>
                  <a:lnTo>
                    <a:pt x="2444328" y="5072758"/>
                  </a:lnTo>
                  <a:lnTo>
                    <a:pt x="2395432" y="5072828"/>
                  </a:lnTo>
                  <a:close/>
                </a:path>
              </a:pathLst>
            </a:custGeom>
            <a:solidFill>
              <a:srgbClr val="ECC6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87288" y="4317996"/>
              <a:ext cx="4378960" cy="3102610"/>
            </a:xfrm>
            <a:custGeom>
              <a:avLst/>
              <a:gdLst/>
              <a:ahLst/>
              <a:cxnLst/>
              <a:rect l="l" t="t" r="r" b="b"/>
              <a:pathLst>
                <a:path w="4378960" h="3102609">
                  <a:moveTo>
                    <a:pt x="4216305" y="3102474"/>
                  </a:moveTo>
                  <a:lnTo>
                    <a:pt x="162021" y="3102474"/>
                  </a:lnTo>
                  <a:lnTo>
                    <a:pt x="118951" y="3096688"/>
                  </a:lnTo>
                  <a:lnTo>
                    <a:pt x="80247" y="3080359"/>
                  </a:lnTo>
                  <a:lnTo>
                    <a:pt x="47456" y="3055033"/>
                  </a:lnTo>
                  <a:lnTo>
                    <a:pt x="22121" y="3022255"/>
                  </a:lnTo>
                  <a:lnTo>
                    <a:pt x="5787" y="2983568"/>
                  </a:lnTo>
                  <a:lnTo>
                    <a:pt x="0" y="2940519"/>
                  </a:lnTo>
                  <a:lnTo>
                    <a:pt x="0" y="161955"/>
                  </a:lnTo>
                  <a:lnTo>
                    <a:pt x="5787" y="118906"/>
                  </a:lnTo>
                  <a:lnTo>
                    <a:pt x="22121" y="80219"/>
                  </a:lnTo>
                  <a:lnTo>
                    <a:pt x="47456" y="47440"/>
                  </a:lnTo>
                  <a:lnTo>
                    <a:pt x="80247" y="22114"/>
                  </a:lnTo>
                  <a:lnTo>
                    <a:pt x="118951" y="5786"/>
                  </a:lnTo>
                  <a:lnTo>
                    <a:pt x="162021" y="0"/>
                  </a:lnTo>
                  <a:lnTo>
                    <a:pt x="4216305" y="0"/>
                  </a:lnTo>
                  <a:lnTo>
                    <a:pt x="4259390" y="5786"/>
                  </a:lnTo>
                  <a:lnTo>
                    <a:pt x="4298104" y="22114"/>
                  </a:lnTo>
                  <a:lnTo>
                    <a:pt x="4330904" y="47440"/>
                  </a:lnTo>
                  <a:lnTo>
                    <a:pt x="4356244" y="80219"/>
                  </a:lnTo>
                  <a:lnTo>
                    <a:pt x="4372581" y="118906"/>
                  </a:lnTo>
                  <a:lnTo>
                    <a:pt x="4378370" y="161955"/>
                  </a:lnTo>
                  <a:lnTo>
                    <a:pt x="4378370" y="2940519"/>
                  </a:lnTo>
                  <a:lnTo>
                    <a:pt x="4372581" y="2983568"/>
                  </a:lnTo>
                  <a:lnTo>
                    <a:pt x="4356244" y="3022255"/>
                  </a:lnTo>
                  <a:lnTo>
                    <a:pt x="4330904" y="3055033"/>
                  </a:lnTo>
                  <a:lnTo>
                    <a:pt x="4298104" y="3080359"/>
                  </a:lnTo>
                  <a:lnTo>
                    <a:pt x="4259390" y="3096688"/>
                  </a:lnTo>
                  <a:lnTo>
                    <a:pt x="4216305" y="3102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50632" y="4381293"/>
              <a:ext cx="4251960" cy="2976245"/>
            </a:xfrm>
            <a:custGeom>
              <a:avLst/>
              <a:gdLst/>
              <a:ahLst/>
              <a:cxnLst/>
              <a:rect l="l" t="t" r="r" b="b"/>
              <a:pathLst>
                <a:path w="4251960" h="2976245">
                  <a:moveTo>
                    <a:pt x="4152993" y="2975838"/>
                  </a:moveTo>
                  <a:lnTo>
                    <a:pt x="98688" y="2975838"/>
                  </a:lnTo>
                  <a:lnTo>
                    <a:pt x="60310" y="2968077"/>
                  </a:lnTo>
                  <a:lnTo>
                    <a:pt x="28937" y="2946923"/>
                  </a:lnTo>
                  <a:lnTo>
                    <a:pt x="7767" y="2915570"/>
                  </a:lnTo>
                  <a:lnTo>
                    <a:pt x="0" y="2877212"/>
                  </a:lnTo>
                  <a:lnTo>
                    <a:pt x="0" y="98658"/>
                  </a:lnTo>
                  <a:lnTo>
                    <a:pt x="7767" y="60281"/>
                  </a:lnTo>
                  <a:lnTo>
                    <a:pt x="28937" y="28918"/>
                  </a:lnTo>
                  <a:lnTo>
                    <a:pt x="60310" y="7761"/>
                  </a:lnTo>
                  <a:lnTo>
                    <a:pt x="98688" y="0"/>
                  </a:lnTo>
                  <a:lnTo>
                    <a:pt x="4152993" y="0"/>
                  </a:lnTo>
                  <a:lnTo>
                    <a:pt x="4191368" y="7761"/>
                  </a:lnTo>
                  <a:lnTo>
                    <a:pt x="4222745" y="28918"/>
                  </a:lnTo>
                  <a:lnTo>
                    <a:pt x="4243922" y="60281"/>
                  </a:lnTo>
                  <a:lnTo>
                    <a:pt x="4251692" y="98658"/>
                  </a:lnTo>
                  <a:lnTo>
                    <a:pt x="4251692" y="2877212"/>
                  </a:lnTo>
                  <a:lnTo>
                    <a:pt x="4243922" y="2915570"/>
                  </a:lnTo>
                  <a:lnTo>
                    <a:pt x="4222745" y="2946923"/>
                  </a:lnTo>
                  <a:lnTo>
                    <a:pt x="4191368" y="2968077"/>
                  </a:lnTo>
                  <a:lnTo>
                    <a:pt x="4152993" y="2975838"/>
                  </a:lnTo>
                  <a:close/>
                </a:path>
              </a:pathLst>
            </a:custGeom>
            <a:solidFill>
              <a:srgbClr val="C49D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22062" y="4452716"/>
              <a:ext cx="332740" cy="99060"/>
            </a:xfrm>
            <a:custGeom>
              <a:avLst/>
              <a:gdLst/>
              <a:ahLst/>
              <a:cxnLst/>
              <a:rect l="l" t="t" r="r" b="b"/>
              <a:pathLst>
                <a:path w="332739" h="99060">
                  <a:moveTo>
                    <a:pt x="14360" y="99007"/>
                  </a:moveTo>
                  <a:lnTo>
                    <a:pt x="9242" y="99007"/>
                  </a:lnTo>
                  <a:lnTo>
                    <a:pt x="4135" y="99007"/>
                  </a:lnTo>
                  <a:lnTo>
                    <a:pt x="0" y="94873"/>
                  </a:lnTo>
                  <a:lnTo>
                    <a:pt x="0" y="89790"/>
                  </a:lnTo>
                  <a:lnTo>
                    <a:pt x="7068" y="54874"/>
                  </a:lnTo>
                  <a:lnTo>
                    <a:pt x="26334" y="26329"/>
                  </a:lnTo>
                  <a:lnTo>
                    <a:pt x="54887" y="7067"/>
                  </a:lnTo>
                  <a:lnTo>
                    <a:pt x="89816" y="0"/>
                  </a:lnTo>
                  <a:lnTo>
                    <a:pt x="328593" y="0"/>
                  </a:lnTo>
                  <a:lnTo>
                    <a:pt x="332729" y="4133"/>
                  </a:lnTo>
                  <a:lnTo>
                    <a:pt x="332729" y="14343"/>
                  </a:lnTo>
                  <a:lnTo>
                    <a:pt x="328593" y="18477"/>
                  </a:lnTo>
                  <a:lnTo>
                    <a:pt x="89816" y="18477"/>
                  </a:lnTo>
                  <a:lnTo>
                    <a:pt x="62081" y="24088"/>
                  </a:lnTo>
                  <a:lnTo>
                    <a:pt x="39408" y="39384"/>
                  </a:lnTo>
                  <a:lnTo>
                    <a:pt x="24109" y="62054"/>
                  </a:lnTo>
                  <a:lnTo>
                    <a:pt x="18495" y="89790"/>
                  </a:lnTo>
                  <a:lnTo>
                    <a:pt x="18495" y="94873"/>
                  </a:lnTo>
                  <a:lnTo>
                    <a:pt x="14360" y="99007"/>
                  </a:lnTo>
                  <a:close/>
                </a:path>
              </a:pathLst>
            </a:custGeom>
            <a:solidFill>
              <a:srgbClr val="3A3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77999" y="4308753"/>
              <a:ext cx="4397375" cy="2695575"/>
            </a:xfrm>
            <a:custGeom>
              <a:avLst/>
              <a:gdLst/>
              <a:ahLst/>
              <a:cxnLst/>
              <a:rect l="l" t="t" r="r" b="b"/>
              <a:pathLst>
                <a:path w="4397375" h="2695575">
                  <a:moveTo>
                    <a:pt x="24257" y="717677"/>
                  </a:moveTo>
                  <a:lnTo>
                    <a:pt x="20154" y="713524"/>
                  </a:lnTo>
                  <a:lnTo>
                    <a:pt x="9893" y="713498"/>
                  </a:lnTo>
                  <a:lnTo>
                    <a:pt x="5753" y="717575"/>
                  </a:lnTo>
                  <a:lnTo>
                    <a:pt x="0" y="1523123"/>
                  </a:lnTo>
                  <a:lnTo>
                    <a:pt x="4114" y="1527289"/>
                  </a:lnTo>
                  <a:lnTo>
                    <a:pt x="9283" y="1527314"/>
                  </a:lnTo>
                  <a:lnTo>
                    <a:pt x="14351" y="1527314"/>
                  </a:lnTo>
                  <a:lnTo>
                    <a:pt x="18491" y="1523250"/>
                  </a:lnTo>
                  <a:lnTo>
                    <a:pt x="24257" y="717677"/>
                  </a:lnTo>
                  <a:close/>
                </a:path>
                <a:path w="4397375" h="2695575">
                  <a:moveTo>
                    <a:pt x="834453" y="4140"/>
                  </a:moveTo>
                  <a:lnTo>
                    <a:pt x="830313" y="0"/>
                  </a:lnTo>
                  <a:lnTo>
                    <a:pt x="617664" y="0"/>
                  </a:lnTo>
                  <a:lnTo>
                    <a:pt x="613524" y="4140"/>
                  </a:lnTo>
                  <a:lnTo>
                    <a:pt x="613524" y="14338"/>
                  </a:lnTo>
                  <a:lnTo>
                    <a:pt x="617664" y="18478"/>
                  </a:lnTo>
                  <a:lnTo>
                    <a:pt x="825195" y="18478"/>
                  </a:lnTo>
                  <a:lnTo>
                    <a:pt x="830313" y="18478"/>
                  </a:lnTo>
                  <a:lnTo>
                    <a:pt x="834453" y="14338"/>
                  </a:lnTo>
                  <a:lnTo>
                    <a:pt x="834453" y="4140"/>
                  </a:lnTo>
                  <a:close/>
                </a:path>
                <a:path w="4397375" h="2695575">
                  <a:moveTo>
                    <a:pt x="2817037" y="5930"/>
                  </a:moveTo>
                  <a:lnTo>
                    <a:pt x="2812948" y="1765"/>
                  </a:lnTo>
                  <a:lnTo>
                    <a:pt x="2807817" y="1701"/>
                  </a:lnTo>
                  <a:lnTo>
                    <a:pt x="2571140" y="0"/>
                  </a:lnTo>
                  <a:lnTo>
                    <a:pt x="2566047" y="0"/>
                  </a:lnTo>
                  <a:lnTo>
                    <a:pt x="2561894" y="4089"/>
                  </a:lnTo>
                  <a:lnTo>
                    <a:pt x="2561806" y="14274"/>
                  </a:lnTo>
                  <a:lnTo>
                    <a:pt x="2565920" y="18453"/>
                  </a:lnTo>
                  <a:lnTo>
                    <a:pt x="2807754" y="20205"/>
                  </a:lnTo>
                  <a:lnTo>
                    <a:pt x="2812834" y="20205"/>
                  </a:lnTo>
                  <a:lnTo>
                    <a:pt x="2816961" y="16103"/>
                  </a:lnTo>
                  <a:lnTo>
                    <a:pt x="2817037" y="11023"/>
                  </a:lnTo>
                  <a:lnTo>
                    <a:pt x="2817037" y="5930"/>
                  </a:lnTo>
                  <a:close/>
                </a:path>
                <a:path w="4397375" h="2695575">
                  <a:moveTo>
                    <a:pt x="4396892" y="171221"/>
                  </a:moveTo>
                  <a:lnTo>
                    <a:pt x="4392676" y="133286"/>
                  </a:lnTo>
                  <a:lnTo>
                    <a:pt x="4360608" y="65798"/>
                  </a:lnTo>
                  <a:lnTo>
                    <a:pt x="4333887" y="38531"/>
                  </a:lnTo>
                  <a:lnTo>
                    <a:pt x="4329900" y="35293"/>
                  </a:lnTo>
                  <a:lnTo>
                    <a:pt x="4324108" y="35890"/>
                  </a:lnTo>
                  <a:lnTo>
                    <a:pt x="4317606" y="43802"/>
                  </a:lnTo>
                  <a:lnTo>
                    <a:pt x="4318190" y="49606"/>
                  </a:lnTo>
                  <a:lnTo>
                    <a:pt x="4322191" y="52844"/>
                  </a:lnTo>
                  <a:lnTo>
                    <a:pt x="4346041" y="77165"/>
                  </a:lnTo>
                  <a:lnTo>
                    <a:pt x="4363694" y="105702"/>
                  </a:lnTo>
                  <a:lnTo>
                    <a:pt x="4374642" y="137388"/>
                  </a:lnTo>
                  <a:lnTo>
                    <a:pt x="4378401" y="171221"/>
                  </a:lnTo>
                  <a:lnTo>
                    <a:pt x="4378401" y="2690850"/>
                  </a:lnTo>
                  <a:lnTo>
                    <a:pt x="4382541" y="2695029"/>
                  </a:lnTo>
                  <a:lnTo>
                    <a:pt x="4387659" y="2695029"/>
                  </a:lnTo>
                  <a:lnTo>
                    <a:pt x="4392714" y="2695029"/>
                  </a:lnTo>
                  <a:lnTo>
                    <a:pt x="4396892" y="2690850"/>
                  </a:lnTo>
                  <a:lnTo>
                    <a:pt x="4396892" y="171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35016" y="5666891"/>
              <a:ext cx="820419" cy="1586230"/>
            </a:xfrm>
            <a:custGeom>
              <a:avLst/>
              <a:gdLst/>
              <a:ahLst/>
              <a:cxnLst/>
              <a:rect l="l" t="t" r="r" b="b"/>
              <a:pathLst>
                <a:path w="820420" h="1586229">
                  <a:moveTo>
                    <a:pt x="221094" y="921588"/>
                  </a:moveTo>
                  <a:lnTo>
                    <a:pt x="201510" y="868553"/>
                  </a:lnTo>
                  <a:lnTo>
                    <a:pt x="153962" y="845248"/>
                  </a:lnTo>
                  <a:lnTo>
                    <a:pt x="70218" y="842149"/>
                  </a:lnTo>
                  <a:lnTo>
                    <a:pt x="43307" y="847178"/>
                  </a:lnTo>
                  <a:lnTo>
                    <a:pt x="21259" y="862761"/>
                  </a:lnTo>
                  <a:lnTo>
                    <a:pt x="6337" y="886472"/>
                  </a:lnTo>
                  <a:lnTo>
                    <a:pt x="825" y="915898"/>
                  </a:lnTo>
                  <a:lnTo>
                    <a:pt x="0" y="1494967"/>
                  </a:lnTo>
                  <a:lnTo>
                    <a:pt x="5181" y="1523974"/>
                  </a:lnTo>
                  <a:lnTo>
                    <a:pt x="19443" y="1547990"/>
                  </a:lnTo>
                  <a:lnTo>
                    <a:pt x="40678" y="1564614"/>
                  </a:lnTo>
                  <a:lnTo>
                    <a:pt x="66802" y="1571447"/>
                  </a:lnTo>
                  <a:lnTo>
                    <a:pt x="151409" y="1575003"/>
                  </a:lnTo>
                  <a:lnTo>
                    <a:pt x="178422" y="1570075"/>
                  </a:lnTo>
                  <a:lnTo>
                    <a:pt x="200583" y="1554492"/>
                  </a:lnTo>
                  <a:lnTo>
                    <a:pt x="215582" y="1530718"/>
                  </a:lnTo>
                  <a:lnTo>
                    <a:pt x="221094" y="1501190"/>
                  </a:lnTo>
                  <a:lnTo>
                    <a:pt x="221094" y="921588"/>
                  </a:lnTo>
                  <a:close/>
                </a:path>
                <a:path w="820420" h="1586229">
                  <a:moveTo>
                    <a:pt x="520661" y="367195"/>
                  </a:moveTo>
                  <a:lnTo>
                    <a:pt x="501078" y="314134"/>
                  </a:lnTo>
                  <a:lnTo>
                    <a:pt x="453542" y="290817"/>
                  </a:lnTo>
                  <a:lnTo>
                    <a:pt x="369824" y="287718"/>
                  </a:lnTo>
                  <a:lnTo>
                    <a:pt x="342912" y="292760"/>
                  </a:lnTo>
                  <a:lnTo>
                    <a:pt x="320865" y="308368"/>
                  </a:lnTo>
                  <a:lnTo>
                    <a:pt x="305943" y="332092"/>
                  </a:lnTo>
                  <a:lnTo>
                    <a:pt x="300443" y="361530"/>
                  </a:lnTo>
                  <a:lnTo>
                    <a:pt x="299516" y="1500593"/>
                  </a:lnTo>
                  <a:lnTo>
                    <a:pt x="304711" y="1529588"/>
                  </a:lnTo>
                  <a:lnTo>
                    <a:pt x="318973" y="1553578"/>
                  </a:lnTo>
                  <a:lnTo>
                    <a:pt x="340220" y="1570202"/>
                  </a:lnTo>
                  <a:lnTo>
                    <a:pt x="366331" y="1577060"/>
                  </a:lnTo>
                  <a:lnTo>
                    <a:pt x="450964" y="1580603"/>
                  </a:lnTo>
                  <a:lnTo>
                    <a:pt x="477989" y="1575663"/>
                  </a:lnTo>
                  <a:lnTo>
                    <a:pt x="500151" y="1560093"/>
                  </a:lnTo>
                  <a:lnTo>
                    <a:pt x="515150" y="1536319"/>
                  </a:lnTo>
                  <a:lnTo>
                    <a:pt x="520661" y="1506791"/>
                  </a:lnTo>
                  <a:lnTo>
                    <a:pt x="520661" y="367195"/>
                  </a:lnTo>
                  <a:close/>
                </a:path>
                <a:path w="820420" h="1586229">
                  <a:moveTo>
                    <a:pt x="820280" y="79413"/>
                  </a:moveTo>
                  <a:lnTo>
                    <a:pt x="800684" y="26377"/>
                  </a:lnTo>
                  <a:lnTo>
                    <a:pt x="753148" y="3060"/>
                  </a:lnTo>
                  <a:lnTo>
                    <a:pt x="669467" y="0"/>
                  </a:lnTo>
                  <a:lnTo>
                    <a:pt x="642543" y="5016"/>
                  </a:lnTo>
                  <a:lnTo>
                    <a:pt x="620483" y="20612"/>
                  </a:lnTo>
                  <a:lnTo>
                    <a:pt x="605574" y="44348"/>
                  </a:lnTo>
                  <a:lnTo>
                    <a:pt x="600075" y="73787"/>
                  </a:lnTo>
                  <a:lnTo>
                    <a:pt x="599097" y="1506181"/>
                  </a:lnTo>
                  <a:lnTo>
                    <a:pt x="604316" y="1535163"/>
                  </a:lnTo>
                  <a:lnTo>
                    <a:pt x="618578" y="1559140"/>
                  </a:lnTo>
                  <a:lnTo>
                    <a:pt x="639800" y="1575752"/>
                  </a:lnTo>
                  <a:lnTo>
                    <a:pt x="665899" y="1582597"/>
                  </a:lnTo>
                  <a:lnTo>
                    <a:pt x="750570" y="1586153"/>
                  </a:lnTo>
                  <a:lnTo>
                    <a:pt x="777608" y="1581226"/>
                  </a:lnTo>
                  <a:lnTo>
                    <a:pt x="799769" y="1565643"/>
                  </a:lnTo>
                  <a:lnTo>
                    <a:pt x="814768" y="1541856"/>
                  </a:lnTo>
                  <a:lnTo>
                    <a:pt x="820280" y="1512328"/>
                  </a:lnTo>
                  <a:lnTo>
                    <a:pt x="820280" y="79413"/>
                  </a:lnTo>
                  <a:close/>
                </a:path>
              </a:pathLst>
            </a:custGeom>
            <a:solidFill>
              <a:srgbClr val="ECC66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1926" y="3213346"/>
              <a:ext cx="1496353" cy="14957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06373" y="3933342"/>
              <a:ext cx="1005205" cy="969644"/>
            </a:xfrm>
            <a:custGeom>
              <a:avLst/>
              <a:gdLst/>
              <a:ahLst/>
              <a:cxnLst/>
              <a:rect l="l" t="t" r="r" b="b"/>
              <a:pathLst>
                <a:path w="1005205" h="969645">
                  <a:moveTo>
                    <a:pt x="954856" y="969592"/>
                  </a:moveTo>
                  <a:lnTo>
                    <a:pt x="50315" y="969592"/>
                  </a:lnTo>
                  <a:lnTo>
                    <a:pt x="30728" y="965641"/>
                  </a:lnTo>
                  <a:lnTo>
                    <a:pt x="14735" y="954866"/>
                  </a:lnTo>
                  <a:lnTo>
                    <a:pt x="3953" y="938886"/>
                  </a:lnTo>
                  <a:lnTo>
                    <a:pt x="0" y="919320"/>
                  </a:lnTo>
                  <a:lnTo>
                    <a:pt x="0" y="50305"/>
                  </a:lnTo>
                  <a:lnTo>
                    <a:pt x="3953" y="30715"/>
                  </a:lnTo>
                  <a:lnTo>
                    <a:pt x="14735" y="14726"/>
                  </a:lnTo>
                  <a:lnTo>
                    <a:pt x="30728" y="3950"/>
                  </a:lnTo>
                  <a:lnTo>
                    <a:pt x="50315" y="0"/>
                  </a:lnTo>
                  <a:lnTo>
                    <a:pt x="954856" y="0"/>
                  </a:lnTo>
                  <a:lnTo>
                    <a:pt x="974444" y="3950"/>
                  </a:lnTo>
                  <a:lnTo>
                    <a:pt x="990441" y="14726"/>
                  </a:lnTo>
                  <a:lnTo>
                    <a:pt x="1001227" y="30715"/>
                  </a:lnTo>
                  <a:lnTo>
                    <a:pt x="1005182" y="50305"/>
                  </a:lnTo>
                  <a:lnTo>
                    <a:pt x="1005182" y="919320"/>
                  </a:lnTo>
                  <a:lnTo>
                    <a:pt x="1001227" y="938886"/>
                  </a:lnTo>
                  <a:lnTo>
                    <a:pt x="990441" y="954866"/>
                  </a:lnTo>
                  <a:lnTo>
                    <a:pt x="974444" y="965641"/>
                  </a:lnTo>
                  <a:lnTo>
                    <a:pt x="954856" y="9695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06373" y="3933342"/>
              <a:ext cx="1005205" cy="168275"/>
            </a:xfrm>
            <a:custGeom>
              <a:avLst/>
              <a:gdLst/>
              <a:ahLst/>
              <a:cxnLst/>
              <a:rect l="l" t="t" r="r" b="b"/>
              <a:pathLst>
                <a:path w="1005205" h="168275">
                  <a:moveTo>
                    <a:pt x="1005182" y="167932"/>
                  </a:moveTo>
                  <a:lnTo>
                    <a:pt x="0" y="167932"/>
                  </a:lnTo>
                  <a:lnTo>
                    <a:pt x="0" y="50305"/>
                  </a:lnTo>
                  <a:lnTo>
                    <a:pt x="3953" y="30715"/>
                  </a:lnTo>
                  <a:lnTo>
                    <a:pt x="14735" y="14726"/>
                  </a:lnTo>
                  <a:lnTo>
                    <a:pt x="30728" y="3950"/>
                  </a:lnTo>
                  <a:lnTo>
                    <a:pt x="50315" y="0"/>
                  </a:lnTo>
                  <a:lnTo>
                    <a:pt x="954856" y="0"/>
                  </a:lnTo>
                  <a:lnTo>
                    <a:pt x="974444" y="3950"/>
                  </a:lnTo>
                  <a:lnTo>
                    <a:pt x="990441" y="14726"/>
                  </a:lnTo>
                  <a:lnTo>
                    <a:pt x="1001227" y="30715"/>
                  </a:lnTo>
                  <a:lnTo>
                    <a:pt x="1005182" y="50305"/>
                  </a:lnTo>
                  <a:lnTo>
                    <a:pt x="1005182" y="167932"/>
                  </a:lnTo>
                  <a:close/>
                </a:path>
              </a:pathLst>
            </a:custGeom>
            <a:solidFill>
              <a:srgbClr val="C49D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97120" y="3924103"/>
              <a:ext cx="1024255" cy="988694"/>
            </a:xfrm>
            <a:custGeom>
              <a:avLst/>
              <a:gdLst/>
              <a:ahLst/>
              <a:cxnLst/>
              <a:rect l="l" t="t" r="r" b="b"/>
              <a:pathLst>
                <a:path w="1024255" h="988695">
                  <a:moveTo>
                    <a:pt x="964109" y="988092"/>
                  </a:moveTo>
                  <a:lnTo>
                    <a:pt x="59568" y="988092"/>
                  </a:lnTo>
                  <a:lnTo>
                    <a:pt x="36404" y="983407"/>
                  </a:lnTo>
                  <a:lnTo>
                    <a:pt x="17467" y="970637"/>
                  </a:lnTo>
                  <a:lnTo>
                    <a:pt x="4688" y="951711"/>
                  </a:lnTo>
                  <a:lnTo>
                    <a:pt x="0" y="928558"/>
                  </a:lnTo>
                  <a:lnTo>
                    <a:pt x="0" y="59533"/>
                  </a:lnTo>
                  <a:lnTo>
                    <a:pt x="4688" y="36389"/>
                  </a:lnTo>
                  <a:lnTo>
                    <a:pt x="17467" y="17462"/>
                  </a:lnTo>
                  <a:lnTo>
                    <a:pt x="36404" y="4688"/>
                  </a:lnTo>
                  <a:lnTo>
                    <a:pt x="59568" y="0"/>
                  </a:lnTo>
                  <a:lnTo>
                    <a:pt x="964109" y="0"/>
                  </a:lnTo>
                  <a:lnTo>
                    <a:pt x="987273" y="4688"/>
                  </a:lnTo>
                  <a:lnTo>
                    <a:pt x="1006210" y="17462"/>
                  </a:lnTo>
                  <a:lnTo>
                    <a:pt x="1006902" y="18488"/>
                  </a:lnTo>
                  <a:lnTo>
                    <a:pt x="59568" y="18488"/>
                  </a:lnTo>
                  <a:lnTo>
                    <a:pt x="43598" y="21721"/>
                  </a:lnTo>
                  <a:lnTo>
                    <a:pt x="30541" y="30531"/>
                  </a:lnTo>
                  <a:lnTo>
                    <a:pt x="21729" y="43580"/>
                  </a:lnTo>
                  <a:lnTo>
                    <a:pt x="18495" y="59533"/>
                  </a:lnTo>
                  <a:lnTo>
                    <a:pt x="18495" y="928558"/>
                  </a:lnTo>
                  <a:lnTo>
                    <a:pt x="21729" y="944523"/>
                  </a:lnTo>
                  <a:lnTo>
                    <a:pt x="30541" y="957567"/>
                  </a:lnTo>
                  <a:lnTo>
                    <a:pt x="43598" y="966365"/>
                  </a:lnTo>
                  <a:lnTo>
                    <a:pt x="59568" y="969592"/>
                  </a:lnTo>
                  <a:lnTo>
                    <a:pt x="1006915" y="969592"/>
                  </a:lnTo>
                  <a:lnTo>
                    <a:pt x="1006210" y="970637"/>
                  </a:lnTo>
                  <a:lnTo>
                    <a:pt x="987273" y="983407"/>
                  </a:lnTo>
                  <a:lnTo>
                    <a:pt x="964109" y="988092"/>
                  </a:lnTo>
                  <a:close/>
                </a:path>
                <a:path w="1024255" h="988695">
                  <a:moveTo>
                    <a:pt x="1006915" y="969592"/>
                  </a:moveTo>
                  <a:lnTo>
                    <a:pt x="964109" y="969592"/>
                  </a:lnTo>
                  <a:lnTo>
                    <a:pt x="980079" y="966365"/>
                  </a:lnTo>
                  <a:lnTo>
                    <a:pt x="993136" y="957567"/>
                  </a:lnTo>
                  <a:lnTo>
                    <a:pt x="1001948" y="944523"/>
                  </a:lnTo>
                  <a:lnTo>
                    <a:pt x="1005182" y="928558"/>
                  </a:lnTo>
                  <a:lnTo>
                    <a:pt x="1005182" y="59533"/>
                  </a:lnTo>
                  <a:lnTo>
                    <a:pt x="1001948" y="43580"/>
                  </a:lnTo>
                  <a:lnTo>
                    <a:pt x="993136" y="30531"/>
                  </a:lnTo>
                  <a:lnTo>
                    <a:pt x="980079" y="21721"/>
                  </a:lnTo>
                  <a:lnTo>
                    <a:pt x="964109" y="18488"/>
                  </a:lnTo>
                  <a:lnTo>
                    <a:pt x="1006902" y="18488"/>
                  </a:lnTo>
                  <a:lnTo>
                    <a:pt x="1018989" y="36389"/>
                  </a:lnTo>
                  <a:lnTo>
                    <a:pt x="1023678" y="59533"/>
                  </a:lnTo>
                  <a:lnTo>
                    <a:pt x="1023678" y="928558"/>
                  </a:lnTo>
                  <a:lnTo>
                    <a:pt x="1018989" y="951711"/>
                  </a:lnTo>
                  <a:lnTo>
                    <a:pt x="1006915" y="969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9306" y="4417037"/>
              <a:ext cx="163123" cy="1640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1371" y="4417037"/>
              <a:ext cx="163123" cy="1640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3435" y="4417037"/>
              <a:ext cx="163123" cy="1640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5488" y="4417037"/>
              <a:ext cx="163123" cy="1640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9306" y="4629505"/>
              <a:ext cx="163123" cy="16404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1360" y="4629505"/>
              <a:ext cx="163123" cy="16404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33424" y="4629505"/>
              <a:ext cx="163123" cy="16404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9296" y="4203925"/>
              <a:ext cx="163123" cy="16403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1360" y="4203925"/>
              <a:ext cx="163123" cy="16403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33424" y="4203925"/>
              <a:ext cx="163112" cy="16403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5477" y="4203925"/>
              <a:ext cx="163123" cy="16403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452257" y="3847820"/>
              <a:ext cx="915035" cy="187325"/>
            </a:xfrm>
            <a:custGeom>
              <a:avLst/>
              <a:gdLst/>
              <a:ahLst/>
              <a:cxnLst/>
              <a:rect l="l" t="t" r="r" b="b"/>
              <a:pathLst>
                <a:path w="915035" h="187325">
                  <a:moveTo>
                    <a:pt x="106299" y="4902"/>
                  </a:moveTo>
                  <a:lnTo>
                    <a:pt x="102425" y="520"/>
                  </a:lnTo>
                  <a:lnTo>
                    <a:pt x="95478" y="63"/>
                  </a:lnTo>
                  <a:lnTo>
                    <a:pt x="93611" y="0"/>
                  </a:lnTo>
                  <a:lnTo>
                    <a:pt x="91719" y="0"/>
                  </a:lnTo>
                  <a:lnTo>
                    <a:pt x="41097" y="15214"/>
                  </a:lnTo>
                  <a:lnTo>
                    <a:pt x="7010" y="56730"/>
                  </a:lnTo>
                  <a:lnTo>
                    <a:pt x="0" y="92379"/>
                  </a:lnTo>
                  <a:lnTo>
                    <a:pt x="7251" y="128384"/>
                  </a:lnTo>
                  <a:lnTo>
                    <a:pt x="26936" y="157861"/>
                  </a:lnTo>
                  <a:lnTo>
                    <a:pt x="56108" y="177800"/>
                  </a:lnTo>
                  <a:lnTo>
                    <a:pt x="91808" y="185204"/>
                  </a:lnTo>
                  <a:lnTo>
                    <a:pt x="96901" y="185204"/>
                  </a:lnTo>
                  <a:lnTo>
                    <a:pt x="101041" y="181051"/>
                  </a:lnTo>
                  <a:lnTo>
                    <a:pt x="101066" y="170853"/>
                  </a:lnTo>
                  <a:lnTo>
                    <a:pt x="96939" y="166700"/>
                  </a:lnTo>
                  <a:lnTo>
                    <a:pt x="91833" y="166700"/>
                  </a:lnTo>
                  <a:lnTo>
                    <a:pt x="63334" y="160794"/>
                  </a:lnTo>
                  <a:lnTo>
                    <a:pt x="40017" y="144830"/>
                  </a:lnTo>
                  <a:lnTo>
                    <a:pt x="24282" y="121221"/>
                  </a:lnTo>
                  <a:lnTo>
                    <a:pt x="18503" y="92379"/>
                  </a:lnTo>
                  <a:lnTo>
                    <a:pt x="19913" y="77698"/>
                  </a:lnTo>
                  <a:lnTo>
                    <a:pt x="40233" y="39751"/>
                  </a:lnTo>
                  <a:lnTo>
                    <a:pt x="77254" y="19900"/>
                  </a:lnTo>
                  <a:lnTo>
                    <a:pt x="91478" y="18516"/>
                  </a:lnTo>
                  <a:lnTo>
                    <a:pt x="94615" y="18542"/>
                  </a:lnTo>
                  <a:lnTo>
                    <a:pt x="101231" y="18961"/>
                  </a:lnTo>
                  <a:lnTo>
                    <a:pt x="105651" y="15113"/>
                  </a:lnTo>
                  <a:lnTo>
                    <a:pt x="106299" y="4902"/>
                  </a:lnTo>
                  <a:close/>
                </a:path>
                <a:path w="915035" h="187325">
                  <a:moveTo>
                    <a:pt x="231178" y="5257"/>
                  </a:moveTo>
                  <a:lnTo>
                    <a:pt x="227317" y="850"/>
                  </a:lnTo>
                  <a:lnTo>
                    <a:pt x="220357" y="393"/>
                  </a:lnTo>
                  <a:lnTo>
                    <a:pt x="216611" y="330"/>
                  </a:lnTo>
                  <a:lnTo>
                    <a:pt x="198742" y="2032"/>
                  </a:lnTo>
                  <a:lnTo>
                    <a:pt x="152044" y="26987"/>
                  </a:lnTo>
                  <a:lnTo>
                    <a:pt x="126657" y="74396"/>
                  </a:lnTo>
                  <a:lnTo>
                    <a:pt x="124891" y="92722"/>
                  </a:lnTo>
                  <a:lnTo>
                    <a:pt x="132130" y="128739"/>
                  </a:lnTo>
                  <a:lnTo>
                    <a:pt x="151828" y="158216"/>
                  </a:lnTo>
                  <a:lnTo>
                    <a:pt x="181000" y="178142"/>
                  </a:lnTo>
                  <a:lnTo>
                    <a:pt x="216687" y="185521"/>
                  </a:lnTo>
                  <a:lnTo>
                    <a:pt x="221780" y="185521"/>
                  </a:lnTo>
                  <a:lnTo>
                    <a:pt x="225933" y="181419"/>
                  </a:lnTo>
                  <a:lnTo>
                    <a:pt x="225945" y="171196"/>
                  </a:lnTo>
                  <a:lnTo>
                    <a:pt x="221830" y="167055"/>
                  </a:lnTo>
                  <a:lnTo>
                    <a:pt x="216712" y="167017"/>
                  </a:lnTo>
                  <a:lnTo>
                    <a:pt x="188214" y="161112"/>
                  </a:lnTo>
                  <a:lnTo>
                    <a:pt x="164909" y="145148"/>
                  </a:lnTo>
                  <a:lnTo>
                    <a:pt x="149174" y="121539"/>
                  </a:lnTo>
                  <a:lnTo>
                    <a:pt x="143395" y="92697"/>
                  </a:lnTo>
                  <a:lnTo>
                    <a:pt x="144805" y="78028"/>
                  </a:lnTo>
                  <a:lnTo>
                    <a:pt x="165100" y="40081"/>
                  </a:lnTo>
                  <a:lnTo>
                    <a:pt x="202133" y="20218"/>
                  </a:lnTo>
                  <a:lnTo>
                    <a:pt x="216357" y="18834"/>
                  </a:lnTo>
                  <a:lnTo>
                    <a:pt x="217906" y="18834"/>
                  </a:lnTo>
                  <a:lnTo>
                    <a:pt x="226098" y="19291"/>
                  </a:lnTo>
                  <a:lnTo>
                    <a:pt x="230530" y="15430"/>
                  </a:lnTo>
                  <a:lnTo>
                    <a:pt x="231178" y="5257"/>
                  </a:lnTo>
                  <a:close/>
                </a:path>
                <a:path w="915035" h="187325">
                  <a:moveTo>
                    <a:pt x="356069" y="5588"/>
                  </a:moveTo>
                  <a:lnTo>
                    <a:pt x="352196" y="1219"/>
                  </a:lnTo>
                  <a:lnTo>
                    <a:pt x="345147" y="749"/>
                  </a:lnTo>
                  <a:lnTo>
                    <a:pt x="343217" y="685"/>
                  </a:lnTo>
                  <a:lnTo>
                    <a:pt x="341236" y="685"/>
                  </a:lnTo>
                  <a:lnTo>
                    <a:pt x="290830" y="15925"/>
                  </a:lnTo>
                  <a:lnTo>
                    <a:pt x="256768" y="57416"/>
                  </a:lnTo>
                  <a:lnTo>
                    <a:pt x="249770" y="93078"/>
                  </a:lnTo>
                  <a:lnTo>
                    <a:pt x="257009" y="129082"/>
                  </a:lnTo>
                  <a:lnTo>
                    <a:pt x="276707" y="158559"/>
                  </a:lnTo>
                  <a:lnTo>
                    <a:pt x="305866" y="178485"/>
                  </a:lnTo>
                  <a:lnTo>
                    <a:pt x="341579" y="185864"/>
                  </a:lnTo>
                  <a:lnTo>
                    <a:pt x="346671" y="185864"/>
                  </a:lnTo>
                  <a:lnTo>
                    <a:pt x="350799" y="181749"/>
                  </a:lnTo>
                  <a:lnTo>
                    <a:pt x="350824" y="171551"/>
                  </a:lnTo>
                  <a:lnTo>
                    <a:pt x="346697" y="167398"/>
                  </a:lnTo>
                  <a:lnTo>
                    <a:pt x="341591" y="167373"/>
                  </a:lnTo>
                  <a:lnTo>
                    <a:pt x="313093" y="161467"/>
                  </a:lnTo>
                  <a:lnTo>
                    <a:pt x="289788" y="145503"/>
                  </a:lnTo>
                  <a:lnTo>
                    <a:pt x="274053" y="121894"/>
                  </a:lnTo>
                  <a:lnTo>
                    <a:pt x="268262" y="93040"/>
                  </a:lnTo>
                  <a:lnTo>
                    <a:pt x="269684" y="78384"/>
                  </a:lnTo>
                  <a:lnTo>
                    <a:pt x="289991" y="40424"/>
                  </a:lnTo>
                  <a:lnTo>
                    <a:pt x="327012" y="20586"/>
                  </a:lnTo>
                  <a:lnTo>
                    <a:pt x="341249" y="19189"/>
                  </a:lnTo>
                  <a:lnTo>
                    <a:pt x="344373" y="19227"/>
                  </a:lnTo>
                  <a:lnTo>
                    <a:pt x="350951" y="19646"/>
                  </a:lnTo>
                  <a:lnTo>
                    <a:pt x="355409" y="15798"/>
                  </a:lnTo>
                  <a:lnTo>
                    <a:pt x="356069" y="5588"/>
                  </a:lnTo>
                  <a:close/>
                </a:path>
                <a:path w="915035" h="187325">
                  <a:moveTo>
                    <a:pt x="480949" y="5892"/>
                  </a:moveTo>
                  <a:lnTo>
                    <a:pt x="477088" y="1498"/>
                  </a:lnTo>
                  <a:lnTo>
                    <a:pt x="471995" y="1168"/>
                  </a:lnTo>
                  <a:lnTo>
                    <a:pt x="468261" y="1003"/>
                  </a:lnTo>
                  <a:lnTo>
                    <a:pt x="466369" y="1003"/>
                  </a:lnTo>
                  <a:lnTo>
                    <a:pt x="415747" y="16179"/>
                  </a:lnTo>
                  <a:lnTo>
                    <a:pt x="381660" y="57708"/>
                  </a:lnTo>
                  <a:lnTo>
                    <a:pt x="374662" y="93357"/>
                  </a:lnTo>
                  <a:lnTo>
                    <a:pt x="381901" y="129387"/>
                  </a:lnTo>
                  <a:lnTo>
                    <a:pt x="401599" y="158864"/>
                  </a:lnTo>
                  <a:lnTo>
                    <a:pt x="430771" y="178790"/>
                  </a:lnTo>
                  <a:lnTo>
                    <a:pt x="466458" y="186169"/>
                  </a:lnTo>
                  <a:lnTo>
                    <a:pt x="471563" y="186169"/>
                  </a:lnTo>
                  <a:lnTo>
                    <a:pt x="475691" y="182054"/>
                  </a:lnTo>
                  <a:lnTo>
                    <a:pt x="475729" y="171856"/>
                  </a:lnTo>
                  <a:lnTo>
                    <a:pt x="471589" y="167703"/>
                  </a:lnTo>
                  <a:lnTo>
                    <a:pt x="466483" y="167678"/>
                  </a:lnTo>
                  <a:lnTo>
                    <a:pt x="437984" y="161772"/>
                  </a:lnTo>
                  <a:lnTo>
                    <a:pt x="414680" y="145808"/>
                  </a:lnTo>
                  <a:lnTo>
                    <a:pt x="398945" y="122199"/>
                  </a:lnTo>
                  <a:lnTo>
                    <a:pt x="393153" y="93357"/>
                  </a:lnTo>
                  <a:lnTo>
                    <a:pt x="394576" y="78676"/>
                  </a:lnTo>
                  <a:lnTo>
                    <a:pt x="414883" y="40741"/>
                  </a:lnTo>
                  <a:lnTo>
                    <a:pt x="451904" y="20866"/>
                  </a:lnTo>
                  <a:lnTo>
                    <a:pt x="466140" y="19469"/>
                  </a:lnTo>
                  <a:lnTo>
                    <a:pt x="467626" y="19469"/>
                  </a:lnTo>
                  <a:lnTo>
                    <a:pt x="469265" y="19532"/>
                  </a:lnTo>
                  <a:lnTo>
                    <a:pt x="475957" y="19951"/>
                  </a:lnTo>
                  <a:lnTo>
                    <a:pt x="480314" y="16078"/>
                  </a:lnTo>
                  <a:lnTo>
                    <a:pt x="480949" y="5892"/>
                  </a:lnTo>
                  <a:close/>
                </a:path>
                <a:path w="915035" h="187325">
                  <a:moveTo>
                    <a:pt x="605828" y="6248"/>
                  </a:moveTo>
                  <a:lnTo>
                    <a:pt x="601967" y="1841"/>
                  </a:lnTo>
                  <a:lnTo>
                    <a:pt x="595020" y="1384"/>
                  </a:lnTo>
                  <a:lnTo>
                    <a:pt x="591248" y="1333"/>
                  </a:lnTo>
                  <a:lnTo>
                    <a:pt x="573366" y="3073"/>
                  </a:lnTo>
                  <a:lnTo>
                    <a:pt x="526681" y="27978"/>
                  </a:lnTo>
                  <a:lnTo>
                    <a:pt x="501319" y="75399"/>
                  </a:lnTo>
                  <a:lnTo>
                    <a:pt x="499541" y="93713"/>
                  </a:lnTo>
                  <a:lnTo>
                    <a:pt x="506793" y="129730"/>
                  </a:lnTo>
                  <a:lnTo>
                    <a:pt x="526478" y="159207"/>
                  </a:lnTo>
                  <a:lnTo>
                    <a:pt x="555650" y="179133"/>
                  </a:lnTo>
                  <a:lnTo>
                    <a:pt x="591337" y="186512"/>
                  </a:lnTo>
                  <a:lnTo>
                    <a:pt x="596430" y="186512"/>
                  </a:lnTo>
                  <a:lnTo>
                    <a:pt x="600583" y="182397"/>
                  </a:lnTo>
                  <a:lnTo>
                    <a:pt x="600608" y="172186"/>
                  </a:lnTo>
                  <a:lnTo>
                    <a:pt x="596480" y="168046"/>
                  </a:lnTo>
                  <a:lnTo>
                    <a:pt x="591375" y="168008"/>
                  </a:lnTo>
                  <a:lnTo>
                    <a:pt x="562864" y="162102"/>
                  </a:lnTo>
                  <a:lnTo>
                    <a:pt x="539559" y="146151"/>
                  </a:lnTo>
                  <a:lnTo>
                    <a:pt x="523824" y="122542"/>
                  </a:lnTo>
                  <a:lnTo>
                    <a:pt x="518033" y="93713"/>
                  </a:lnTo>
                  <a:lnTo>
                    <a:pt x="519455" y="79032"/>
                  </a:lnTo>
                  <a:lnTo>
                    <a:pt x="539762" y="41059"/>
                  </a:lnTo>
                  <a:lnTo>
                    <a:pt x="576783" y="21209"/>
                  </a:lnTo>
                  <a:lnTo>
                    <a:pt x="591007" y="19824"/>
                  </a:lnTo>
                  <a:lnTo>
                    <a:pt x="594144" y="19888"/>
                  </a:lnTo>
                  <a:lnTo>
                    <a:pt x="600710" y="20307"/>
                  </a:lnTo>
                  <a:lnTo>
                    <a:pt x="605180" y="16433"/>
                  </a:lnTo>
                  <a:lnTo>
                    <a:pt x="605828" y="6248"/>
                  </a:lnTo>
                  <a:close/>
                </a:path>
                <a:path w="915035" h="187325">
                  <a:moveTo>
                    <a:pt x="730732" y="6540"/>
                  </a:moveTo>
                  <a:lnTo>
                    <a:pt x="726859" y="2171"/>
                  </a:lnTo>
                  <a:lnTo>
                    <a:pt x="719823" y="1714"/>
                  </a:lnTo>
                  <a:lnTo>
                    <a:pt x="717880" y="1651"/>
                  </a:lnTo>
                  <a:lnTo>
                    <a:pt x="715899" y="1651"/>
                  </a:lnTo>
                  <a:lnTo>
                    <a:pt x="665492" y="16878"/>
                  </a:lnTo>
                  <a:lnTo>
                    <a:pt x="631431" y="58381"/>
                  </a:lnTo>
                  <a:lnTo>
                    <a:pt x="624433" y="94030"/>
                  </a:lnTo>
                  <a:lnTo>
                    <a:pt x="631672" y="130035"/>
                  </a:lnTo>
                  <a:lnTo>
                    <a:pt x="651357" y="159512"/>
                  </a:lnTo>
                  <a:lnTo>
                    <a:pt x="680529" y="179438"/>
                  </a:lnTo>
                  <a:lnTo>
                    <a:pt x="716229" y="186817"/>
                  </a:lnTo>
                  <a:lnTo>
                    <a:pt x="721334" y="186817"/>
                  </a:lnTo>
                  <a:lnTo>
                    <a:pt x="725474" y="182702"/>
                  </a:lnTo>
                  <a:lnTo>
                    <a:pt x="725487" y="172491"/>
                  </a:lnTo>
                  <a:lnTo>
                    <a:pt x="721372" y="168363"/>
                  </a:lnTo>
                  <a:lnTo>
                    <a:pt x="716254" y="168363"/>
                  </a:lnTo>
                  <a:lnTo>
                    <a:pt x="687755" y="162433"/>
                  </a:lnTo>
                  <a:lnTo>
                    <a:pt x="664451" y="146469"/>
                  </a:lnTo>
                  <a:lnTo>
                    <a:pt x="648716" y="122859"/>
                  </a:lnTo>
                  <a:lnTo>
                    <a:pt x="642924" y="94030"/>
                  </a:lnTo>
                  <a:lnTo>
                    <a:pt x="644347" y="79336"/>
                  </a:lnTo>
                  <a:lnTo>
                    <a:pt x="664641" y="41376"/>
                  </a:lnTo>
                  <a:lnTo>
                    <a:pt x="701675" y="21526"/>
                  </a:lnTo>
                  <a:lnTo>
                    <a:pt x="715899" y="20142"/>
                  </a:lnTo>
                  <a:lnTo>
                    <a:pt x="719048" y="20167"/>
                  </a:lnTo>
                  <a:lnTo>
                    <a:pt x="725627" y="20624"/>
                  </a:lnTo>
                  <a:lnTo>
                    <a:pt x="730072" y="16751"/>
                  </a:lnTo>
                  <a:lnTo>
                    <a:pt x="730732" y="6540"/>
                  </a:lnTo>
                  <a:close/>
                </a:path>
                <a:path w="915035" h="187325">
                  <a:moveTo>
                    <a:pt x="914679" y="50457"/>
                  </a:moveTo>
                  <a:lnTo>
                    <a:pt x="878662" y="13754"/>
                  </a:lnTo>
                  <a:lnTo>
                    <a:pt x="833920" y="1968"/>
                  </a:lnTo>
                  <a:lnTo>
                    <a:pt x="815962" y="3708"/>
                  </a:lnTo>
                  <a:lnTo>
                    <a:pt x="769366" y="28613"/>
                  </a:lnTo>
                  <a:lnTo>
                    <a:pt x="743978" y="76022"/>
                  </a:lnTo>
                  <a:lnTo>
                    <a:pt x="742213" y="94335"/>
                  </a:lnTo>
                  <a:lnTo>
                    <a:pt x="749452" y="130352"/>
                  </a:lnTo>
                  <a:lnTo>
                    <a:pt x="769150" y="159842"/>
                  </a:lnTo>
                  <a:lnTo>
                    <a:pt x="798322" y="179781"/>
                  </a:lnTo>
                  <a:lnTo>
                    <a:pt x="834009" y="187159"/>
                  </a:lnTo>
                  <a:lnTo>
                    <a:pt x="839101" y="187159"/>
                  </a:lnTo>
                  <a:lnTo>
                    <a:pt x="843241" y="183019"/>
                  </a:lnTo>
                  <a:lnTo>
                    <a:pt x="843280" y="172847"/>
                  </a:lnTo>
                  <a:lnTo>
                    <a:pt x="839139" y="168668"/>
                  </a:lnTo>
                  <a:lnTo>
                    <a:pt x="834034" y="168668"/>
                  </a:lnTo>
                  <a:lnTo>
                    <a:pt x="805535" y="162763"/>
                  </a:lnTo>
                  <a:lnTo>
                    <a:pt x="782231" y="146786"/>
                  </a:lnTo>
                  <a:lnTo>
                    <a:pt x="766495" y="123177"/>
                  </a:lnTo>
                  <a:lnTo>
                    <a:pt x="760704" y="94335"/>
                  </a:lnTo>
                  <a:lnTo>
                    <a:pt x="762127" y="79654"/>
                  </a:lnTo>
                  <a:lnTo>
                    <a:pt x="782434" y="41694"/>
                  </a:lnTo>
                  <a:lnTo>
                    <a:pt x="819454" y="21844"/>
                  </a:lnTo>
                  <a:lnTo>
                    <a:pt x="833678" y="20459"/>
                  </a:lnTo>
                  <a:lnTo>
                    <a:pt x="852500" y="22898"/>
                  </a:lnTo>
                  <a:lnTo>
                    <a:pt x="869581" y="29870"/>
                  </a:lnTo>
                  <a:lnTo>
                    <a:pt x="884389" y="40970"/>
                  </a:lnTo>
                  <a:lnTo>
                    <a:pt x="896239" y="55778"/>
                  </a:lnTo>
                  <a:lnTo>
                    <a:pt x="898918" y="60121"/>
                  </a:lnTo>
                  <a:lnTo>
                    <a:pt x="904595" y="61493"/>
                  </a:lnTo>
                  <a:lnTo>
                    <a:pt x="913320" y="56172"/>
                  </a:lnTo>
                  <a:lnTo>
                    <a:pt x="914679" y="50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739542" y="3634231"/>
              <a:ext cx="1668780" cy="974725"/>
            </a:xfrm>
            <a:custGeom>
              <a:avLst/>
              <a:gdLst/>
              <a:ahLst/>
              <a:cxnLst/>
              <a:rect l="l" t="t" r="r" b="b"/>
              <a:pathLst>
                <a:path w="1668779" h="974725">
                  <a:moveTo>
                    <a:pt x="635685" y="666064"/>
                  </a:moveTo>
                  <a:lnTo>
                    <a:pt x="572858" y="643255"/>
                  </a:lnTo>
                  <a:lnTo>
                    <a:pt x="572096" y="632523"/>
                  </a:lnTo>
                  <a:lnTo>
                    <a:pt x="570903" y="621906"/>
                  </a:lnTo>
                  <a:lnTo>
                    <a:pt x="569264" y="611390"/>
                  </a:lnTo>
                  <a:lnTo>
                    <a:pt x="567182" y="601002"/>
                  </a:lnTo>
                  <a:lnTo>
                    <a:pt x="621550" y="562292"/>
                  </a:lnTo>
                  <a:lnTo>
                    <a:pt x="602780" y="517563"/>
                  </a:lnTo>
                  <a:lnTo>
                    <a:pt x="597890" y="505904"/>
                  </a:lnTo>
                  <a:lnTo>
                    <a:pt x="532066" y="517563"/>
                  </a:lnTo>
                  <a:lnTo>
                    <a:pt x="526084" y="508749"/>
                  </a:lnTo>
                  <a:lnTo>
                    <a:pt x="519811" y="500291"/>
                  </a:lnTo>
                  <a:lnTo>
                    <a:pt x="513054" y="491921"/>
                  </a:lnTo>
                  <a:lnTo>
                    <a:pt x="506018" y="483908"/>
                  </a:lnTo>
                  <a:lnTo>
                    <a:pt x="513092" y="468401"/>
                  </a:lnTo>
                  <a:lnTo>
                    <a:pt x="531063" y="429031"/>
                  </a:lnTo>
                  <a:lnTo>
                    <a:pt x="533755" y="423125"/>
                  </a:lnTo>
                  <a:lnTo>
                    <a:pt x="485063" y="386105"/>
                  </a:lnTo>
                  <a:lnTo>
                    <a:pt x="474078" y="395338"/>
                  </a:lnTo>
                  <a:lnTo>
                    <a:pt x="474078" y="676325"/>
                  </a:lnTo>
                  <a:lnTo>
                    <a:pt x="459841" y="724687"/>
                  </a:lnTo>
                  <a:lnTo>
                    <a:pt x="432206" y="764743"/>
                  </a:lnTo>
                  <a:lnTo>
                    <a:pt x="394081" y="794245"/>
                  </a:lnTo>
                  <a:lnTo>
                    <a:pt x="348373" y="810958"/>
                  </a:lnTo>
                  <a:lnTo>
                    <a:pt x="297980" y="812660"/>
                  </a:lnTo>
                  <a:lnTo>
                    <a:pt x="249605" y="798423"/>
                  </a:lnTo>
                  <a:lnTo>
                    <a:pt x="245211" y="795388"/>
                  </a:lnTo>
                  <a:lnTo>
                    <a:pt x="209537" y="770788"/>
                  </a:lnTo>
                  <a:lnTo>
                    <a:pt x="180009" y="732688"/>
                  </a:lnTo>
                  <a:lnTo>
                    <a:pt x="163283" y="686993"/>
                  </a:lnTo>
                  <a:lnTo>
                    <a:pt x="161594" y="636625"/>
                  </a:lnTo>
                  <a:lnTo>
                    <a:pt x="175844" y="588264"/>
                  </a:lnTo>
                  <a:lnTo>
                    <a:pt x="203466" y="548208"/>
                  </a:lnTo>
                  <a:lnTo>
                    <a:pt x="241592" y="518706"/>
                  </a:lnTo>
                  <a:lnTo>
                    <a:pt x="287312" y="501980"/>
                  </a:lnTo>
                  <a:lnTo>
                    <a:pt x="337705" y="500291"/>
                  </a:lnTo>
                  <a:lnTo>
                    <a:pt x="386080" y="514527"/>
                  </a:lnTo>
                  <a:lnTo>
                    <a:pt x="426148" y="542150"/>
                  </a:lnTo>
                  <a:lnTo>
                    <a:pt x="455676" y="580263"/>
                  </a:lnTo>
                  <a:lnTo>
                    <a:pt x="472401" y="625944"/>
                  </a:lnTo>
                  <a:lnTo>
                    <a:pt x="474078" y="676325"/>
                  </a:lnTo>
                  <a:lnTo>
                    <a:pt x="474078" y="395338"/>
                  </a:lnTo>
                  <a:lnTo>
                    <a:pt x="433971" y="429031"/>
                  </a:lnTo>
                  <a:lnTo>
                    <a:pt x="424434" y="424421"/>
                  </a:lnTo>
                  <a:lnTo>
                    <a:pt x="414667" y="420204"/>
                  </a:lnTo>
                  <a:lnTo>
                    <a:pt x="404672" y="416394"/>
                  </a:lnTo>
                  <a:lnTo>
                    <a:pt x="394474" y="412965"/>
                  </a:lnTo>
                  <a:lnTo>
                    <a:pt x="393915" y="407238"/>
                  </a:lnTo>
                  <a:lnTo>
                    <a:pt x="388112" y="346481"/>
                  </a:lnTo>
                  <a:lnTo>
                    <a:pt x="327418" y="338772"/>
                  </a:lnTo>
                  <a:lnTo>
                    <a:pt x="304609" y="401561"/>
                  </a:lnTo>
                  <a:lnTo>
                    <a:pt x="293878" y="402323"/>
                  </a:lnTo>
                  <a:lnTo>
                    <a:pt x="283248" y="403517"/>
                  </a:lnTo>
                  <a:lnTo>
                    <a:pt x="272732" y="405155"/>
                  </a:lnTo>
                  <a:lnTo>
                    <a:pt x="262356" y="407238"/>
                  </a:lnTo>
                  <a:lnTo>
                    <a:pt x="223634" y="352882"/>
                  </a:lnTo>
                  <a:lnTo>
                    <a:pt x="167220" y="376555"/>
                  </a:lnTo>
                  <a:lnTo>
                    <a:pt x="178866" y="442341"/>
                  </a:lnTo>
                  <a:lnTo>
                    <a:pt x="170053" y="448322"/>
                  </a:lnTo>
                  <a:lnTo>
                    <a:pt x="161493" y="454660"/>
                  </a:lnTo>
                  <a:lnTo>
                    <a:pt x="153212" y="461365"/>
                  </a:lnTo>
                  <a:lnTo>
                    <a:pt x="145211" y="468401"/>
                  </a:lnTo>
                  <a:lnTo>
                    <a:pt x="84391" y="440651"/>
                  </a:lnTo>
                  <a:lnTo>
                    <a:pt x="47371" y="489331"/>
                  </a:lnTo>
                  <a:lnTo>
                    <a:pt x="90309" y="540397"/>
                  </a:lnTo>
                  <a:lnTo>
                    <a:pt x="85699" y="549935"/>
                  </a:lnTo>
                  <a:lnTo>
                    <a:pt x="81483" y="559701"/>
                  </a:lnTo>
                  <a:lnTo>
                    <a:pt x="77660" y="569683"/>
                  </a:lnTo>
                  <a:lnTo>
                    <a:pt x="74231" y="579882"/>
                  </a:lnTo>
                  <a:lnTo>
                    <a:pt x="7721" y="586219"/>
                  </a:lnTo>
                  <a:lnTo>
                    <a:pt x="0" y="646912"/>
                  </a:lnTo>
                  <a:lnTo>
                    <a:pt x="62814" y="669696"/>
                  </a:lnTo>
                  <a:lnTo>
                    <a:pt x="63576" y="680427"/>
                  </a:lnTo>
                  <a:lnTo>
                    <a:pt x="64782" y="691057"/>
                  </a:lnTo>
                  <a:lnTo>
                    <a:pt x="66421" y="701573"/>
                  </a:lnTo>
                  <a:lnTo>
                    <a:pt x="68491" y="711949"/>
                  </a:lnTo>
                  <a:lnTo>
                    <a:pt x="14135" y="750658"/>
                  </a:lnTo>
                  <a:lnTo>
                    <a:pt x="37795" y="807046"/>
                  </a:lnTo>
                  <a:lnTo>
                    <a:pt x="103606" y="795388"/>
                  </a:lnTo>
                  <a:lnTo>
                    <a:pt x="109601" y="804202"/>
                  </a:lnTo>
                  <a:lnTo>
                    <a:pt x="115874" y="812660"/>
                  </a:lnTo>
                  <a:lnTo>
                    <a:pt x="122643" y="821042"/>
                  </a:lnTo>
                  <a:lnTo>
                    <a:pt x="129679" y="829030"/>
                  </a:lnTo>
                  <a:lnTo>
                    <a:pt x="101917" y="889812"/>
                  </a:lnTo>
                  <a:lnTo>
                    <a:pt x="150634" y="926833"/>
                  </a:lnTo>
                  <a:lnTo>
                    <a:pt x="201714" y="883920"/>
                  </a:lnTo>
                  <a:lnTo>
                    <a:pt x="211251" y="888530"/>
                  </a:lnTo>
                  <a:lnTo>
                    <a:pt x="221018" y="892746"/>
                  </a:lnTo>
                  <a:lnTo>
                    <a:pt x="231013" y="896556"/>
                  </a:lnTo>
                  <a:lnTo>
                    <a:pt x="241211" y="899985"/>
                  </a:lnTo>
                  <a:lnTo>
                    <a:pt x="247573" y="966470"/>
                  </a:lnTo>
                  <a:lnTo>
                    <a:pt x="308267" y="974178"/>
                  </a:lnTo>
                  <a:lnTo>
                    <a:pt x="331076" y="911428"/>
                  </a:lnTo>
                  <a:lnTo>
                    <a:pt x="341807" y="910653"/>
                  </a:lnTo>
                  <a:lnTo>
                    <a:pt x="352437" y="909434"/>
                  </a:lnTo>
                  <a:lnTo>
                    <a:pt x="362940" y="907796"/>
                  </a:lnTo>
                  <a:lnTo>
                    <a:pt x="373316" y="905713"/>
                  </a:lnTo>
                  <a:lnTo>
                    <a:pt x="412038" y="960069"/>
                  </a:lnTo>
                  <a:lnTo>
                    <a:pt x="468464" y="936396"/>
                  </a:lnTo>
                  <a:lnTo>
                    <a:pt x="463029" y="905713"/>
                  </a:lnTo>
                  <a:lnTo>
                    <a:pt x="459181" y="883920"/>
                  </a:lnTo>
                  <a:lnTo>
                    <a:pt x="456819" y="870610"/>
                  </a:lnTo>
                  <a:lnTo>
                    <a:pt x="465632" y="864641"/>
                  </a:lnTo>
                  <a:lnTo>
                    <a:pt x="474192" y="858291"/>
                  </a:lnTo>
                  <a:lnTo>
                    <a:pt x="482473" y="851598"/>
                  </a:lnTo>
                  <a:lnTo>
                    <a:pt x="490486" y="844575"/>
                  </a:lnTo>
                  <a:lnTo>
                    <a:pt x="551294" y="872299"/>
                  </a:lnTo>
                  <a:lnTo>
                    <a:pt x="572376" y="844575"/>
                  </a:lnTo>
                  <a:lnTo>
                    <a:pt x="588314" y="823607"/>
                  </a:lnTo>
                  <a:lnTo>
                    <a:pt x="579107" y="812660"/>
                  </a:lnTo>
                  <a:lnTo>
                    <a:pt x="545376" y="772541"/>
                  </a:lnTo>
                  <a:lnTo>
                    <a:pt x="549973" y="763016"/>
                  </a:lnTo>
                  <a:lnTo>
                    <a:pt x="554189" y="753249"/>
                  </a:lnTo>
                  <a:lnTo>
                    <a:pt x="558012" y="743267"/>
                  </a:lnTo>
                  <a:lnTo>
                    <a:pt x="561428" y="733056"/>
                  </a:lnTo>
                  <a:lnTo>
                    <a:pt x="627976" y="726719"/>
                  </a:lnTo>
                  <a:lnTo>
                    <a:pt x="635685" y="666064"/>
                  </a:lnTo>
                  <a:close/>
                </a:path>
                <a:path w="1668779" h="974725">
                  <a:moveTo>
                    <a:pt x="1668208" y="499567"/>
                  </a:moveTo>
                  <a:lnTo>
                    <a:pt x="1572323" y="464781"/>
                  </a:lnTo>
                  <a:lnTo>
                    <a:pt x="1571180" y="448411"/>
                  </a:lnTo>
                  <a:lnTo>
                    <a:pt x="1569351" y="432193"/>
                  </a:lnTo>
                  <a:lnTo>
                    <a:pt x="1566849" y="416153"/>
                  </a:lnTo>
                  <a:lnTo>
                    <a:pt x="1563674" y="400291"/>
                  </a:lnTo>
                  <a:lnTo>
                    <a:pt x="1646643" y="341210"/>
                  </a:lnTo>
                  <a:lnTo>
                    <a:pt x="1617992" y="272923"/>
                  </a:lnTo>
                  <a:lnTo>
                    <a:pt x="1610525" y="255143"/>
                  </a:lnTo>
                  <a:lnTo>
                    <a:pt x="1510055" y="272923"/>
                  </a:lnTo>
                  <a:lnTo>
                    <a:pt x="1500924" y="259473"/>
                  </a:lnTo>
                  <a:lnTo>
                    <a:pt x="1491322" y="246557"/>
                  </a:lnTo>
                  <a:lnTo>
                    <a:pt x="1490319" y="245287"/>
                  </a:lnTo>
                  <a:lnTo>
                    <a:pt x="1481010" y="233768"/>
                  </a:lnTo>
                  <a:lnTo>
                    <a:pt x="1470266" y="221538"/>
                  </a:lnTo>
                  <a:lnTo>
                    <a:pt x="1481086" y="197853"/>
                  </a:lnTo>
                  <a:lnTo>
                    <a:pt x="1508531" y="137782"/>
                  </a:lnTo>
                  <a:lnTo>
                    <a:pt x="1512633" y="128790"/>
                  </a:lnTo>
                  <a:lnTo>
                    <a:pt x="1438275" y="72288"/>
                  </a:lnTo>
                  <a:lnTo>
                    <a:pt x="1422819" y="85280"/>
                  </a:lnTo>
                  <a:lnTo>
                    <a:pt x="1422819" y="466623"/>
                  </a:lnTo>
                  <a:lnTo>
                    <a:pt x="1421536" y="515277"/>
                  </a:lnTo>
                  <a:lnTo>
                    <a:pt x="1410589" y="562724"/>
                  </a:lnTo>
                  <a:lnTo>
                    <a:pt x="1391005" y="605713"/>
                  </a:lnTo>
                  <a:lnTo>
                    <a:pt x="1363865" y="643420"/>
                  </a:lnTo>
                  <a:lnTo>
                    <a:pt x="1330248" y="674992"/>
                  </a:lnTo>
                  <a:lnTo>
                    <a:pt x="1291247" y="699630"/>
                  </a:lnTo>
                  <a:lnTo>
                    <a:pt x="1247927" y="716457"/>
                  </a:lnTo>
                  <a:lnTo>
                    <a:pt x="1201394" y="724662"/>
                  </a:lnTo>
                  <a:lnTo>
                    <a:pt x="1152702" y="723404"/>
                  </a:lnTo>
                  <a:lnTo>
                    <a:pt x="1105255" y="712431"/>
                  </a:lnTo>
                  <a:lnTo>
                    <a:pt x="1062266" y="692848"/>
                  </a:lnTo>
                  <a:lnTo>
                    <a:pt x="1024547" y="665708"/>
                  </a:lnTo>
                  <a:lnTo>
                    <a:pt x="992949" y="632117"/>
                  </a:lnTo>
                  <a:lnTo>
                    <a:pt x="968324" y="593128"/>
                  </a:lnTo>
                  <a:lnTo>
                    <a:pt x="951484" y="549833"/>
                  </a:lnTo>
                  <a:lnTo>
                    <a:pt x="943267" y="503326"/>
                  </a:lnTo>
                  <a:lnTo>
                    <a:pt x="944537" y="454672"/>
                  </a:lnTo>
                  <a:lnTo>
                    <a:pt x="955497" y="407238"/>
                  </a:lnTo>
                  <a:lnTo>
                    <a:pt x="975093" y="364248"/>
                  </a:lnTo>
                  <a:lnTo>
                    <a:pt x="1002233" y="326542"/>
                  </a:lnTo>
                  <a:lnTo>
                    <a:pt x="1035837" y="294957"/>
                  </a:lnTo>
                  <a:lnTo>
                    <a:pt x="1074839" y="270332"/>
                  </a:lnTo>
                  <a:lnTo>
                    <a:pt x="1118158" y="253492"/>
                  </a:lnTo>
                  <a:lnTo>
                    <a:pt x="1164691" y="245287"/>
                  </a:lnTo>
                  <a:lnTo>
                    <a:pt x="1213383" y="246557"/>
                  </a:lnTo>
                  <a:lnTo>
                    <a:pt x="1260830" y="257517"/>
                  </a:lnTo>
                  <a:lnTo>
                    <a:pt x="1303832" y="277101"/>
                  </a:lnTo>
                  <a:lnTo>
                    <a:pt x="1341539" y="304228"/>
                  </a:lnTo>
                  <a:lnTo>
                    <a:pt x="1373136" y="337832"/>
                  </a:lnTo>
                  <a:lnTo>
                    <a:pt x="1397774" y="376809"/>
                  </a:lnTo>
                  <a:lnTo>
                    <a:pt x="1414614" y="420103"/>
                  </a:lnTo>
                  <a:lnTo>
                    <a:pt x="1422819" y="466623"/>
                  </a:lnTo>
                  <a:lnTo>
                    <a:pt x="1422819" y="85280"/>
                  </a:lnTo>
                  <a:lnTo>
                    <a:pt x="1360297" y="137782"/>
                  </a:lnTo>
                  <a:lnTo>
                    <a:pt x="1345742" y="130759"/>
                  </a:lnTo>
                  <a:lnTo>
                    <a:pt x="1330833" y="124320"/>
                  </a:lnTo>
                  <a:lnTo>
                    <a:pt x="1315593" y="118503"/>
                  </a:lnTo>
                  <a:lnTo>
                    <a:pt x="1300022" y="113284"/>
                  </a:lnTo>
                  <a:lnTo>
                    <a:pt x="1299184" y="104495"/>
                  </a:lnTo>
                  <a:lnTo>
                    <a:pt x="1290320" y="11772"/>
                  </a:lnTo>
                  <a:lnTo>
                    <a:pt x="1197660" y="0"/>
                  </a:lnTo>
                  <a:lnTo>
                    <a:pt x="1162862" y="95834"/>
                  </a:lnTo>
                  <a:lnTo>
                    <a:pt x="1146467" y="97002"/>
                  </a:lnTo>
                  <a:lnTo>
                    <a:pt x="1130249" y="98844"/>
                  </a:lnTo>
                  <a:lnTo>
                    <a:pt x="1114209" y="101333"/>
                  </a:lnTo>
                  <a:lnTo>
                    <a:pt x="1098346" y="104495"/>
                  </a:lnTo>
                  <a:lnTo>
                    <a:pt x="1039241" y="21539"/>
                  </a:lnTo>
                  <a:lnTo>
                    <a:pt x="953109" y="57658"/>
                  </a:lnTo>
                  <a:lnTo>
                    <a:pt x="970902" y="158076"/>
                  </a:lnTo>
                  <a:lnTo>
                    <a:pt x="957440" y="167220"/>
                  </a:lnTo>
                  <a:lnTo>
                    <a:pt x="944372" y="176898"/>
                  </a:lnTo>
                  <a:lnTo>
                    <a:pt x="931722" y="187109"/>
                  </a:lnTo>
                  <a:lnTo>
                    <a:pt x="919505" y="197853"/>
                  </a:lnTo>
                  <a:lnTo>
                    <a:pt x="826706" y="155498"/>
                  </a:lnTo>
                  <a:lnTo>
                    <a:pt x="770166" y="229819"/>
                  </a:lnTo>
                  <a:lnTo>
                    <a:pt x="835736" y="307784"/>
                  </a:lnTo>
                  <a:lnTo>
                    <a:pt x="828700" y="322326"/>
                  </a:lnTo>
                  <a:lnTo>
                    <a:pt x="822248" y="337235"/>
                  </a:lnTo>
                  <a:lnTo>
                    <a:pt x="816406" y="352488"/>
                  </a:lnTo>
                  <a:lnTo>
                    <a:pt x="811161" y="368058"/>
                  </a:lnTo>
                  <a:lnTo>
                    <a:pt x="709650" y="377761"/>
                  </a:lnTo>
                  <a:lnTo>
                    <a:pt x="697865" y="470344"/>
                  </a:lnTo>
                  <a:lnTo>
                    <a:pt x="793737" y="505167"/>
                  </a:lnTo>
                  <a:lnTo>
                    <a:pt x="794905" y="521538"/>
                  </a:lnTo>
                  <a:lnTo>
                    <a:pt x="796734" y="537756"/>
                  </a:lnTo>
                  <a:lnTo>
                    <a:pt x="799236" y="553783"/>
                  </a:lnTo>
                  <a:lnTo>
                    <a:pt x="802398" y="569620"/>
                  </a:lnTo>
                  <a:lnTo>
                    <a:pt x="719429" y="628713"/>
                  </a:lnTo>
                  <a:lnTo>
                    <a:pt x="755561" y="714806"/>
                  </a:lnTo>
                  <a:lnTo>
                    <a:pt x="856043" y="697026"/>
                  </a:lnTo>
                  <a:lnTo>
                    <a:pt x="865174" y="710476"/>
                  </a:lnTo>
                  <a:lnTo>
                    <a:pt x="874763" y="723404"/>
                  </a:lnTo>
                  <a:lnTo>
                    <a:pt x="885075" y="736180"/>
                  </a:lnTo>
                  <a:lnTo>
                    <a:pt x="895807" y="748411"/>
                  </a:lnTo>
                  <a:lnTo>
                    <a:pt x="853440" y="841159"/>
                  </a:lnTo>
                  <a:lnTo>
                    <a:pt x="927798" y="897674"/>
                  </a:lnTo>
                  <a:lnTo>
                    <a:pt x="1005789" y="832167"/>
                  </a:lnTo>
                  <a:lnTo>
                    <a:pt x="1020343" y="839203"/>
                  </a:lnTo>
                  <a:lnTo>
                    <a:pt x="1035253" y="845629"/>
                  </a:lnTo>
                  <a:lnTo>
                    <a:pt x="1050493" y="851458"/>
                  </a:lnTo>
                  <a:lnTo>
                    <a:pt x="1066063" y="856665"/>
                  </a:lnTo>
                  <a:lnTo>
                    <a:pt x="1075778" y="958189"/>
                  </a:lnTo>
                  <a:lnTo>
                    <a:pt x="1168425" y="969962"/>
                  </a:lnTo>
                  <a:lnTo>
                    <a:pt x="1203223" y="874115"/>
                  </a:lnTo>
                  <a:lnTo>
                    <a:pt x="1219619" y="872947"/>
                  </a:lnTo>
                  <a:lnTo>
                    <a:pt x="1235837" y="871118"/>
                  </a:lnTo>
                  <a:lnTo>
                    <a:pt x="1251877" y="868616"/>
                  </a:lnTo>
                  <a:lnTo>
                    <a:pt x="1267739" y="865454"/>
                  </a:lnTo>
                  <a:lnTo>
                    <a:pt x="1326845" y="948410"/>
                  </a:lnTo>
                  <a:lnTo>
                    <a:pt x="1412989" y="912291"/>
                  </a:lnTo>
                  <a:lnTo>
                    <a:pt x="1404670" y="865454"/>
                  </a:lnTo>
                  <a:lnTo>
                    <a:pt x="1398765" y="832167"/>
                  </a:lnTo>
                  <a:lnTo>
                    <a:pt x="1395158" y="811872"/>
                  </a:lnTo>
                  <a:lnTo>
                    <a:pt x="1408633" y="802728"/>
                  </a:lnTo>
                  <a:lnTo>
                    <a:pt x="1421701" y="793051"/>
                  </a:lnTo>
                  <a:lnTo>
                    <a:pt x="1434350" y="782840"/>
                  </a:lnTo>
                  <a:lnTo>
                    <a:pt x="1446568" y="772096"/>
                  </a:lnTo>
                  <a:lnTo>
                    <a:pt x="1539392" y="814425"/>
                  </a:lnTo>
                  <a:lnTo>
                    <a:pt x="1571599" y="772096"/>
                  </a:lnTo>
                  <a:lnTo>
                    <a:pt x="1595932" y="740130"/>
                  </a:lnTo>
                  <a:lnTo>
                    <a:pt x="1582928" y="724662"/>
                  </a:lnTo>
                  <a:lnTo>
                    <a:pt x="1530362" y="662127"/>
                  </a:lnTo>
                  <a:lnTo>
                    <a:pt x="1537385" y="647598"/>
                  </a:lnTo>
                  <a:lnTo>
                    <a:pt x="1543824" y="632701"/>
                  </a:lnTo>
                  <a:lnTo>
                    <a:pt x="1549666" y="617461"/>
                  </a:lnTo>
                  <a:lnTo>
                    <a:pt x="1554911" y="601903"/>
                  </a:lnTo>
                  <a:lnTo>
                    <a:pt x="1656461" y="592188"/>
                  </a:lnTo>
                  <a:lnTo>
                    <a:pt x="1668208" y="499567"/>
                  </a:lnTo>
                  <a:close/>
                </a:path>
              </a:pathLst>
            </a:custGeom>
            <a:solidFill>
              <a:srgbClr val="3A34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5639" y="5112796"/>
              <a:ext cx="177745" cy="17768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104640" y="3337279"/>
              <a:ext cx="132080" cy="151765"/>
            </a:xfrm>
            <a:custGeom>
              <a:avLst/>
              <a:gdLst/>
              <a:ahLst/>
              <a:cxnLst/>
              <a:rect l="l" t="t" r="r" b="b"/>
              <a:pathLst>
                <a:path w="132079" h="151764">
                  <a:moveTo>
                    <a:pt x="60706" y="59690"/>
                  </a:moveTo>
                  <a:lnTo>
                    <a:pt x="59601" y="53949"/>
                  </a:lnTo>
                  <a:lnTo>
                    <a:pt x="15722" y="24384"/>
                  </a:lnTo>
                  <a:lnTo>
                    <a:pt x="11442" y="21539"/>
                  </a:lnTo>
                  <a:lnTo>
                    <a:pt x="5702" y="22631"/>
                  </a:lnTo>
                  <a:lnTo>
                    <a:pt x="0" y="31127"/>
                  </a:lnTo>
                  <a:lnTo>
                    <a:pt x="1104" y="36855"/>
                  </a:lnTo>
                  <a:lnTo>
                    <a:pt x="46596" y="67500"/>
                  </a:lnTo>
                  <a:lnTo>
                    <a:pt x="48399" y="68033"/>
                  </a:lnTo>
                  <a:lnTo>
                    <a:pt x="50177" y="68033"/>
                  </a:lnTo>
                  <a:lnTo>
                    <a:pt x="53149" y="68033"/>
                  </a:lnTo>
                  <a:lnTo>
                    <a:pt x="56057" y="66611"/>
                  </a:lnTo>
                  <a:lnTo>
                    <a:pt x="60706" y="59690"/>
                  </a:lnTo>
                  <a:close/>
                </a:path>
                <a:path w="132079" h="151764">
                  <a:moveTo>
                    <a:pt x="69329" y="103784"/>
                  </a:moveTo>
                  <a:lnTo>
                    <a:pt x="68211" y="98069"/>
                  </a:lnTo>
                  <a:lnTo>
                    <a:pt x="59715" y="92354"/>
                  </a:lnTo>
                  <a:lnTo>
                    <a:pt x="53975" y="93446"/>
                  </a:lnTo>
                  <a:lnTo>
                    <a:pt x="21526" y="141566"/>
                  </a:lnTo>
                  <a:lnTo>
                    <a:pt x="22644" y="147332"/>
                  </a:lnTo>
                  <a:lnTo>
                    <a:pt x="28460" y="151231"/>
                  </a:lnTo>
                  <a:lnTo>
                    <a:pt x="30289" y="151765"/>
                  </a:lnTo>
                  <a:lnTo>
                    <a:pt x="32042" y="151765"/>
                  </a:lnTo>
                  <a:lnTo>
                    <a:pt x="35001" y="151765"/>
                  </a:lnTo>
                  <a:lnTo>
                    <a:pt x="37922" y="150317"/>
                  </a:lnTo>
                  <a:lnTo>
                    <a:pt x="69329" y="103784"/>
                  </a:lnTo>
                  <a:close/>
                </a:path>
                <a:path w="132079" h="151764">
                  <a:moveTo>
                    <a:pt x="131572" y="11442"/>
                  </a:moveTo>
                  <a:lnTo>
                    <a:pt x="130467" y="5689"/>
                  </a:lnTo>
                  <a:lnTo>
                    <a:pt x="122021" y="0"/>
                  </a:lnTo>
                  <a:lnTo>
                    <a:pt x="116268" y="1117"/>
                  </a:lnTo>
                  <a:lnTo>
                    <a:pt x="83807" y="49212"/>
                  </a:lnTo>
                  <a:lnTo>
                    <a:pt x="84924" y="54965"/>
                  </a:lnTo>
                  <a:lnTo>
                    <a:pt x="90754" y="58902"/>
                  </a:lnTo>
                  <a:lnTo>
                    <a:pt x="92544" y="59410"/>
                  </a:lnTo>
                  <a:lnTo>
                    <a:pt x="94335" y="59410"/>
                  </a:lnTo>
                  <a:lnTo>
                    <a:pt x="97294" y="59410"/>
                  </a:lnTo>
                  <a:lnTo>
                    <a:pt x="100228" y="57975"/>
                  </a:lnTo>
                  <a:lnTo>
                    <a:pt x="131572" y="11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9354" y="4777215"/>
              <a:ext cx="3695474" cy="34478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762683" y="3192576"/>
              <a:ext cx="2495550" cy="417830"/>
            </a:xfrm>
            <a:custGeom>
              <a:avLst/>
              <a:gdLst/>
              <a:ahLst/>
              <a:cxnLst/>
              <a:rect l="l" t="t" r="r" b="b"/>
              <a:pathLst>
                <a:path w="2495550" h="417829">
                  <a:moveTo>
                    <a:pt x="1356842" y="6858"/>
                  </a:moveTo>
                  <a:lnTo>
                    <a:pt x="1352892" y="2527"/>
                  </a:lnTo>
                  <a:lnTo>
                    <a:pt x="1347787" y="2311"/>
                  </a:lnTo>
                  <a:lnTo>
                    <a:pt x="1295234" y="520"/>
                  </a:lnTo>
                  <a:lnTo>
                    <a:pt x="1242783" y="0"/>
                  </a:lnTo>
                  <a:lnTo>
                    <a:pt x="1190459" y="723"/>
                  </a:lnTo>
                  <a:lnTo>
                    <a:pt x="1138301" y="2717"/>
                  </a:lnTo>
                  <a:lnTo>
                    <a:pt x="1086281" y="5969"/>
                  </a:lnTo>
                  <a:lnTo>
                    <a:pt x="1034453" y="10477"/>
                  </a:lnTo>
                  <a:lnTo>
                    <a:pt x="982802" y="16230"/>
                  </a:lnTo>
                  <a:lnTo>
                    <a:pt x="931367" y="23241"/>
                  </a:lnTo>
                  <a:lnTo>
                    <a:pt x="880135" y="31496"/>
                  </a:lnTo>
                  <a:lnTo>
                    <a:pt x="829157" y="41008"/>
                  </a:lnTo>
                  <a:lnTo>
                    <a:pt x="778408" y="51752"/>
                  </a:lnTo>
                  <a:lnTo>
                    <a:pt x="727938" y="63754"/>
                  </a:lnTo>
                  <a:lnTo>
                    <a:pt x="677735" y="76987"/>
                  </a:lnTo>
                  <a:lnTo>
                    <a:pt x="627824" y="91452"/>
                  </a:lnTo>
                  <a:lnTo>
                    <a:pt x="579970" y="106591"/>
                  </a:lnTo>
                  <a:lnTo>
                    <a:pt x="532587" y="122834"/>
                  </a:lnTo>
                  <a:lnTo>
                    <a:pt x="485686" y="140157"/>
                  </a:lnTo>
                  <a:lnTo>
                    <a:pt x="439267" y="158559"/>
                  </a:lnTo>
                  <a:lnTo>
                    <a:pt x="393369" y="178041"/>
                  </a:lnTo>
                  <a:lnTo>
                    <a:pt x="347980" y="198589"/>
                  </a:lnTo>
                  <a:lnTo>
                    <a:pt x="303123" y="220205"/>
                  </a:lnTo>
                  <a:lnTo>
                    <a:pt x="258800" y="242874"/>
                  </a:lnTo>
                  <a:lnTo>
                    <a:pt x="215049" y="266585"/>
                  </a:lnTo>
                  <a:lnTo>
                    <a:pt x="171856" y="291350"/>
                  </a:lnTo>
                  <a:lnTo>
                    <a:pt x="129260" y="317157"/>
                  </a:lnTo>
                  <a:lnTo>
                    <a:pt x="87249" y="343992"/>
                  </a:lnTo>
                  <a:lnTo>
                    <a:pt x="45834" y="371843"/>
                  </a:lnTo>
                  <a:lnTo>
                    <a:pt x="5054" y="400723"/>
                  </a:lnTo>
                  <a:lnTo>
                    <a:pt x="0" y="409536"/>
                  </a:lnTo>
                  <a:lnTo>
                    <a:pt x="4813" y="416140"/>
                  </a:lnTo>
                  <a:lnTo>
                    <a:pt x="7645" y="417461"/>
                  </a:lnTo>
                  <a:lnTo>
                    <a:pt x="10502" y="417461"/>
                  </a:lnTo>
                  <a:lnTo>
                    <a:pt x="12382" y="417461"/>
                  </a:lnTo>
                  <a:lnTo>
                    <a:pt x="14287" y="416877"/>
                  </a:lnTo>
                  <a:lnTo>
                    <a:pt x="57086" y="386575"/>
                  </a:lnTo>
                  <a:lnTo>
                    <a:pt x="98933" y="358521"/>
                  </a:lnTo>
                  <a:lnTo>
                    <a:pt x="141427" y="331508"/>
                  </a:lnTo>
                  <a:lnTo>
                    <a:pt x="184556" y="305562"/>
                  </a:lnTo>
                  <a:lnTo>
                    <a:pt x="228295" y="280695"/>
                  </a:lnTo>
                  <a:lnTo>
                    <a:pt x="272618" y="256908"/>
                  </a:lnTo>
                  <a:lnTo>
                    <a:pt x="317487" y="234200"/>
                  </a:lnTo>
                  <a:lnTo>
                    <a:pt x="362902" y="212585"/>
                  </a:lnTo>
                  <a:lnTo>
                    <a:pt x="408825" y="192074"/>
                  </a:lnTo>
                  <a:lnTo>
                    <a:pt x="455231" y="172669"/>
                  </a:lnTo>
                  <a:lnTo>
                    <a:pt x="502107" y="154381"/>
                  </a:lnTo>
                  <a:lnTo>
                    <a:pt x="549427" y="137210"/>
                  </a:lnTo>
                  <a:lnTo>
                    <a:pt x="597154" y="121170"/>
                  </a:lnTo>
                  <a:lnTo>
                    <a:pt x="645274" y="106273"/>
                  </a:lnTo>
                  <a:lnTo>
                    <a:pt x="693762" y="92506"/>
                  </a:lnTo>
                  <a:lnTo>
                    <a:pt x="742607" y="79895"/>
                  </a:lnTo>
                  <a:lnTo>
                    <a:pt x="791768" y="68440"/>
                  </a:lnTo>
                  <a:lnTo>
                    <a:pt x="841222" y="58140"/>
                  </a:lnTo>
                  <a:lnTo>
                    <a:pt x="890955" y="49022"/>
                  </a:lnTo>
                  <a:lnTo>
                    <a:pt x="940930" y="41071"/>
                  </a:lnTo>
                  <a:lnTo>
                    <a:pt x="991146" y="34315"/>
                  </a:lnTo>
                  <a:lnTo>
                    <a:pt x="1041552" y="28752"/>
                  </a:lnTo>
                  <a:lnTo>
                    <a:pt x="1092136" y="24384"/>
                  </a:lnTo>
                  <a:lnTo>
                    <a:pt x="1142885" y="21221"/>
                  </a:lnTo>
                  <a:lnTo>
                    <a:pt x="1193761" y="19278"/>
                  </a:lnTo>
                  <a:lnTo>
                    <a:pt x="1244739" y="18542"/>
                  </a:lnTo>
                  <a:lnTo>
                    <a:pt x="1295806" y="19050"/>
                  </a:lnTo>
                  <a:lnTo>
                    <a:pt x="1346936" y="20777"/>
                  </a:lnTo>
                  <a:lnTo>
                    <a:pt x="1352042" y="20993"/>
                  </a:lnTo>
                  <a:lnTo>
                    <a:pt x="1356372" y="17068"/>
                  </a:lnTo>
                  <a:lnTo>
                    <a:pt x="1356842" y="6858"/>
                  </a:lnTo>
                  <a:close/>
                </a:path>
                <a:path w="2495550" h="417829">
                  <a:moveTo>
                    <a:pt x="1721827" y="205130"/>
                  </a:moveTo>
                  <a:lnTo>
                    <a:pt x="1664817" y="187515"/>
                  </a:lnTo>
                  <a:lnTo>
                    <a:pt x="1615427" y="177444"/>
                  </a:lnTo>
                  <a:lnTo>
                    <a:pt x="1565732" y="168719"/>
                  </a:lnTo>
                  <a:lnTo>
                    <a:pt x="1515783" y="161340"/>
                  </a:lnTo>
                  <a:lnTo>
                    <a:pt x="1465592" y="155308"/>
                  </a:lnTo>
                  <a:lnTo>
                    <a:pt x="1415211" y="150634"/>
                  </a:lnTo>
                  <a:lnTo>
                    <a:pt x="1364653" y="147320"/>
                  </a:lnTo>
                  <a:lnTo>
                    <a:pt x="1313967" y="145364"/>
                  </a:lnTo>
                  <a:lnTo>
                    <a:pt x="1263192" y="144767"/>
                  </a:lnTo>
                  <a:lnTo>
                    <a:pt x="1212710" y="145516"/>
                  </a:lnTo>
                  <a:lnTo>
                    <a:pt x="1162443" y="147586"/>
                  </a:lnTo>
                  <a:lnTo>
                    <a:pt x="1112418" y="150977"/>
                  </a:lnTo>
                  <a:lnTo>
                    <a:pt x="1062634" y="155689"/>
                  </a:lnTo>
                  <a:lnTo>
                    <a:pt x="1013104" y="161734"/>
                  </a:lnTo>
                  <a:lnTo>
                    <a:pt x="963841" y="169075"/>
                  </a:lnTo>
                  <a:lnTo>
                    <a:pt x="914857" y="177749"/>
                  </a:lnTo>
                  <a:lnTo>
                    <a:pt x="866152" y="187718"/>
                  </a:lnTo>
                  <a:lnTo>
                    <a:pt x="817765" y="199009"/>
                  </a:lnTo>
                  <a:lnTo>
                    <a:pt x="769696" y="211607"/>
                  </a:lnTo>
                  <a:lnTo>
                    <a:pt x="721956" y="225501"/>
                  </a:lnTo>
                  <a:lnTo>
                    <a:pt x="674547" y="240703"/>
                  </a:lnTo>
                  <a:lnTo>
                    <a:pt x="627494" y="257200"/>
                  </a:lnTo>
                  <a:lnTo>
                    <a:pt x="580809" y="274993"/>
                  </a:lnTo>
                  <a:lnTo>
                    <a:pt x="534492" y="294081"/>
                  </a:lnTo>
                  <a:lnTo>
                    <a:pt x="527621" y="301510"/>
                  </a:lnTo>
                  <a:lnTo>
                    <a:pt x="531139" y="309702"/>
                  </a:lnTo>
                  <a:lnTo>
                    <a:pt x="534555" y="311810"/>
                  </a:lnTo>
                  <a:lnTo>
                    <a:pt x="538137" y="311810"/>
                  </a:lnTo>
                  <a:lnTo>
                    <a:pt x="539356" y="311810"/>
                  </a:lnTo>
                  <a:lnTo>
                    <a:pt x="540600" y="311556"/>
                  </a:lnTo>
                  <a:lnTo>
                    <a:pt x="587629" y="292163"/>
                  </a:lnTo>
                  <a:lnTo>
                    <a:pt x="633844" y="274548"/>
                  </a:lnTo>
                  <a:lnTo>
                    <a:pt x="680427" y="258216"/>
                  </a:lnTo>
                  <a:lnTo>
                    <a:pt x="727354" y="243179"/>
                  </a:lnTo>
                  <a:lnTo>
                    <a:pt x="774623" y="229425"/>
                  </a:lnTo>
                  <a:lnTo>
                    <a:pt x="822223" y="216954"/>
                  </a:lnTo>
                  <a:lnTo>
                    <a:pt x="870127" y="205778"/>
                  </a:lnTo>
                  <a:lnTo>
                    <a:pt x="918337" y="195910"/>
                  </a:lnTo>
                  <a:lnTo>
                    <a:pt x="966838" y="187325"/>
                  </a:lnTo>
                  <a:lnTo>
                    <a:pt x="1015606" y="180047"/>
                  </a:lnTo>
                  <a:lnTo>
                    <a:pt x="1064653" y="174078"/>
                  </a:lnTo>
                  <a:lnTo>
                    <a:pt x="1113942" y="169405"/>
                  </a:lnTo>
                  <a:lnTo>
                    <a:pt x="1163472" y="166052"/>
                  </a:lnTo>
                  <a:lnTo>
                    <a:pt x="1213243" y="163995"/>
                  </a:lnTo>
                  <a:lnTo>
                    <a:pt x="1263218" y="163258"/>
                  </a:lnTo>
                  <a:lnTo>
                    <a:pt x="1313573" y="163868"/>
                  </a:lnTo>
                  <a:lnTo>
                    <a:pt x="1363789" y="165811"/>
                  </a:lnTo>
                  <a:lnTo>
                    <a:pt x="1413865" y="169100"/>
                  </a:lnTo>
                  <a:lnTo>
                    <a:pt x="1463738" y="173723"/>
                  </a:lnTo>
                  <a:lnTo>
                    <a:pt x="1513408" y="179692"/>
                  </a:lnTo>
                  <a:lnTo>
                    <a:pt x="1562836" y="186994"/>
                  </a:lnTo>
                  <a:lnTo>
                    <a:pt x="1612011" y="195618"/>
                  </a:lnTo>
                  <a:lnTo>
                    <a:pt x="1660880" y="205574"/>
                  </a:lnTo>
                  <a:lnTo>
                    <a:pt x="1709432" y="216865"/>
                  </a:lnTo>
                  <a:lnTo>
                    <a:pt x="1714398" y="218084"/>
                  </a:lnTo>
                  <a:lnTo>
                    <a:pt x="1719402" y="215036"/>
                  </a:lnTo>
                  <a:lnTo>
                    <a:pt x="1721827" y="205130"/>
                  </a:lnTo>
                  <a:close/>
                </a:path>
                <a:path w="2495550" h="417829">
                  <a:moveTo>
                    <a:pt x="2495029" y="266674"/>
                  </a:moveTo>
                  <a:lnTo>
                    <a:pt x="2493924" y="260934"/>
                  </a:lnTo>
                  <a:lnTo>
                    <a:pt x="2445804" y="228498"/>
                  </a:lnTo>
                  <a:lnTo>
                    <a:pt x="2440051" y="229590"/>
                  </a:lnTo>
                  <a:lnTo>
                    <a:pt x="2434336" y="238086"/>
                  </a:lnTo>
                  <a:lnTo>
                    <a:pt x="2435466" y="243840"/>
                  </a:lnTo>
                  <a:lnTo>
                    <a:pt x="2480919" y="274459"/>
                  </a:lnTo>
                  <a:lnTo>
                    <a:pt x="2482723" y="274993"/>
                  </a:lnTo>
                  <a:lnTo>
                    <a:pt x="2484513" y="274993"/>
                  </a:lnTo>
                  <a:lnTo>
                    <a:pt x="2487472" y="274993"/>
                  </a:lnTo>
                  <a:lnTo>
                    <a:pt x="2490393" y="273545"/>
                  </a:lnTo>
                  <a:lnTo>
                    <a:pt x="2495029" y="2666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27660" y="3503378"/>
              <a:ext cx="121952" cy="12193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145932" y="8171826"/>
              <a:ext cx="155575" cy="43815"/>
            </a:xfrm>
            <a:custGeom>
              <a:avLst/>
              <a:gdLst/>
              <a:ahLst/>
              <a:cxnLst/>
              <a:rect l="l" t="t" r="r" b="b"/>
              <a:pathLst>
                <a:path w="155575" h="43815">
                  <a:moveTo>
                    <a:pt x="155463" y="43641"/>
                  </a:moveTo>
                  <a:lnTo>
                    <a:pt x="0" y="43641"/>
                  </a:lnTo>
                  <a:lnTo>
                    <a:pt x="10377" y="196"/>
                  </a:lnTo>
                  <a:lnTo>
                    <a:pt x="145009" y="0"/>
                  </a:lnTo>
                  <a:lnTo>
                    <a:pt x="155463" y="43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134191" y="8162588"/>
              <a:ext cx="179070" cy="62230"/>
            </a:xfrm>
            <a:custGeom>
              <a:avLst/>
              <a:gdLst/>
              <a:ahLst/>
              <a:cxnLst/>
              <a:rect l="l" t="t" r="r" b="b"/>
              <a:pathLst>
                <a:path w="179070" h="62229">
                  <a:moveTo>
                    <a:pt x="178902" y="62129"/>
                  </a:moveTo>
                  <a:lnTo>
                    <a:pt x="0" y="62129"/>
                  </a:lnTo>
                  <a:lnTo>
                    <a:pt x="14829" y="196"/>
                  </a:lnTo>
                  <a:lnTo>
                    <a:pt x="164084" y="0"/>
                  </a:lnTo>
                  <a:lnTo>
                    <a:pt x="168493" y="18488"/>
                  </a:lnTo>
                  <a:lnTo>
                    <a:pt x="149472" y="18488"/>
                  </a:lnTo>
                  <a:lnTo>
                    <a:pt x="29429" y="18651"/>
                  </a:lnTo>
                  <a:lnTo>
                    <a:pt x="23439" y="43641"/>
                  </a:lnTo>
                  <a:lnTo>
                    <a:pt x="174492" y="43641"/>
                  </a:lnTo>
                  <a:lnTo>
                    <a:pt x="178902" y="62129"/>
                  </a:lnTo>
                  <a:close/>
                </a:path>
                <a:path w="179070" h="62229">
                  <a:moveTo>
                    <a:pt x="174492" y="43641"/>
                  </a:moveTo>
                  <a:lnTo>
                    <a:pt x="155463" y="43641"/>
                  </a:lnTo>
                  <a:lnTo>
                    <a:pt x="149472" y="18488"/>
                  </a:lnTo>
                  <a:lnTo>
                    <a:pt x="168493" y="18488"/>
                  </a:lnTo>
                  <a:lnTo>
                    <a:pt x="174492" y="436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997194" y="8037598"/>
              <a:ext cx="4356100" cy="178435"/>
            </a:xfrm>
            <a:custGeom>
              <a:avLst/>
              <a:gdLst/>
              <a:ahLst/>
              <a:cxnLst/>
              <a:rect l="l" t="t" r="r" b="b"/>
              <a:pathLst>
                <a:path w="4356100" h="178434">
                  <a:moveTo>
                    <a:pt x="4355793" y="177869"/>
                  </a:moveTo>
                  <a:lnTo>
                    <a:pt x="0" y="177869"/>
                  </a:lnTo>
                  <a:lnTo>
                    <a:pt x="0" y="0"/>
                  </a:lnTo>
                  <a:lnTo>
                    <a:pt x="4355793" y="0"/>
                  </a:lnTo>
                  <a:lnTo>
                    <a:pt x="4355793" y="177869"/>
                  </a:lnTo>
                  <a:close/>
                </a:path>
              </a:pathLst>
            </a:custGeom>
            <a:solidFill>
              <a:srgbClr val="C49D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987940" y="8028349"/>
              <a:ext cx="4374515" cy="196850"/>
            </a:xfrm>
            <a:custGeom>
              <a:avLst/>
              <a:gdLst/>
              <a:ahLst/>
              <a:cxnLst/>
              <a:rect l="l" t="t" r="r" b="b"/>
              <a:pathLst>
                <a:path w="4374515" h="196850">
                  <a:moveTo>
                    <a:pt x="4370164" y="196357"/>
                  </a:moveTo>
                  <a:lnTo>
                    <a:pt x="4146" y="196357"/>
                  </a:lnTo>
                  <a:lnTo>
                    <a:pt x="0" y="192223"/>
                  </a:lnTo>
                  <a:lnTo>
                    <a:pt x="0" y="4166"/>
                  </a:lnTo>
                  <a:lnTo>
                    <a:pt x="4146" y="0"/>
                  </a:lnTo>
                  <a:lnTo>
                    <a:pt x="4370164" y="0"/>
                  </a:lnTo>
                  <a:lnTo>
                    <a:pt x="4374300" y="4166"/>
                  </a:lnTo>
                  <a:lnTo>
                    <a:pt x="4374300" y="18520"/>
                  </a:lnTo>
                  <a:lnTo>
                    <a:pt x="18495" y="18520"/>
                  </a:lnTo>
                  <a:lnTo>
                    <a:pt x="18495" y="177880"/>
                  </a:lnTo>
                  <a:lnTo>
                    <a:pt x="4374300" y="177880"/>
                  </a:lnTo>
                  <a:lnTo>
                    <a:pt x="4374300" y="192223"/>
                  </a:lnTo>
                  <a:lnTo>
                    <a:pt x="4370164" y="196357"/>
                  </a:lnTo>
                  <a:close/>
                </a:path>
                <a:path w="4374515" h="196850">
                  <a:moveTo>
                    <a:pt x="4374300" y="177880"/>
                  </a:moveTo>
                  <a:lnTo>
                    <a:pt x="4355782" y="177880"/>
                  </a:lnTo>
                  <a:lnTo>
                    <a:pt x="4355782" y="18520"/>
                  </a:lnTo>
                  <a:lnTo>
                    <a:pt x="4374300" y="18520"/>
                  </a:lnTo>
                  <a:lnTo>
                    <a:pt x="4374300" y="177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470602" y="4748442"/>
              <a:ext cx="438150" cy="438784"/>
            </a:xfrm>
            <a:custGeom>
              <a:avLst/>
              <a:gdLst/>
              <a:ahLst/>
              <a:cxnLst/>
              <a:rect l="l" t="t" r="r" b="b"/>
              <a:pathLst>
                <a:path w="438150" h="438785">
                  <a:moveTo>
                    <a:pt x="205015" y="438317"/>
                  </a:moveTo>
                  <a:lnTo>
                    <a:pt x="163153" y="431488"/>
                  </a:lnTo>
                  <a:lnTo>
                    <a:pt x="123659" y="416878"/>
                  </a:lnTo>
                  <a:lnTo>
                    <a:pt x="87658" y="395029"/>
                  </a:lnTo>
                  <a:lnTo>
                    <a:pt x="56273" y="366485"/>
                  </a:lnTo>
                  <a:lnTo>
                    <a:pt x="30629" y="331788"/>
                  </a:lnTo>
                  <a:lnTo>
                    <a:pt x="11849" y="291480"/>
                  </a:lnTo>
                  <a:lnTo>
                    <a:pt x="1493" y="248224"/>
                  </a:lnTo>
                  <a:lnTo>
                    <a:pt x="0" y="205092"/>
                  </a:lnTo>
                  <a:lnTo>
                    <a:pt x="6827" y="163209"/>
                  </a:lnTo>
                  <a:lnTo>
                    <a:pt x="21432" y="123698"/>
                  </a:lnTo>
                  <a:lnTo>
                    <a:pt x="43274" y="87683"/>
                  </a:lnTo>
                  <a:lnTo>
                    <a:pt x="71808" y="56289"/>
                  </a:lnTo>
                  <a:lnTo>
                    <a:pt x="106493" y="30638"/>
                  </a:lnTo>
                  <a:lnTo>
                    <a:pt x="146787" y="11855"/>
                  </a:lnTo>
                  <a:lnTo>
                    <a:pt x="190018" y="1494"/>
                  </a:lnTo>
                  <a:lnTo>
                    <a:pt x="233127" y="0"/>
                  </a:lnTo>
                  <a:lnTo>
                    <a:pt x="274991" y="6828"/>
                  </a:lnTo>
                  <a:lnTo>
                    <a:pt x="314486" y="21438"/>
                  </a:lnTo>
                  <a:lnTo>
                    <a:pt x="350486" y="43287"/>
                  </a:lnTo>
                  <a:lnTo>
                    <a:pt x="381870" y="71831"/>
                  </a:lnTo>
                  <a:lnTo>
                    <a:pt x="407511" y="106528"/>
                  </a:lnTo>
                  <a:lnTo>
                    <a:pt x="426287" y="146836"/>
                  </a:lnTo>
                  <a:lnTo>
                    <a:pt x="436644" y="190083"/>
                  </a:lnTo>
                  <a:lnTo>
                    <a:pt x="438137" y="233210"/>
                  </a:lnTo>
                  <a:lnTo>
                    <a:pt x="431309" y="275093"/>
                  </a:lnTo>
                  <a:lnTo>
                    <a:pt x="416704" y="314606"/>
                  </a:lnTo>
                  <a:lnTo>
                    <a:pt x="394863" y="350624"/>
                  </a:lnTo>
                  <a:lnTo>
                    <a:pt x="366328" y="382023"/>
                  </a:lnTo>
                  <a:lnTo>
                    <a:pt x="331643" y="407677"/>
                  </a:lnTo>
                  <a:lnTo>
                    <a:pt x="291349" y="426461"/>
                  </a:lnTo>
                  <a:lnTo>
                    <a:pt x="248122" y="436822"/>
                  </a:lnTo>
                  <a:lnTo>
                    <a:pt x="205015" y="4383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461428" y="4739053"/>
              <a:ext cx="456565" cy="457834"/>
            </a:xfrm>
            <a:custGeom>
              <a:avLst/>
              <a:gdLst/>
              <a:ahLst/>
              <a:cxnLst/>
              <a:rect l="l" t="t" r="r" b="b"/>
              <a:pathLst>
                <a:path w="456564" h="457835">
                  <a:moveTo>
                    <a:pt x="228067" y="457458"/>
                  </a:moveTo>
                  <a:lnTo>
                    <a:pt x="177510" y="451720"/>
                  </a:lnTo>
                  <a:lnTo>
                    <a:pt x="128811" y="434595"/>
                  </a:lnTo>
                  <a:lnTo>
                    <a:pt x="90224" y="411070"/>
                  </a:lnTo>
                  <a:lnTo>
                    <a:pt x="57466" y="380915"/>
                  </a:lnTo>
                  <a:lnTo>
                    <a:pt x="31250" y="344930"/>
                  </a:lnTo>
                  <a:lnTo>
                    <a:pt x="12293" y="303912"/>
                  </a:lnTo>
                  <a:lnTo>
                    <a:pt x="1527" y="258895"/>
                  </a:lnTo>
                  <a:lnTo>
                    <a:pt x="0" y="213971"/>
                  </a:lnTo>
                  <a:lnTo>
                    <a:pt x="7140" y="170322"/>
                  </a:lnTo>
                  <a:lnTo>
                    <a:pt x="22378" y="129127"/>
                  </a:lnTo>
                  <a:lnTo>
                    <a:pt x="45145" y="91568"/>
                  </a:lnTo>
                  <a:lnTo>
                    <a:pt x="74870" y="58824"/>
                  </a:lnTo>
                  <a:lnTo>
                    <a:pt x="110983" y="32077"/>
                  </a:lnTo>
                  <a:lnTo>
                    <a:pt x="152916" y="12506"/>
                  </a:lnTo>
                  <a:lnTo>
                    <a:pt x="196820" y="1847"/>
                  </a:lnTo>
                  <a:lnTo>
                    <a:pt x="241298" y="0"/>
                  </a:lnTo>
                  <a:lnTo>
                    <a:pt x="285276" y="6903"/>
                  </a:lnTo>
                  <a:lnTo>
                    <a:pt x="315759" y="18113"/>
                  </a:lnTo>
                  <a:lnTo>
                    <a:pt x="228405" y="18113"/>
                  </a:lnTo>
                  <a:lnTo>
                    <a:pt x="210912" y="18852"/>
                  </a:lnTo>
                  <a:lnTo>
                    <a:pt x="159016" y="29980"/>
                  </a:lnTo>
                  <a:lnTo>
                    <a:pt x="115387" y="51090"/>
                  </a:lnTo>
                  <a:lnTo>
                    <a:pt x="78844" y="80618"/>
                  </a:lnTo>
                  <a:lnTo>
                    <a:pt x="50168" y="116943"/>
                  </a:lnTo>
                  <a:lnTo>
                    <a:pt x="30140" y="158446"/>
                  </a:lnTo>
                  <a:lnTo>
                    <a:pt x="19543" y="203507"/>
                  </a:lnTo>
                  <a:lnTo>
                    <a:pt x="19156" y="250507"/>
                  </a:lnTo>
                  <a:lnTo>
                    <a:pt x="29763" y="297826"/>
                  </a:lnTo>
                  <a:lnTo>
                    <a:pt x="47188" y="335527"/>
                  </a:lnTo>
                  <a:lnTo>
                    <a:pt x="71282" y="368605"/>
                  </a:lnTo>
                  <a:lnTo>
                    <a:pt x="101389" y="396316"/>
                  </a:lnTo>
                  <a:lnTo>
                    <a:pt x="136853" y="417918"/>
                  </a:lnTo>
                  <a:lnTo>
                    <a:pt x="175829" y="432265"/>
                  </a:lnTo>
                  <a:lnTo>
                    <a:pt x="216249" y="438618"/>
                  </a:lnTo>
                  <a:lnTo>
                    <a:pt x="316303" y="438618"/>
                  </a:lnTo>
                  <a:lnTo>
                    <a:pt x="303515" y="444573"/>
                  </a:lnTo>
                  <a:lnTo>
                    <a:pt x="284939" y="450210"/>
                  </a:lnTo>
                  <a:lnTo>
                    <a:pt x="266084" y="454241"/>
                  </a:lnTo>
                  <a:lnTo>
                    <a:pt x="247099" y="456655"/>
                  </a:lnTo>
                  <a:lnTo>
                    <a:pt x="228067" y="457458"/>
                  </a:lnTo>
                  <a:close/>
                </a:path>
                <a:path w="456564" h="457835">
                  <a:moveTo>
                    <a:pt x="316303" y="438618"/>
                  </a:moveTo>
                  <a:lnTo>
                    <a:pt x="216249" y="438618"/>
                  </a:lnTo>
                  <a:lnTo>
                    <a:pt x="257128" y="436916"/>
                  </a:lnTo>
                  <a:lnTo>
                    <a:pt x="297478" y="427102"/>
                  </a:lnTo>
                  <a:lnTo>
                    <a:pt x="341103" y="405984"/>
                  </a:lnTo>
                  <a:lnTo>
                    <a:pt x="377645" y="376452"/>
                  </a:lnTo>
                  <a:lnTo>
                    <a:pt x="406321" y="340124"/>
                  </a:lnTo>
                  <a:lnTo>
                    <a:pt x="426350" y="298622"/>
                  </a:lnTo>
                  <a:lnTo>
                    <a:pt x="436949" y="253566"/>
                  </a:lnTo>
                  <a:lnTo>
                    <a:pt x="437337" y="206574"/>
                  </a:lnTo>
                  <a:lnTo>
                    <a:pt x="426731" y="159267"/>
                  </a:lnTo>
                  <a:lnTo>
                    <a:pt x="409304" y="121561"/>
                  </a:lnTo>
                  <a:lnTo>
                    <a:pt x="385207" y="88480"/>
                  </a:lnTo>
                  <a:lnTo>
                    <a:pt x="355096" y="60762"/>
                  </a:lnTo>
                  <a:lnTo>
                    <a:pt x="319630" y="39143"/>
                  </a:lnTo>
                  <a:lnTo>
                    <a:pt x="274873" y="23392"/>
                  </a:lnTo>
                  <a:lnTo>
                    <a:pt x="228405" y="18113"/>
                  </a:lnTo>
                  <a:lnTo>
                    <a:pt x="315759" y="18113"/>
                  </a:lnTo>
                  <a:lnTo>
                    <a:pt x="366264" y="46018"/>
                  </a:lnTo>
                  <a:lnTo>
                    <a:pt x="399019" y="76174"/>
                  </a:lnTo>
                  <a:lnTo>
                    <a:pt x="425232" y="112162"/>
                  </a:lnTo>
                  <a:lnTo>
                    <a:pt x="444190" y="153181"/>
                  </a:lnTo>
                  <a:lnTo>
                    <a:pt x="454959" y="198198"/>
                  </a:lnTo>
                  <a:lnTo>
                    <a:pt x="456490" y="243120"/>
                  </a:lnTo>
                  <a:lnTo>
                    <a:pt x="449351" y="286767"/>
                  </a:lnTo>
                  <a:lnTo>
                    <a:pt x="434114" y="327958"/>
                  </a:lnTo>
                  <a:lnTo>
                    <a:pt x="411349" y="365513"/>
                  </a:lnTo>
                  <a:lnTo>
                    <a:pt x="381624" y="398251"/>
                  </a:lnTo>
                  <a:lnTo>
                    <a:pt x="345510" y="424991"/>
                  </a:lnTo>
                  <a:lnTo>
                    <a:pt x="316303" y="438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83835" y="4835657"/>
              <a:ext cx="148588" cy="2369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091440" y="4856578"/>
              <a:ext cx="840740" cy="356235"/>
            </a:xfrm>
            <a:custGeom>
              <a:avLst/>
              <a:gdLst/>
              <a:ahLst/>
              <a:cxnLst/>
              <a:rect l="l" t="t" r="r" b="b"/>
              <a:pathLst>
                <a:path w="840739" h="356235">
                  <a:moveTo>
                    <a:pt x="800407" y="356131"/>
                  </a:moveTo>
                  <a:lnTo>
                    <a:pt x="40079" y="356131"/>
                  </a:lnTo>
                  <a:lnTo>
                    <a:pt x="24476" y="352979"/>
                  </a:lnTo>
                  <a:lnTo>
                    <a:pt x="11737" y="344386"/>
                  </a:lnTo>
                  <a:lnTo>
                    <a:pt x="3148" y="331641"/>
                  </a:lnTo>
                  <a:lnTo>
                    <a:pt x="0" y="316035"/>
                  </a:lnTo>
                  <a:lnTo>
                    <a:pt x="0" y="40096"/>
                  </a:lnTo>
                  <a:lnTo>
                    <a:pt x="3148" y="24489"/>
                  </a:lnTo>
                  <a:lnTo>
                    <a:pt x="11737" y="11744"/>
                  </a:lnTo>
                  <a:lnTo>
                    <a:pt x="24476" y="3151"/>
                  </a:lnTo>
                  <a:lnTo>
                    <a:pt x="40079" y="0"/>
                  </a:lnTo>
                  <a:lnTo>
                    <a:pt x="800407" y="0"/>
                  </a:lnTo>
                  <a:lnTo>
                    <a:pt x="816002" y="3151"/>
                  </a:lnTo>
                  <a:lnTo>
                    <a:pt x="828747" y="11744"/>
                  </a:lnTo>
                  <a:lnTo>
                    <a:pt x="837344" y="24489"/>
                  </a:lnTo>
                  <a:lnTo>
                    <a:pt x="840498" y="40096"/>
                  </a:lnTo>
                  <a:lnTo>
                    <a:pt x="840498" y="316035"/>
                  </a:lnTo>
                  <a:lnTo>
                    <a:pt x="837344" y="331641"/>
                  </a:lnTo>
                  <a:lnTo>
                    <a:pt x="828747" y="344386"/>
                  </a:lnTo>
                  <a:lnTo>
                    <a:pt x="816002" y="352979"/>
                  </a:lnTo>
                  <a:lnTo>
                    <a:pt x="800407" y="3561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082175" y="4847335"/>
              <a:ext cx="859155" cy="374650"/>
            </a:xfrm>
            <a:custGeom>
              <a:avLst/>
              <a:gdLst/>
              <a:ahLst/>
              <a:cxnLst/>
              <a:rect l="l" t="t" r="r" b="b"/>
              <a:pathLst>
                <a:path w="859154" h="374650">
                  <a:moveTo>
                    <a:pt x="540931" y="216268"/>
                  </a:moveTo>
                  <a:lnTo>
                    <a:pt x="536803" y="212140"/>
                  </a:lnTo>
                  <a:lnTo>
                    <a:pt x="129400" y="212140"/>
                  </a:lnTo>
                  <a:lnTo>
                    <a:pt x="125260" y="216268"/>
                  </a:lnTo>
                  <a:lnTo>
                    <a:pt x="125260" y="226491"/>
                  </a:lnTo>
                  <a:lnTo>
                    <a:pt x="129400" y="230619"/>
                  </a:lnTo>
                  <a:lnTo>
                    <a:pt x="531685" y="230619"/>
                  </a:lnTo>
                  <a:lnTo>
                    <a:pt x="536803" y="230619"/>
                  </a:lnTo>
                  <a:lnTo>
                    <a:pt x="540931" y="226491"/>
                  </a:lnTo>
                  <a:lnTo>
                    <a:pt x="540931" y="216268"/>
                  </a:lnTo>
                  <a:close/>
                </a:path>
                <a:path w="859154" h="374650">
                  <a:moveTo>
                    <a:pt x="748042" y="216268"/>
                  </a:moveTo>
                  <a:lnTo>
                    <a:pt x="743877" y="212140"/>
                  </a:lnTo>
                  <a:lnTo>
                    <a:pt x="607339" y="212140"/>
                  </a:lnTo>
                  <a:lnTo>
                    <a:pt x="603161" y="216268"/>
                  </a:lnTo>
                  <a:lnTo>
                    <a:pt x="603161" y="226491"/>
                  </a:lnTo>
                  <a:lnTo>
                    <a:pt x="607339" y="230619"/>
                  </a:lnTo>
                  <a:lnTo>
                    <a:pt x="738771" y="230619"/>
                  </a:lnTo>
                  <a:lnTo>
                    <a:pt x="743877" y="230619"/>
                  </a:lnTo>
                  <a:lnTo>
                    <a:pt x="748042" y="226491"/>
                  </a:lnTo>
                  <a:lnTo>
                    <a:pt x="748042" y="216268"/>
                  </a:lnTo>
                  <a:close/>
                </a:path>
                <a:path w="859154" h="374650">
                  <a:moveTo>
                    <a:pt x="748042" y="135483"/>
                  </a:moveTo>
                  <a:lnTo>
                    <a:pt x="743877" y="131356"/>
                  </a:lnTo>
                  <a:lnTo>
                    <a:pt x="129400" y="131356"/>
                  </a:lnTo>
                  <a:lnTo>
                    <a:pt x="125260" y="135483"/>
                  </a:lnTo>
                  <a:lnTo>
                    <a:pt x="125260" y="145707"/>
                  </a:lnTo>
                  <a:lnTo>
                    <a:pt x="129400" y="149834"/>
                  </a:lnTo>
                  <a:lnTo>
                    <a:pt x="738771" y="149834"/>
                  </a:lnTo>
                  <a:lnTo>
                    <a:pt x="743877" y="149834"/>
                  </a:lnTo>
                  <a:lnTo>
                    <a:pt x="748042" y="145707"/>
                  </a:lnTo>
                  <a:lnTo>
                    <a:pt x="748042" y="135483"/>
                  </a:lnTo>
                  <a:close/>
                </a:path>
                <a:path w="859154" h="374650">
                  <a:moveTo>
                    <a:pt x="859002" y="49339"/>
                  </a:moveTo>
                  <a:lnTo>
                    <a:pt x="855116" y="30162"/>
                  </a:lnTo>
                  <a:lnTo>
                    <a:pt x="844537" y="14465"/>
                  </a:lnTo>
                  <a:lnTo>
                    <a:pt x="828852" y="3886"/>
                  </a:lnTo>
                  <a:lnTo>
                    <a:pt x="809663" y="0"/>
                  </a:lnTo>
                  <a:lnTo>
                    <a:pt x="295300" y="0"/>
                  </a:lnTo>
                  <a:lnTo>
                    <a:pt x="291172" y="4127"/>
                  </a:lnTo>
                  <a:lnTo>
                    <a:pt x="291172" y="14351"/>
                  </a:lnTo>
                  <a:lnTo>
                    <a:pt x="295300" y="18491"/>
                  </a:lnTo>
                  <a:lnTo>
                    <a:pt x="809663" y="18491"/>
                  </a:lnTo>
                  <a:lnTo>
                    <a:pt x="821664" y="20916"/>
                  </a:lnTo>
                  <a:lnTo>
                    <a:pt x="831469" y="27533"/>
                  </a:lnTo>
                  <a:lnTo>
                    <a:pt x="838073" y="37350"/>
                  </a:lnTo>
                  <a:lnTo>
                    <a:pt x="840498" y="49339"/>
                  </a:lnTo>
                  <a:lnTo>
                    <a:pt x="840498" y="325285"/>
                  </a:lnTo>
                  <a:lnTo>
                    <a:pt x="838073" y="337273"/>
                  </a:lnTo>
                  <a:lnTo>
                    <a:pt x="831469" y="347091"/>
                  </a:lnTo>
                  <a:lnTo>
                    <a:pt x="821664" y="353707"/>
                  </a:lnTo>
                  <a:lnTo>
                    <a:pt x="809663" y="356146"/>
                  </a:lnTo>
                  <a:lnTo>
                    <a:pt x="49339" y="356146"/>
                  </a:lnTo>
                  <a:lnTo>
                    <a:pt x="37350" y="353707"/>
                  </a:lnTo>
                  <a:lnTo>
                    <a:pt x="27546" y="347091"/>
                  </a:lnTo>
                  <a:lnTo>
                    <a:pt x="20929" y="337273"/>
                  </a:lnTo>
                  <a:lnTo>
                    <a:pt x="18503" y="325285"/>
                  </a:lnTo>
                  <a:lnTo>
                    <a:pt x="18503" y="49339"/>
                  </a:lnTo>
                  <a:lnTo>
                    <a:pt x="20929" y="37350"/>
                  </a:lnTo>
                  <a:lnTo>
                    <a:pt x="27546" y="27533"/>
                  </a:lnTo>
                  <a:lnTo>
                    <a:pt x="37350" y="20916"/>
                  </a:lnTo>
                  <a:lnTo>
                    <a:pt x="49339" y="18491"/>
                  </a:lnTo>
                  <a:lnTo>
                    <a:pt x="204431" y="18491"/>
                  </a:lnTo>
                  <a:lnTo>
                    <a:pt x="208572" y="14351"/>
                  </a:lnTo>
                  <a:lnTo>
                    <a:pt x="208572" y="4127"/>
                  </a:lnTo>
                  <a:lnTo>
                    <a:pt x="204431" y="0"/>
                  </a:lnTo>
                  <a:lnTo>
                    <a:pt x="49339" y="0"/>
                  </a:lnTo>
                  <a:lnTo>
                    <a:pt x="30149" y="3886"/>
                  </a:lnTo>
                  <a:lnTo>
                    <a:pt x="14465" y="14465"/>
                  </a:lnTo>
                  <a:lnTo>
                    <a:pt x="3886" y="30162"/>
                  </a:lnTo>
                  <a:lnTo>
                    <a:pt x="0" y="49339"/>
                  </a:lnTo>
                  <a:lnTo>
                    <a:pt x="0" y="325285"/>
                  </a:lnTo>
                  <a:lnTo>
                    <a:pt x="3886" y="344462"/>
                  </a:lnTo>
                  <a:lnTo>
                    <a:pt x="14465" y="360146"/>
                  </a:lnTo>
                  <a:lnTo>
                    <a:pt x="30149" y="370738"/>
                  </a:lnTo>
                  <a:lnTo>
                    <a:pt x="49339" y="374624"/>
                  </a:lnTo>
                  <a:lnTo>
                    <a:pt x="809663" y="374624"/>
                  </a:lnTo>
                  <a:lnTo>
                    <a:pt x="828852" y="370738"/>
                  </a:lnTo>
                  <a:lnTo>
                    <a:pt x="844537" y="360146"/>
                  </a:lnTo>
                  <a:lnTo>
                    <a:pt x="855116" y="344462"/>
                  </a:lnTo>
                  <a:lnTo>
                    <a:pt x="859002" y="325285"/>
                  </a:lnTo>
                  <a:lnTo>
                    <a:pt x="859002" y="49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025860" y="5227260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19" h="375920">
                  <a:moveTo>
                    <a:pt x="269166" y="53556"/>
                  </a:moveTo>
                  <a:lnTo>
                    <a:pt x="118209" y="53556"/>
                  </a:lnTo>
                  <a:lnTo>
                    <a:pt x="125520" y="49891"/>
                  </a:lnTo>
                  <a:lnTo>
                    <a:pt x="131369" y="47415"/>
                  </a:lnTo>
                  <a:lnTo>
                    <a:pt x="137393" y="45288"/>
                  </a:lnTo>
                  <a:lnTo>
                    <a:pt x="139193" y="44677"/>
                  </a:lnTo>
                  <a:lnTo>
                    <a:pt x="140459" y="43084"/>
                  </a:lnTo>
                  <a:lnTo>
                    <a:pt x="143438" y="6446"/>
                  </a:lnTo>
                  <a:lnTo>
                    <a:pt x="145151" y="4635"/>
                  </a:lnTo>
                  <a:lnTo>
                    <a:pt x="147377" y="4297"/>
                  </a:lnTo>
                  <a:lnTo>
                    <a:pt x="177833" y="0"/>
                  </a:lnTo>
                  <a:lnTo>
                    <a:pt x="179982" y="1254"/>
                  </a:lnTo>
                  <a:lnTo>
                    <a:pt x="192989" y="35624"/>
                  </a:lnTo>
                  <a:lnTo>
                    <a:pt x="194648" y="36802"/>
                  </a:lnTo>
                  <a:lnTo>
                    <a:pt x="202930" y="37271"/>
                  </a:lnTo>
                  <a:lnTo>
                    <a:pt x="209227" y="38023"/>
                  </a:lnTo>
                  <a:lnTo>
                    <a:pt x="215403" y="39168"/>
                  </a:lnTo>
                  <a:lnTo>
                    <a:pt x="217269" y="39539"/>
                  </a:lnTo>
                  <a:lnTo>
                    <a:pt x="271444" y="39539"/>
                  </a:lnTo>
                  <a:lnTo>
                    <a:pt x="269166" y="53556"/>
                  </a:lnTo>
                  <a:close/>
                </a:path>
                <a:path w="375919" h="375920">
                  <a:moveTo>
                    <a:pt x="271444" y="39539"/>
                  </a:moveTo>
                  <a:lnTo>
                    <a:pt x="217269" y="39539"/>
                  </a:lnTo>
                  <a:lnTo>
                    <a:pt x="219156" y="38787"/>
                  </a:lnTo>
                  <a:lnTo>
                    <a:pt x="240009" y="8573"/>
                  </a:lnTo>
                  <a:lnTo>
                    <a:pt x="242399" y="7875"/>
                  </a:lnTo>
                  <a:lnTo>
                    <a:pt x="273007" y="20211"/>
                  </a:lnTo>
                  <a:lnTo>
                    <a:pt x="274229" y="22393"/>
                  </a:lnTo>
                  <a:lnTo>
                    <a:pt x="271444" y="39539"/>
                  </a:lnTo>
                  <a:close/>
                </a:path>
                <a:path w="375919" h="375920">
                  <a:moveTo>
                    <a:pt x="139922" y="107199"/>
                  </a:moveTo>
                  <a:lnTo>
                    <a:pt x="58630" y="107199"/>
                  </a:lnTo>
                  <a:lnTo>
                    <a:pt x="60474" y="106359"/>
                  </a:lnTo>
                  <a:lnTo>
                    <a:pt x="65002" y="99487"/>
                  </a:lnTo>
                  <a:lnTo>
                    <a:pt x="68811" y="94404"/>
                  </a:lnTo>
                  <a:lnTo>
                    <a:pt x="74158" y="88154"/>
                  </a:lnTo>
                  <a:lnTo>
                    <a:pt x="74452" y="86136"/>
                  </a:lnTo>
                  <a:lnTo>
                    <a:pt x="58739" y="52912"/>
                  </a:lnTo>
                  <a:lnTo>
                    <a:pt x="59306" y="50480"/>
                  </a:lnTo>
                  <a:lnTo>
                    <a:pt x="61085" y="49116"/>
                  </a:lnTo>
                  <a:lnTo>
                    <a:pt x="85299" y="30126"/>
                  </a:lnTo>
                  <a:lnTo>
                    <a:pt x="87798" y="30159"/>
                  </a:lnTo>
                  <a:lnTo>
                    <a:pt x="116191" y="53359"/>
                  </a:lnTo>
                  <a:lnTo>
                    <a:pt x="118209" y="53556"/>
                  </a:lnTo>
                  <a:lnTo>
                    <a:pt x="269166" y="53556"/>
                  </a:lnTo>
                  <a:lnTo>
                    <a:pt x="268337" y="58660"/>
                  </a:lnTo>
                  <a:lnTo>
                    <a:pt x="269177" y="60536"/>
                  </a:lnTo>
                  <a:lnTo>
                    <a:pt x="276041" y="65063"/>
                  </a:lnTo>
                  <a:lnTo>
                    <a:pt x="281104" y="68859"/>
                  </a:lnTo>
                  <a:lnTo>
                    <a:pt x="287357" y="74214"/>
                  </a:lnTo>
                  <a:lnTo>
                    <a:pt x="289364" y="74498"/>
                  </a:lnTo>
                  <a:lnTo>
                    <a:pt x="336834" y="74498"/>
                  </a:lnTo>
                  <a:lnTo>
                    <a:pt x="345332" y="85362"/>
                  </a:lnTo>
                  <a:lnTo>
                    <a:pt x="345299" y="87838"/>
                  </a:lnTo>
                  <a:lnTo>
                    <a:pt x="341513" y="92506"/>
                  </a:lnTo>
                  <a:lnTo>
                    <a:pt x="187697" y="92506"/>
                  </a:lnTo>
                  <a:lnTo>
                    <a:pt x="150584" y="100005"/>
                  </a:lnTo>
                  <a:lnTo>
                    <a:pt x="139922" y="107199"/>
                  </a:lnTo>
                  <a:close/>
                </a:path>
                <a:path w="375919" h="375920">
                  <a:moveTo>
                    <a:pt x="336834" y="74498"/>
                  </a:moveTo>
                  <a:lnTo>
                    <a:pt x="289364" y="74498"/>
                  </a:lnTo>
                  <a:lnTo>
                    <a:pt x="322559" y="58780"/>
                  </a:lnTo>
                  <a:lnTo>
                    <a:pt x="324992" y="59358"/>
                  </a:lnTo>
                  <a:lnTo>
                    <a:pt x="336834" y="74498"/>
                  </a:lnTo>
                  <a:close/>
                </a:path>
                <a:path w="375919" h="375920">
                  <a:moveTo>
                    <a:pt x="304979" y="283279"/>
                  </a:moveTo>
                  <a:lnTo>
                    <a:pt x="187697" y="283279"/>
                  </a:lnTo>
                  <a:lnTo>
                    <a:pt x="224812" y="275785"/>
                  </a:lnTo>
                  <a:lnTo>
                    <a:pt x="255120" y="255346"/>
                  </a:lnTo>
                  <a:lnTo>
                    <a:pt x="275554" y="225027"/>
                  </a:lnTo>
                  <a:lnTo>
                    <a:pt x="283046" y="187893"/>
                  </a:lnTo>
                  <a:lnTo>
                    <a:pt x="275554" y="150772"/>
                  </a:lnTo>
                  <a:lnTo>
                    <a:pt x="255120" y="120451"/>
                  </a:lnTo>
                  <a:lnTo>
                    <a:pt x="224812" y="100005"/>
                  </a:lnTo>
                  <a:lnTo>
                    <a:pt x="187697" y="92506"/>
                  </a:lnTo>
                  <a:lnTo>
                    <a:pt x="341513" y="92506"/>
                  </a:lnTo>
                  <a:lnTo>
                    <a:pt x="322100" y="116296"/>
                  </a:lnTo>
                  <a:lnTo>
                    <a:pt x="321904" y="118303"/>
                  </a:lnTo>
                  <a:lnTo>
                    <a:pt x="325570" y="125622"/>
                  </a:lnTo>
                  <a:lnTo>
                    <a:pt x="328037" y="131490"/>
                  </a:lnTo>
                  <a:lnTo>
                    <a:pt x="330786" y="139311"/>
                  </a:lnTo>
                  <a:lnTo>
                    <a:pt x="332380" y="140587"/>
                  </a:lnTo>
                  <a:lnTo>
                    <a:pt x="368968" y="143554"/>
                  </a:lnTo>
                  <a:lnTo>
                    <a:pt x="370790" y="145277"/>
                  </a:lnTo>
                  <a:lnTo>
                    <a:pt x="375406" y="177978"/>
                  </a:lnTo>
                  <a:lnTo>
                    <a:pt x="374140" y="180127"/>
                  </a:lnTo>
                  <a:lnTo>
                    <a:pt x="371976" y="180967"/>
                  </a:lnTo>
                  <a:lnTo>
                    <a:pt x="339811" y="193172"/>
                  </a:lnTo>
                  <a:lnTo>
                    <a:pt x="338621" y="194819"/>
                  </a:lnTo>
                  <a:lnTo>
                    <a:pt x="338152" y="203109"/>
                  </a:lnTo>
                  <a:lnTo>
                    <a:pt x="337399" y="209424"/>
                  </a:lnTo>
                  <a:lnTo>
                    <a:pt x="335915" y="217463"/>
                  </a:lnTo>
                  <a:lnTo>
                    <a:pt x="336657" y="219361"/>
                  </a:lnTo>
                  <a:lnTo>
                    <a:pt x="364963" y="238962"/>
                  </a:lnTo>
                  <a:lnTo>
                    <a:pt x="366818" y="240216"/>
                  </a:lnTo>
                  <a:lnTo>
                    <a:pt x="367527" y="242627"/>
                  </a:lnTo>
                  <a:lnTo>
                    <a:pt x="357076" y="268587"/>
                  </a:lnTo>
                  <a:lnTo>
                    <a:pt x="316775" y="268587"/>
                  </a:lnTo>
                  <a:lnTo>
                    <a:pt x="314920" y="269427"/>
                  </a:lnTo>
                  <a:lnTo>
                    <a:pt x="310403" y="276320"/>
                  </a:lnTo>
                  <a:lnTo>
                    <a:pt x="306594" y="281381"/>
                  </a:lnTo>
                  <a:lnTo>
                    <a:pt x="304979" y="283279"/>
                  </a:lnTo>
                  <a:close/>
                </a:path>
                <a:path w="375919" h="375920">
                  <a:moveTo>
                    <a:pt x="52846" y="317038"/>
                  </a:moveTo>
                  <a:lnTo>
                    <a:pt x="50413" y="316449"/>
                  </a:lnTo>
                  <a:lnTo>
                    <a:pt x="30073" y="290424"/>
                  </a:lnTo>
                  <a:lnTo>
                    <a:pt x="30106" y="287937"/>
                  </a:lnTo>
                  <a:lnTo>
                    <a:pt x="53305" y="259512"/>
                  </a:lnTo>
                  <a:lnTo>
                    <a:pt x="53490" y="257472"/>
                  </a:lnTo>
                  <a:lnTo>
                    <a:pt x="49835" y="250164"/>
                  </a:lnTo>
                  <a:lnTo>
                    <a:pt x="47358" y="244328"/>
                  </a:lnTo>
                  <a:lnTo>
                    <a:pt x="44608" y="236475"/>
                  </a:lnTo>
                  <a:lnTo>
                    <a:pt x="43015" y="235221"/>
                  </a:lnTo>
                  <a:lnTo>
                    <a:pt x="6427" y="232232"/>
                  </a:lnTo>
                  <a:lnTo>
                    <a:pt x="4615" y="230530"/>
                  </a:lnTo>
                  <a:lnTo>
                    <a:pt x="0" y="197808"/>
                  </a:lnTo>
                  <a:lnTo>
                    <a:pt x="1265" y="195659"/>
                  </a:lnTo>
                  <a:lnTo>
                    <a:pt x="35595" y="182646"/>
                  </a:lnTo>
                  <a:lnTo>
                    <a:pt x="36773" y="180967"/>
                  </a:lnTo>
                  <a:lnTo>
                    <a:pt x="37242" y="172677"/>
                  </a:lnTo>
                  <a:lnTo>
                    <a:pt x="37995" y="166361"/>
                  </a:lnTo>
                  <a:lnTo>
                    <a:pt x="39490" y="158322"/>
                  </a:lnTo>
                  <a:lnTo>
                    <a:pt x="38748" y="156446"/>
                  </a:lnTo>
                  <a:lnTo>
                    <a:pt x="8587" y="135569"/>
                  </a:lnTo>
                  <a:lnTo>
                    <a:pt x="7867" y="133159"/>
                  </a:lnTo>
                  <a:lnTo>
                    <a:pt x="20209" y="102530"/>
                  </a:lnTo>
                  <a:lnTo>
                    <a:pt x="22380" y="101298"/>
                  </a:lnTo>
                  <a:lnTo>
                    <a:pt x="58630" y="107199"/>
                  </a:lnTo>
                  <a:lnTo>
                    <a:pt x="139922" y="107199"/>
                  </a:lnTo>
                  <a:lnTo>
                    <a:pt x="120280" y="120451"/>
                  </a:lnTo>
                  <a:lnTo>
                    <a:pt x="99850" y="150772"/>
                  </a:lnTo>
                  <a:lnTo>
                    <a:pt x="92359" y="187893"/>
                  </a:lnTo>
                  <a:lnTo>
                    <a:pt x="99850" y="225027"/>
                  </a:lnTo>
                  <a:lnTo>
                    <a:pt x="120280" y="255346"/>
                  </a:lnTo>
                  <a:lnTo>
                    <a:pt x="150584" y="275785"/>
                  </a:lnTo>
                  <a:lnTo>
                    <a:pt x="187697" y="283279"/>
                  </a:lnTo>
                  <a:lnTo>
                    <a:pt x="304979" y="283279"/>
                  </a:lnTo>
                  <a:lnTo>
                    <a:pt x="302481" y="286213"/>
                  </a:lnTo>
                  <a:lnTo>
                    <a:pt x="301248" y="287631"/>
                  </a:lnTo>
                  <a:lnTo>
                    <a:pt x="300953" y="289649"/>
                  </a:lnTo>
                  <a:lnTo>
                    <a:pt x="306457" y="301288"/>
                  </a:lnTo>
                  <a:lnTo>
                    <a:pt x="86030" y="301288"/>
                  </a:lnTo>
                  <a:lnTo>
                    <a:pt x="52846" y="317038"/>
                  </a:lnTo>
                  <a:close/>
                </a:path>
                <a:path w="375919" h="375920">
                  <a:moveTo>
                    <a:pt x="353025" y="274488"/>
                  </a:moveTo>
                  <a:lnTo>
                    <a:pt x="316775" y="268587"/>
                  </a:lnTo>
                  <a:lnTo>
                    <a:pt x="357076" y="268587"/>
                  </a:lnTo>
                  <a:lnTo>
                    <a:pt x="355197" y="273255"/>
                  </a:lnTo>
                  <a:lnTo>
                    <a:pt x="353025" y="274488"/>
                  </a:lnTo>
                  <a:close/>
                </a:path>
                <a:path w="375919" h="375920">
                  <a:moveTo>
                    <a:pt x="132995" y="367944"/>
                  </a:moveTo>
                  <a:lnTo>
                    <a:pt x="102398" y="355596"/>
                  </a:lnTo>
                  <a:lnTo>
                    <a:pt x="101165" y="353426"/>
                  </a:lnTo>
                  <a:lnTo>
                    <a:pt x="107068" y="317125"/>
                  </a:lnTo>
                  <a:lnTo>
                    <a:pt x="106228" y="315282"/>
                  </a:lnTo>
                  <a:lnTo>
                    <a:pt x="99353" y="310755"/>
                  </a:lnTo>
                  <a:lnTo>
                    <a:pt x="94301" y="306927"/>
                  </a:lnTo>
                  <a:lnTo>
                    <a:pt x="88038" y="301593"/>
                  </a:lnTo>
                  <a:lnTo>
                    <a:pt x="86030" y="301288"/>
                  </a:lnTo>
                  <a:lnTo>
                    <a:pt x="306457" y="301288"/>
                  </a:lnTo>
                  <a:lnTo>
                    <a:pt x="316362" y="322230"/>
                  </a:lnTo>
                  <a:lnTo>
                    <a:pt x="257185" y="322230"/>
                  </a:lnTo>
                  <a:lnTo>
                    <a:pt x="249874" y="325917"/>
                  </a:lnTo>
                  <a:lnTo>
                    <a:pt x="244036" y="328371"/>
                  </a:lnTo>
                  <a:lnTo>
                    <a:pt x="236212" y="331142"/>
                  </a:lnTo>
                  <a:lnTo>
                    <a:pt x="234946" y="332734"/>
                  </a:lnTo>
                  <a:lnTo>
                    <a:pt x="234657" y="336279"/>
                  </a:lnTo>
                  <a:lnTo>
                    <a:pt x="158126" y="336279"/>
                  </a:lnTo>
                  <a:lnTo>
                    <a:pt x="156249" y="337032"/>
                  </a:lnTo>
                  <a:lnTo>
                    <a:pt x="135396" y="367213"/>
                  </a:lnTo>
                  <a:lnTo>
                    <a:pt x="132995" y="367944"/>
                  </a:lnTo>
                  <a:close/>
                </a:path>
                <a:path w="375919" h="375920">
                  <a:moveTo>
                    <a:pt x="290106" y="345692"/>
                  </a:moveTo>
                  <a:lnTo>
                    <a:pt x="287608" y="345659"/>
                  </a:lnTo>
                  <a:lnTo>
                    <a:pt x="259214" y="322426"/>
                  </a:lnTo>
                  <a:lnTo>
                    <a:pt x="257185" y="322230"/>
                  </a:lnTo>
                  <a:lnTo>
                    <a:pt x="316362" y="322230"/>
                  </a:lnTo>
                  <a:lnTo>
                    <a:pt x="316666" y="322874"/>
                  </a:lnTo>
                  <a:lnTo>
                    <a:pt x="316088" y="325306"/>
                  </a:lnTo>
                  <a:lnTo>
                    <a:pt x="290106" y="345692"/>
                  </a:lnTo>
                  <a:close/>
                </a:path>
                <a:path w="375919" h="375920">
                  <a:moveTo>
                    <a:pt x="197572" y="375819"/>
                  </a:moveTo>
                  <a:lnTo>
                    <a:pt x="195423" y="374532"/>
                  </a:lnTo>
                  <a:lnTo>
                    <a:pt x="182416" y="340184"/>
                  </a:lnTo>
                  <a:lnTo>
                    <a:pt x="180746" y="338984"/>
                  </a:lnTo>
                  <a:lnTo>
                    <a:pt x="172475" y="338515"/>
                  </a:lnTo>
                  <a:lnTo>
                    <a:pt x="166179" y="337751"/>
                  </a:lnTo>
                  <a:lnTo>
                    <a:pt x="158126" y="336279"/>
                  </a:lnTo>
                  <a:lnTo>
                    <a:pt x="234657" y="336279"/>
                  </a:lnTo>
                  <a:lnTo>
                    <a:pt x="231956" y="369362"/>
                  </a:lnTo>
                  <a:lnTo>
                    <a:pt x="230243" y="371183"/>
                  </a:lnTo>
                  <a:lnTo>
                    <a:pt x="199799" y="375481"/>
                  </a:lnTo>
                  <a:lnTo>
                    <a:pt x="197572" y="3758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016082" y="5217487"/>
              <a:ext cx="394970" cy="394970"/>
            </a:xfrm>
            <a:custGeom>
              <a:avLst/>
              <a:gdLst/>
              <a:ahLst/>
              <a:cxnLst/>
              <a:rect l="l" t="t" r="r" b="b"/>
              <a:pathLst>
                <a:path w="394969" h="394970">
                  <a:moveTo>
                    <a:pt x="159510" y="52934"/>
                  </a:moveTo>
                  <a:lnTo>
                    <a:pt x="128117" y="52934"/>
                  </a:lnTo>
                  <a:lnTo>
                    <a:pt x="132428" y="50905"/>
                  </a:lnTo>
                  <a:lnTo>
                    <a:pt x="136880" y="49007"/>
                  </a:lnTo>
                  <a:lnTo>
                    <a:pt x="141408" y="47327"/>
                  </a:lnTo>
                  <a:lnTo>
                    <a:pt x="144365" y="11114"/>
                  </a:lnTo>
                  <a:lnTo>
                    <a:pt x="149309" y="5857"/>
                  </a:lnTo>
                  <a:lnTo>
                    <a:pt x="190654" y="0"/>
                  </a:lnTo>
                  <a:lnTo>
                    <a:pt x="196852" y="3686"/>
                  </a:lnTo>
                  <a:lnTo>
                    <a:pt x="202936" y="19742"/>
                  </a:lnTo>
                  <a:lnTo>
                    <a:pt x="183158" y="19742"/>
                  </a:lnTo>
                  <a:lnTo>
                    <a:pt x="161967" y="22731"/>
                  </a:lnTo>
                  <a:lnTo>
                    <a:pt x="159510" y="52934"/>
                  </a:lnTo>
                  <a:close/>
                </a:path>
                <a:path w="394969" h="394970">
                  <a:moveTo>
                    <a:pt x="246503" y="39365"/>
                  </a:moveTo>
                  <a:lnTo>
                    <a:pt x="224034" y="39365"/>
                  </a:lnTo>
                  <a:lnTo>
                    <a:pt x="244669" y="9489"/>
                  </a:lnTo>
                  <a:lnTo>
                    <a:pt x="251576" y="7428"/>
                  </a:lnTo>
                  <a:lnTo>
                    <a:pt x="290292" y="23036"/>
                  </a:lnTo>
                  <a:lnTo>
                    <a:pt x="293303" y="28370"/>
                  </a:lnTo>
                  <a:lnTo>
                    <a:pt x="254097" y="28370"/>
                  </a:lnTo>
                  <a:lnTo>
                    <a:pt x="246503" y="39365"/>
                  </a:lnTo>
                  <a:close/>
                </a:path>
                <a:path w="394969" h="394970">
                  <a:moveTo>
                    <a:pt x="228945" y="59053"/>
                  </a:moveTo>
                  <a:lnTo>
                    <a:pt x="217727" y="56959"/>
                  </a:lnTo>
                  <a:lnTo>
                    <a:pt x="211780" y="56261"/>
                  </a:lnTo>
                  <a:lnTo>
                    <a:pt x="200246" y="55595"/>
                  </a:lnTo>
                  <a:lnTo>
                    <a:pt x="195401" y="52072"/>
                  </a:lnTo>
                  <a:lnTo>
                    <a:pt x="183158" y="19742"/>
                  </a:lnTo>
                  <a:lnTo>
                    <a:pt x="202936" y="19742"/>
                  </a:lnTo>
                  <a:lnTo>
                    <a:pt x="209718" y="37641"/>
                  </a:lnTo>
                  <a:lnTo>
                    <a:pt x="214541" y="38001"/>
                  </a:lnTo>
                  <a:lnTo>
                    <a:pt x="219331" y="38590"/>
                  </a:lnTo>
                  <a:lnTo>
                    <a:pt x="224034" y="39365"/>
                  </a:lnTo>
                  <a:lnTo>
                    <a:pt x="246503" y="39365"/>
                  </a:lnTo>
                  <a:lnTo>
                    <a:pt x="234488" y="56762"/>
                  </a:lnTo>
                  <a:lnTo>
                    <a:pt x="228945" y="59053"/>
                  </a:lnTo>
                  <a:close/>
                </a:path>
                <a:path w="394969" h="394970">
                  <a:moveTo>
                    <a:pt x="299840" y="94186"/>
                  </a:moveTo>
                  <a:lnTo>
                    <a:pt x="293893" y="93368"/>
                  </a:lnTo>
                  <a:lnTo>
                    <a:pt x="285185" y="85918"/>
                  </a:lnTo>
                  <a:lnTo>
                    <a:pt x="280395" y="82319"/>
                  </a:lnTo>
                  <a:lnTo>
                    <a:pt x="270814" y="76003"/>
                  </a:lnTo>
                  <a:lnTo>
                    <a:pt x="268402" y="70528"/>
                  </a:lnTo>
                  <a:lnTo>
                    <a:pt x="273946" y="36376"/>
                  </a:lnTo>
                  <a:lnTo>
                    <a:pt x="254097" y="28370"/>
                  </a:lnTo>
                  <a:lnTo>
                    <a:pt x="293303" y="28370"/>
                  </a:lnTo>
                  <a:lnTo>
                    <a:pt x="293838" y="29319"/>
                  </a:lnTo>
                  <a:lnTo>
                    <a:pt x="288000" y="65227"/>
                  </a:lnTo>
                  <a:lnTo>
                    <a:pt x="291951" y="67932"/>
                  </a:lnTo>
                  <a:lnTo>
                    <a:pt x="295802" y="70833"/>
                  </a:lnTo>
                  <a:lnTo>
                    <a:pt x="299502" y="73876"/>
                  </a:lnTo>
                  <a:lnTo>
                    <a:pt x="350220" y="73876"/>
                  </a:lnTo>
                  <a:lnTo>
                    <a:pt x="354528" y="79385"/>
                  </a:lnTo>
                  <a:lnTo>
                    <a:pt x="331048" y="79385"/>
                  </a:lnTo>
                  <a:lnTo>
                    <a:pt x="299840" y="94186"/>
                  </a:lnTo>
                  <a:close/>
                </a:path>
                <a:path w="394969" h="394970">
                  <a:moveTo>
                    <a:pt x="88275" y="107079"/>
                  </a:moveTo>
                  <a:lnTo>
                    <a:pt x="65166" y="107079"/>
                  </a:lnTo>
                  <a:lnTo>
                    <a:pt x="67883" y="103119"/>
                  </a:lnTo>
                  <a:lnTo>
                    <a:pt x="70775" y="99269"/>
                  </a:lnTo>
                  <a:lnTo>
                    <a:pt x="73830" y="95550"/>
                  </a:lnTo>
                  <a:lnTo>
                    <a:pt x="58292" y="62685"/>
                  </a:lnTo>
                  <a:lnTo>
                    <a:pt x="59950" y="55672"/>
                  </a:lnTo>
                  <a:lnTo>
                    <a:pt x="92806" y="29930"/>
                  </a:lnTo>
                  <a:lnTo>
                    <a:pt x="100030" y="29984"/>
                  </a:lnTo>
                  <a:lnTo>
                    <a:pt x="125458" y="50763"/>
                  </a:lnTo>
                  <a:lnTo>
                    <a:pt x="96211" y="50763"/>
                  </a:lnTo>
                  <a:lnTo>
                    <a:pt x="79352" y="63972"/>
                  </a:lnTo>
                  <a:lnTo>
                    <a:pt x="94127" y="95244"/>
                  </a:lnTo>
                  <a:lnTo>
                    <a:pt x="93330" y="101167"/>
                  </a:lnTo>
                  <a:lnTo>
                    <a:pt x="88275" y="107079"/>
                  </a:lnTo>
                  <a:close/>
                </a:path>
                <a:path w="394969" h="394970">
                  <a:moveTo>
                    <a:pt x="128881" y="73244"/>
                  </a:moveTo>
                  <a:lnTo>
                    <a:pt x="122923" y="72600"/>
                  </a:lnTo>
                  <a:lnTo>
                    <a:pt x="96211" y="50763"/>
                  </a:lnTo>
                  <a:lnTo>
                    <a:pt x="125458" y="50763"/>
                  </a:lnTo>
                  <a:lnTo>
                    <a:pt x="128117" y="52934"/>
                  </a:lnTo>
                  <a:lnTo>
                    <a:pt x="159510" y="52934"/>
                  </a:lnTo>
                  <a:lnTo>
                    <a:pt x="159162" y="57210"/>
                  </a:lnTo>
                  <a:lnTo>
                    <a:pt x="155485" y="61954"/>
                  </a:lnTo>
                  <a:lnTo>
                    <a:pt x="144584" y="65783"/>
                  </a:lnTo>
                  <a:lnTo>
                    <a:pt x="139062" y="68128"/>
                  </a:lnTo>
                  <a:lnTo>
                    <a:pt x="128881" y="73244"/>
                  </a:lnTo>
                  <a:close/>
                </a:path>
                <a:path w="394969" h="394970">
                  <a:moveTo>
                    <a:pt x="350220" y="73876"/>
                  </a:moveTo>
                  <a:lnTo>
                    <a:pt x="299502" y="73876"/>
                  </a:lnTo>
                  <a:lnTo>
                    <a:pt x="332314" y="58333"/>
                  </a:lnTo>
                  <a:lnTo>
                    <a:pt x="339352" y="59980"/>
                  </a:lnTo>
                  <a:lnTo>
                    <a:pt x="350220" y="73876"/>
                  </a:lnTo>
                  <a:close/>
                </a:path>
                <a:path w="394969" h="394970">
                  <a:moveTo>
                    <a:pt x="378496" y="274204"/>
                  </a:moveTo>
                  <a:lnTo>
                    <a:pt x="358557" y="274204"/>
                  </a:lnTo>
                  <a:lnTo>
                    <a:pt x="366567" y="254320"/>
                  </a:lnTo>
                  <a:lnTo>
                    <a:pt x="338207" y="234697"/>
                  </a:lnTo>
                  <a:lnTo>
                    <a:pt x="335937" y="229134"/>
                  </a:lnTo>
                  <a:lnTo>
                    <a:pt x="338010" y="217943"/>
                  </a:lnTo>
                  <a:lnTo>
                    <a:pt x="338716" y="212020"/>
                  </a:lnTo>
                  <a:lnTo>
                    <a:pt x="339374" y="200426"/>
                  </a:lnTo>
                  <a:lnTo>
                    <a:pt x="342921" y="195604"/>
                  </a:lnTo>
                  <a:lnTo>
                    <a:pt x="375220" y="183312"/>
                  </a:lnTo>
                  <a:lnTo>
                    <a:pt x="372219" y="162096"/>
                  </a:lnTo>
                  <a:lnTo>
                    <a:pt x="337792" y="159271"/>
                  </a:lnTo>
                  <a:lnTo>
                    <a:pt x="333045" y="155585"/>
                  </a:lnTo>
                  <a:lnTo>
                    <a:pt x="329226" y="144699"/>
                  </a:lnTo>
                  <a:lnTo>
                    <a:pt x="326891" y="139169"/>
                  </a:lnTo>
                  <a:lnTo>
                    <a:pt x="321784" y="128970"/>
                  </a:lnTo>
                  <a:lnTo>
                    <a:pt x="322428" y="123026"/>
                  </a:lnTo>
                  <a:lnTo>
                    <a:pt x="344252" y="96280"/>
                  </a:lnTo>
                  <a:lnTo>
                    <a:pt x="331048" y="79385"/>
                  </a:lnTo>
                  <a:lnTo>
                    <a:pt x="354528" y="79385"/>
                  </a:lnTo>
                  <a:lnTo>
                    <a:pt x="365072" y="92866"/>
                  </a:lnTo>
                  <a:lnTo>
                    <a:pt x="365006" y="100076"/>
                  </a:lnTo>
                  <a:lnTo>
                    <a:pt x="342058" y="128218"/>
                  </a:lnTo>
                  <a:lnTo>
                    <a:pt x="344121" y="132515"/>
                  </a:lnTo>
                  <a:lnTo>
                    <a:pt x="346009" y="136987"/>
                  </a:lnTo>
                  <a:lnTo>
                    <a:pt x="347689" y="141536"/>
                  </a:lnTo>
                  <a:lnTo>
                    <a:pt x="383862" y="144470"/>
                  </a:lnTo>
                  <a:lnTo>
                    <a:pt x="389111" y="149411"/>
                  </a:lnTo>
                  <a:lnTo>
                    <a:pt x="390404" y="158573"/>
                  </a:lnTo>
                  <a:lnTo>
                    <a:pt x="371717" y="158573"/>
                  </a:lnTo>
                  <a:lnTo>
                    <a:pt x="390408" y="158606"/>
                  </a:lnTo>
                  <a:lnTo>
                    <a:pt x="394949" y="190794"/>
                  </a:lnTo>
                  <a:lnTo>
                    <a:pt x="391272" y="197001"/>
                  </a:lnTo>
                  <a:lnTo>
                    <a:pt x="357346" y="209893"/>
                  </a:lnTo>
                  <a:lnTo>
                    <a:pt x="356975" y="214725"/>
                  </a:lnTo>
                  <a:lnTo>
                    <a:pt x="356408" y="219525"/>
                  </a:lnTo>
                  <a:lnTo>
                    <a:pt x="355622" y="224248"/>
                  </a:lnTo>
                  <a:lnTo>
                    <a:pt x="385445" y="244885"/>
                  </a:lnTo>
                  <a:lnTo>
                    <a:pt x="387518" y="251811"/>
                  </a:lnTo>
                  <a:lnTo>
                    <a:pt x="378496" y="274204"/>
                  </a:lnTo>
                  <a:close/>
                </a:path>
                <a:path w="394969" h="394970">
                  <a:moveTo>
                    <a:pt x="197474" y="302291"/>
                  </a:moveTo>
                  <a:lnTo>
                    <a:pt x="156802" y="294056"/>
                  </a:lnTo>
                  <a:lnTo>
                    <a:pt x="123552" y="271612"/>
                  </a:lnTo>
                  <a:lnTo>
                    <a:pt x="101115" y="238352"/>
                  </a:lnTo>
                  <a:lnTo>
                    <a:pt x="92883" y="197666"/>
                  </a:lnTo>
                  <a:lnTo>
                    <a:pt x="101115" y="156980"/>
                  </a:lnTo>
                  <a:lnTo>
                    <a:pt x="123552" y="123720"/>
                  </a:lnTo>
                  <a:lnTo>
                    <a:pt x="156802" y="101276"/>
                  </a:lnTo>
                  <a:lnTo>
                    <a:pt x="197474" y="93041"/>
                  </a:lnTo>
                  <a:lnTo>
                    <a:pt x="238153" y="101276"/>
                  </a:lnTo>
                  <a:lnTo>
                    <a:pt x="253328" y="111518"/>
                  </a:lnTo>
                  <a:lnTo>
                    <a:pt x="197474" y="111518"/>
                  </a:lnTo>
                  <a:lnTo>
                    <a:pt x="163997" y="118299"/>
                  </a:lnTo>
                  <a:lnTo>
                    <a:pt x="136626" y="136779"/>
                  </a:lnTo>
                  <a:lnTo>
                    <a:pt x="118156" y="164165"/>
                  </a:lnTo>
                  <a:lnTo>
                    <a:pt x="111378" y="197666"/>
                  </a:lnTo>
                  <a:lnTo>
                    <a:pt x="118156" y="231167"/>
                  </a:lnTo>
                  <a:lnTo>
                    <a:pt x="136626" y="258553"/>
                  </a:lnTo>
                  <a:lnTo>
                    <a:pt x="163997" y="277033"/>
                  </a:lnTo>
                  <a:lnTo>
                    <a:pt x="197474" y="283814"/>
                  </a:lnTo>
                  <a:lnTo>
                    <a:pt x="253328" y="283814"/>
                  </a:lnTo>
                  <a:lnTo>
                    <a:pt x="238153" y="294056"/>
                  </a:lnTo>
                  <a:lnTo>
                    <a:pt x="197474" y="302291"/>
                  </a:lnTo>
                  <a:close/>
                </a:path>
                <a:path w="394969" h="394970">
                  <a:moveTo>
                    <a:pt x="62634" y="337032"/>
                  </a:moveTo>
                  <a:lnTo>
                    <a:pt x="55607" y="335352"/>
                  </a:lnTo>
                  <a:lnTo>
                    <a:pt x="29888" y="302487"/>
                  </a:lnTo>
                  <a:lnTo>
                    <a:pt x="29953" y="295256"/>
                  </a:lnTo>
                  <a:lnTo>
                    <a:pt x="52890" y="267136"/>
                  </a:lnTo>
                  <a:lnTo>
                    <a:pt x="50839" y="262838"/>
                  </a:lnTo>
                  <a:lnTo>
                    <a:pt x="48951" y="258366"/>
                  </a:lnTo>
                  <a:lnTo>
                    <a:pt x="47270" y="253818"/>
                  </a:lnTo>
                  <a:lnTo>
                    <a:pt x="11097" y="250862"/>
                  </a:lnTo>
                  <a:lnTo>
                    <a:pt x="5848" y="245921"/>
                  </a:lnTo>
                  <a:lnTo>
                    <a:pt x="0" y="204560"/>
                  </a:lnTo>
                  <a:lnTo>
                    <a:pt x="3666" y="198331"/>
                  </a:lnTo>
                  <a:lnTo>
                    <a:pt x="37613" y="185460"/>
                  </a:lnTo>
                  <a:lnTo>
                    <a:pt x="37973" y="180628"/>
                  </a:lnTo>
                  <a:lnTo>
                    <a:pt x="38552" y="175829"/>
                  </a:lnTo>
                  <a:lnTo>
                    <a:pt x="39337" y="171106"/>
                  </a:lnTo>
                  <a:lnTo>
                    <a:pt x="9515" y="150480"/>
                  </a:lnTo>
                  <a:lnTo>
                    <a:pt x="7431" y="143554"/>
                  </a:lnTo>
                  <a:lnTo>
                    <a:pt x="23046" y="104788"/>
                  </a:lnTo>
                  <a:lnTo>
                    <a:pt x="29320" y="101243"/>
                  </a:lnTo>
                  <a:lnTo>
                    <a:pt x="65166" y="107079"/>
                  </a:lnTo>
                  <a:lnTo>
                    <a:pt x="88275" y="107079"/>
                  </a:lnTo>
                  <a:lnTo>
                    <a:pt x="85888" y="109871"/>
                  </a:lnTo>
                  <a:lnTo>
                    <a:pt x="82276" y="114681"/>
                  </a:lnTo>
                  <a:lnTo>
                    <a:pt x="78038" y="121128"/>
                  </a:lnTo>
                  <a:lnTo>
                    <a:pt x="36402" y="121128"/>
                  </a:lnTo>
                  <a:lnTo>
                    <a:pt x="28382" y="141034"/>
                  </a:lnTo>
                  <a:lnTo>
                    <a:pt x="56742" y="160668"/>
                  </a:lnTo>
                  <a:lnTo>
                    <a:pt x="59023" y="166198"/>
                  </a:lnTo>
                  <a:lnTo>
                    <a:pt x="56949" y="177422"/>
                  </a:lnTo>
                  <a:lnTo>
                    <a:pt x="56229" y="183399"/>
                  </a:lnTo>
                  <a:lnTo>
                    <a:pt x="55574" y="194906"/>
                  </a:lnTo>
                  <a:lnTo>
                    <a:pt x="52039" y="199760"/>
                  </a:lnTo>
                  <a:lnTo>
                    <a:pt x="19739" y="212020"/>
                  </a:lnTo>
                  <a:lnTo>
                    <a:pt x="22740" y="233268"/>
                  </a:lnTo>
                  <a:lnTo>
                    <a:pt x="57157" y="236093"/>
                  </a:lnTo>
                  <a:lnTo>
                    <a:pt x="61903" y="239747"/>
                  </a:lnTo>
                  <a:lnTo>
                    <a:pt x="65733" y="250666"/>
                  </a:lnTo>
                  <a:lnTo>
                    <a:pt x="68069" y="256196"/>
                  </a:lnTo>
                  <a:lnTo>
                    <a:pt x="73165" y="266383"/>
                  </a:lnTo>
                  <a:lnTo>
                    <a:pt x="72521" y="272328"/>
                  </a:lnTo>
                  <a:lnTo>
                    <a:pt x="50697" y="299084"/>
                  </a:lnTo>
                  <a:lnTo>
                    <a:pt x="63900" y="315947"/>
                  </a:lnTo>
                  <a:lnTo>
                    <a:pt x="118990" y="315947"/>
                  </a:lnTo>
                  <a:lnTo>
                    <a:pt x="124135" y="319329"/>
                  </a:lnTo>
                  <a:lnTo>
                    <a:pt x="125081" y="321477"/>
                  </a:lnTo>
                  <a:lnTo>
                    <a:pt x="95447" y="321477"/>
                  </a:lnTo>
                  <a:lnTo>
                    <a:pt x="62634" y="337032"/>
                  </a:lnTo>
                  <a:close/>
                </a:path>
                <a:path w="394969" h="394970">
                  <a:moveTo>
                    <a:pt x="253328" y="283814"/>
                  </a:moveTo>
                  <a:lnTo>
                    <a:pt x="197474" y="283814"/>
                  </a:lnTo>
                  <a:lnTo>
                    <a:pt x="230957" y="277033"/>
                  </a:lnTo>
                  <a:lnTo>
                    <a:pt x="258326" y="258553"/>
                  </a:lnTo>
                  <a:lnTo>
                    <a:pt x="276794" y="231167"/>
                  </a:lnTo>
                  <a:lnTo>
                    <a:pt x="283570" y="197666"/>
                  </a:lnTo>
                  <a:lnTo>
                    <a:pt x="276794" y="164165"/>
                  </a:lnTo>
                  <a:lnTo>
                    <a:pt x="258326" y="136779"/>
                  </a:lnTo>
                  <a:lnTo>
                    <a:pt x="230957" y="118299"/>
                  </a:lnTo>
                  <a:lnTo>
                    <a:pt x="197474" y="111518"/>
                  </a:lnTo>
                  <a:lnTo>
                    <a:pt x="253328" y="111518"/>
                  </a:lnTo>
                  <a:lnTo>
                    <a:pt x="271406" y="123720"/>
                  </a:lnTo>
                  <a:lnTo>
                    <a:pt x="293844" y="156980"/>
                  </a:lnTo>
                  <a:lnTo>
                    <a:pt x="302077" y="197666"/>
                  </a:lnTo>
                  <a:lnTo>
                    <a:pt x="293844" y="238352"/>
                  </a:lnTo>
                  <a:lnTo>
                    <a:pt x="271406" y="271612"/>
                  </a:lnTo>
                  <a:lnTo>
                    <a:pt x="253328" y="283814"/>
                  </a:lnTo>
                  <a:close/>
                </a:path>
                <a:path w="394969" h="394970">
                  <a:moveTo>
                    <a:pt x="70502" y="126680"/>
                  </a:moveTo>
                  <a:lnTo>
                    <a:pt x="36402" y="121128"/>
                  </a:lnTo>
                  <a:lnTo>
                    <a:pt x="78038" y="121128"/>
                  </a:lnTo>
                  <a:lnTo>
                    <a:pt x="75980" y="124258"/>
                  </a:lnTo>
                  <a:lnTo>
                    <a:pt x="70502" y="126680"/>
                  </a:lnTo>
                  <a:close/>
                </a:path>
                <a:path w="394969" h="394970">
                  <a:moveTo>
                    <a:pt x="371728" y="158606"/>
                  </a:moveTo>
                  <a:close/>
                </a:path>
                <a:path w="394969" h="394970">
                  <a:moveTo>
                    <a:pt x="390408" y="158606"/>
                  </a:moveTo>
                  <a:lnTo>
                    <a:pt x="371728" y="158606"/>
                  </a:lnTo>
                  <a:lnTo>
                    <a:pt x="390404" y="158573"/>
                  </a:lnTo>
                  <a:close/>
                </a:path>
                <a:path w="394969" h="394970">
                  <a:moveTo>
                    <a:pt x="328706" y="344601"/>
                  </a:moveTo>
                  <a:lnTo>
                    <a:pt x="298738" y="344601"/>
                  </a:lnTo>
                  <a:lnTo>
                    <a:pt x="315608" y="331392"/>
                  </a:lnTo>
                  <a:lnTo>
                    <a:pt x="300822" y="300120"/>
                  </a:lnTo>
                  <a:lnTo>
                    <a:pt x="301619" y="294165"/>
                  </a:lnTo>
                  <a:lnTo>
                    <a:pt x="309061" y="285483"/>
                  </a:lnTo>
                  <a:lnTo>
                    <a:pt x="312662" y="280683"/>
                  </a:lnTo>
                  <a:lnTo>
                    <a:pt x="318980" y="271074"/>
                  </a:lnTo>
                  <a:lnTo>
                    <a:pt x="324479" y="268674"/>
                  </a:lnTo>
                  <a:lnTo>
                    <a:pt x="358557" y="274204"/>
                  </a:lnTo>
                  <a:lnTo>
                    <a:pt x="378496" y="274204"/>
                  </a:lnTo>
                  <a:lnTo>
                    <a:pt x="372837" y="288253"/>
                  </a:lnTo>
                  <a:lnTo>
                    <a:pt x="329782" y="288253"/>
                  </a:lnTo>
                  <a:lnTo>
                    <a:pt x="327076" y="292212"/>
                  </a:lnTo>
                  <a:lnTo>
                    <a:pt x="324174" y="296096"/>
                  </a:lnTo>
                  <a:lnTo>
                    <a:pt x="321118" y="299782"/>
                  </a:lnTo>
                  <a:lnTo>
                    <a:pt x="336668" y="332647"/>
                  </a:lnTo>
                  <a:lnTo>
                    <a:pt x="335009" y="339660"/>
                  </a:lnTo>
                  <a:lnTo>
                    <a:pt x="328706" y="344601"/>
                  </a:lnTo>
                  <a:close/>
                </a:path>
                <a:path w="394969" h="394970">
                  <a:moveTo>
                    <a:pt x="365650" y="294089"/>
                  </a:moveTo>
                  <a:lnTo>
                    <a:pt x="329782" y="288253"/>
                  </a:lnTo>
                  <a:lnTo>
                    <a:pt x="372837" y="288253"/>
                  </a:lnTo>
                  <a:lnTo>
                    <a:pt x="371914" y="290544"/>
                  </a:lnTo>
                  <a:lnTo>
                    <a:pt x="365650" y="294089"/>
                  </a:lnTo>
                  <a:close/>
                </a:path>
                <a:path w="394969" h="394970">
                  <a:moveTo>
                    <a:pt x="118990" y="315947"/>
                  </a:moveTo>
                  <a:lnTo>
                    <a:pt x="63900" y="315947"/>
                  </a:lnTo>
                  <a:lnTo>
                    <a:pt x="95120" y="301146"/>
                  </a:lnTo>
                  <a:lnTo>
                    <a:pt x="101067" y="301964"/>
                  </a:lnTo>
                  <a:lnTo>
                    <a:pt x="109785" y="309446"/>
                  </a:lnTo>
                  <a:lnTo>
                    <a:pt x="114576" y="313046"/>
                  </a:lnTo>
                  <a:lnTo>
                    <a:pt x="118990" y="315947"/>
                  </a:lnTo>
                  <a:close/>
                </a:path>
                <a:path w="394969" h="394970">
                  <a:moveTo>
                    <a:pt x="143372" y="387904"/>
                  </a:moveTo>
                  <a:lnTo>
                    <a:pt x="104657" y="372296"/>
                  </a:lnTo>
                  <a:lnTo>
                    <a:pt x="101121" y="366013"/>
                  </a:lnTo>
                  <a:lnTo>
                    <a:pt x="106959" y="330138"/>
                  </a:lnTo>
                  <a:lnTo>
                    <a:pt x="103009" y="327422"/>
                  </a:lnTo>
                  <a:lnTo>
                    <a:pt x="99157" y="324521"/>
                  </a:lnTo>
                  <a:lnTo>
                    <a:pt x="95447" y="321477"/>
                  </a:lnTo>
                  <a:lnTo>
                    <a:pt x="125081" y="321477"/>
                  </a:lnTo>
                  <a:lnTo>
                    <a:pt x="126557" y="324826"/>
                  </a:lnTo>
                  <a:lnTo>
                    <a:pt x="121003" y="358956"/>
                  </a:lnTo>
                  <a:lnTo>
                    <a:pt x="140852" y="366962"/>
                  </a:lnTo>
                  <a:lnTo>
                    <a:pt x="163334" y="366962"/>
                  </a:lnTo>
                  <a:lnTo>
                    <a:pt x="150291" y="385843"/>
                  </a:lnTo>
                  <a:lnTo>
                    <a:pt x="143372" y="387904"/>
                  </a:lnTo>
                  <a:close/>
                </a:path>
                <a:path w="394969" h="394970">
                  <a:moveTo>
                    <a:pt x="251299" y="375622"/>
                  </a:moveTo>
                  <a:lnTo>
                    <a:pt x="211791" y="375622"/>
                  </a:lnTo>
                  <a:lnTo>
                    <a:pt x="232993" y="372601"/>
                  </a:lnTo>
                  <a:lnTo>
                    <a:pt x="235808" y="338122"/>
                  </a:lnTo>
                  <a:lnTo>
                    <a:pt x="239475" y="333399"/>
                  </a:lnTo>
                  <a:lnTo>
                    <a:pt x="250376" y="329571"/>
                  </a:lnTo>
                  <a:lnTo>
                    <a:pt x="255897" y="327226"/>
                  </a:lnTo>
                  <a:lnTo>
                    <a:pt x="266078" y="322121"/>
                  </a:lnTo>
                  <a:lnTo>
                    <a:pt x="272047" y="322765"/>
                  </a:lnTo>
                  <a:lnTo>
                    <a:pt x="296031" y="342387"/>
                  </a:lnTo>
                  <a:lnTo>
                    <a:pt x="266831" y="342387"/>
                  </a:lnTo>
                  <a:lnTo>
                    <a:pt x="262543" y="344460"/>
                  </a:lnTo>
                  <a:lnTo>
                    <a:pt x="258091" y="346325"/>
                  </a:lnTo>
                  <a:lnTo>
                    <a:pt x="253551" y="348037"/>
                  </a:lnTo>
                  <a:lnTo>
                    <a:pt x="251299" y="375622"/>
                  </a:lnTo>
                  <a:close/>
                </a:path>
                <a:path w="394969" h="394970">
                  <a:moveTo>
                    <a:pt x="163334" y="366962"/>
                  </a:moveTo>
                  <a:lnTo>
                    <a:pt x="140852" y="366962"/>
                  </a:lnTo>
                  <a:lnTo>
                    <a:pt x="159970" y="339289"/>
                  </a:lnTo>
                  <a:lnTo>
                    <a:pt x="164324" y="337053"/>
                  </a:lnTo>
                  <a:lnTo>
                    <a:pt x="169736" y="337053"/>
                  </a:lnTo>
                  <a:lnTo>
                    <a:pt x="170598" y="337141"/>
                  </a:lnTo>
                  <a:lnTo>
                    <a:pt x="171460" y="337315"/>
                  </a:lnTo>
                  <a:lnTo>
                    <a:pt x="177222" y="338373"/>
                  </a:lnTo>
                  <a:lnTo>
                    <a:pt x="183169" y="339093"/>
                  </a:lnTo>
                  <a:lnTo>
                    <a:pt x="194703" y="339737"/>
                  </a:lnTo>
                  <a:lnTo>
                    <a:pt x="199548" y="343282"/>
                  </a:lnTo>
                  <a:lnTo>
                    <a:pt x="204358" y="355989"/>
                  </a:lnTo>
                  <a:lnTo>
                    <a:pt x="170914" y="355989"/>
                  </a:lnTo>
                  <a:lnTo>
                    <a:pt x="163334" y="366962"/>
                  </a:lnTo>
                  <a:close/>
                </a:path>
                <a:path w="394969" h="394970">
                  <a:moveTo>
                    <a:pt x="302142" y="365424"/>
                  </a:moveTo>
                  <a:lnTo>
                    <a:pt x="294919" y="365348"/>
                  </a:lnTo>
                  <a:lnTo>
                    <a:pt x="266831" y="342387"/>
                  </a:lnTo>
                  <a:lnTo>
                    <a:pt x="296031" y="342387"/>
                  </a:lnTo>
                  <a:lnTo>
                    <a:pt x="298738" y="344601"/>
                  </a:lnTo>
                  <a:lnTo>
                    <a:pt x="328706" y="344601"/>
                  </a:lnTo>
                  <a:lnTo>
                    <a:pt x="302142" y="365424"/>
                  </a:lnTo>
                  <a:close/>
                </a:path>
                <a:path w="394969" h="394970">
                  <a:moveTo>
                    <a:pt x="209521" y="394558"/>
                  </a:moveTo>
                  <a:lnTo>
                    <a:pt x="203072" y="394558"/>
                  </a:lnTo>
                  <a:lnTo>
                    <a:pt x="197856" y="391035"/>
                  </a:lnTo>
                  <a:lnTo>
                    <a:pt x="185231" y="357690"/>
                  </a:lnTo>
                  <a:lnTo>
                    <a:pt x="180419" y="357330"/>
                  </a:lnTo>
                  <a:lnTo>
                    <a:pt x="175618" y="356774"/>
                  </a:lnTo>
                  <a:lnTo>
                    <a:pt x="170914" y="355989"/>
                  </a:lnTo>
                  <a:lnTo>
                    <a:pt x="204358" y="355989"/>
                  </a:lnTo>
                  <a:lnTo>
                    <a:pt x="211791" y="375622"/>
                  </a:lnTo>
                  <a:lnTo>
                    <a:pt x="251299" y="375622"/>
                  </a:lnTo>
                  <a:lnTo>
                    <a:pt x="250594" y="384250"/>
                  </a:lnTo>
                  <a:lnTo>
                    <a:pt x="245640" y="389497"/>
                  </a:lnTo>
                  <a:lnTo>
                    <a:pt x="210874" y="394416"/>
                  </a:lnTo>
                  <a:lnTo>
                    <a:pt x="210198" y="394525"/>
                  </a:lnTo>
                  <a:lnTo>
                    <a:pt x="209521" y="394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039093" y="7067285"/>
              <a:ext cx="1190625" cy="1000760"/>
            </a:xfrm>
            <a:custGeom>
              <a:avLst/>
              <a:gdLst/>
              <a:ahLst/>
              <a:cxnLst/>
              <a:rect l="l" t="t" r="r" b="b"/>
              <a:pathLst>
                <a:path w="1190625" h="1000759">
                  <a:moveTo>
                    <a:pt x="1141145" y="1000657"/>
                  </a:moveTo>
                  <a:lnTo>
                    <a:pt x="96964" y="1000657"/>
                  </a:lnTo>
                  <a:lnTo>
                    <a:pt x="53581" y="990706"/>
                  </a:lnTo>
                  <a:lnTo>
                    <a:pt x="20230" y="964208"/>
                  </a:lnTo>
                  <a:lnTo>
                    <a:pt x="1005" y="926198"/>
                  </a:lnTo>
                  <a:lnTo>
                    <a:pt x="0" y="881710"/>
                  </a:lnTo>
                  <a:lnTo>
                    <a:pt x="158442" y="111267"/>
                  </a:lnTo>
                  <a:lnTo>
                    <a:pt x="176072" y="66553"/>
                  </a:lnTo>
                  <a:lnTo>
                    <a:pt x="206850" y="31341"/>
                  </a:lnTo>
                  <a:lnTo>
                    <a:pt x="247535" y="8275"/>
                  </a:lnTo>
                  <a:lnTo>
                    <a:pt x="294886" y="0"/>
                  </a:lnTo>
                  <a:lnTo>
                    <a:pt x="1190544" y="0"/>
                  </a:lnTo>
                  <a:lnTo>
                    <a:pt x="1141145" y="1000657"/>
                  </a:lnTo>
                  <a:close/>
                </a:path>
              </a:pathLst>
            </a:custGeom>
            <a:solidFill>
              <a:srgbClr val="3A3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027813" y="7058047"/>
              <a:ext cx="1211580" cy="1019175"/>
            </a:xfrm>
            <a:custGeom>
              <a:avLst/>
              <a:gdLst/>
              <a:ahLst/>
              <a:cxnLst/>
              <a:rect l="l" t="t" r="r" b="b"/>
              <a:pathLst>
                <a:path w="1211579" h="1019175">
                  <a:moveTo>
                    <a:pt x="1157390" y="1019146"/>
                  </a:moveTo>
                  <a:lnTo>
                    <a:pt x="108222" y="1019146"/>
                  </a:lnTo>
                  <a:lnTo>
                    <a:pt x="84244" y="1016485"/>
                  </a:lnTo>
                  <a:lnTo>
                    <a:pt x="41578" y="996229"/>
                  </a:lnTo>
                  <a:lnTo>
                    <a:pt x="11268" y="959041"/>
                  </a:lnTo>
                  <a:lnTo>
                    <a:pt x="0" y="913128"/>
                  </a:lnTo>
                  <a:lnTo>
                    <a:pt x="2212" y="889073"/>
                  </a:lnTo>
                  <a:lnTo>
                    <a:pt x="160621" y="118674"/>
                  </a:lnTo>
                  <a:lnTo>
                    <a:pt x="179460" y="71113"/>
                  </a:lnTo>
                  <a:lnTo>
                    <a:pt x="212369" y="33543"/>
                  </a:lnTo>
                  <a:lnTo>
                    <a:pt x="255782" y="8870"/>
                  </a:lnTo>
                  <a:lnTo>
                    <a:pt x="306133" y="0"/>
                  </a:lnTo>
                  <a:lnTo>
                    <a:pt x="1204378" y="0"/>
                  </a:lnTo>
                  <a:lnTo>
                    <a:pt x="1206800" y="1025"/>
                  </a:lnTo>
                  <a:lnTo>
                    <a:pt x="1210303" y="4712"/>
                  </a:lnTo>
                  <a:lnTo>
                    <a:pt x="1211208" y="7166"/>
                  </a:lnTo>
                  <a:lnTo>
                    <a:pt x="1210634" y="18477"/>
                  </a:lnTo>
                  <a:lnTo>
                    <a:pt x="306133" y="18477"/>
                  </a:lnTo>
                  <a:lnTo>
                    <a:pt x="262068" y="26247"/>
                  </a:lnTo>
                  <a:lnTo>
                    <a:pt x="224062" y="47855"/>
                  </a:lnTo>
                  <a:lnTo>
                    <a:pt x="195245" y="80751"/>
                  </a:lnTo>
                  <a:lnTo>
                    <a:pt x="178746" y="122382"/>
                  </a:lnTo>
                  <a:lnTo>
                    <a:pt x="20347" y="892793"/>
                  </a:lnTo>
                  <a:lnTo>
                    <a:pt x="18491" y="912751"/>
                  </a:lnTo>
                  <a:lnTo>
                    <a:pt x="21046" y="932316"/>
                  </a:lnTo>
                  <a:lnTo>
                    <a:pt x="38734" y="967651"/>
                  </a:lnTo>
                  <a:lnTo>
                    <a:pt x="69734" y="992020"/>
                  </a:lnTo>
                  <a:lnTo>
                    <a:pt x="108222" y="1000657"/>
                  </a:lnTo>
                  <a:lnTo>
                    <a:pt x="1162161" y="1000657"/>
                  </a:lnTo>
                  <a:lnTo>
                    <a:pt x="1161439" y="1015295"/>
                  </a:lnTo>
                  <a:lnTo>
                    <a:pt x="1157390" y="1019146"/>
                  </a:lnTo>
                  <a:close/>
                </a:path>
                <a:path w="1211579" h="1019175">
                  <a:moveTo>
                    <a:pt x="1162161" y="1000657"/>
                  </a:moveTo>
                  <a:lnTo>
                    <a:pt x="1143630" y="1000657"/>
                  </a:lnTo>
                  <a:lnTo>
                    <a:pt x="1192102" y="18477"/>
                  </a:lnTo>
                  <a:lnTo>
                    <a:pt x="1210634" y="18477"/>
                  </a:lnTo>
                  <a:lnTo>
                    <a:pt x="1162161" y="10006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014355" y="7067296"/>
              <a:ext cx="380365" cy="1000760"/>
            </a:xfrm>
            <a:custGeom>
              <a:avLst/>
              <a:gdLst/>
              <a:ahLst/>
              <a:cxnLst/>
              <a:rect l="l" t="t" r="r" b="b"/>
              <a:pathLst>
                <a:path w="380364" h="1000759">
                  <a:moveTo>
                    <a:pt x="299567" y="1000657"/>
                  </a:moveTo>
                  <a:lnTo>
                    <a:pt x="96931" y="1000657"/>
                  </a:lnTo>
                  <a:lnTo>
                    <a:pt x="53560" y="990706"/>
                  </a:lnTo>
                  <a:lnTo>
                    <a:pt x="20214" y="964207"/>
                  </a:lnTo>
                  <a:lnTo>
                    <a:pt x="994" y="926194"/>
                  </a:lnTo>
                  <a:lnTo>
                    <a:pt x="0" y="881699"/>
                  </a:lnTo>
                  <a:lnTo>
                    <a:pt x="174483" y="33137"/>
                  </a:lnTo>
                  <a:lnTo>
                    <a:pt x="179741" y="19823"/>
                  </a:lnTo>
                  <a:lnTo>
                    <a:pt x="188910" y="9336"/>
                  </a:lnTo>
                  <a:lnTo>
                    <a:pt x="201019" y="2465"/>
                  </a:lnTo>
                  <a:lnTo>
                    <a:pt x="215097" y="0"/>
                  </a:lnTo>
                  <a:lnTo>
                    <a:pt x="267213" y="0"/>
                  </a:lnTo>
                  <a:lnTo>
                    <a:pt x="304398" y="23086"/>
                  </a:lnTo>
                  <a:lnTo>
                    <a:pt x="379945" y="913451"/>
                  </a:lnTo>
                  <a:lnTo>
                    <a:pt x="375626" y="946892"/>
                  </a:lnTo>
                  <a:lnTo>
                    <a:pt x="358866" y="974667"/>
                  </a:lnTo>
                  <a:lnTo>
                    <a:pt x="332550" y="993636"/>
                  </a:lnTo>
                  <a:lnTo>
                    <a:pt x="299567" y="1000657"/>
                  </a:lnTo>
                  <a:close/>
                </a:path>
              </a:pathLst>
            </a:custGeom>
            <a:solidFill>
              <a:srgbClr val="C49D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211115" y="7058062"/>
              <a:ext cx="1192530" cy="1019175"/>
            </a:xfrm>
            <a:custGeom>
              <a:avLst/>
              <a:gdLst/>
              <a:ahLst/>
              <a:cxnLst/>
              <a:rect l="l" t="t" r="r" b="b"/>
              <a:pathLst>
                <a:path w="1192529" h="1019175">
                  <a:moveTo>
                    <a:pt x="959967" y="66205"/>
                  </a:moveTo>
                  <a:lnTo>
                    <a:pt x="956894" y="61239"/>
                  </a:lnTo>
                  <a:lnTo>
                    <a:pt x="946937" y="58864"/>
                  </a:lnTo>
                  <a:lnTo>
                    <a:pt x="941933" y="61950"/>
                  </a:lnTo>
                  <a:lnTo>
                    <a:pt x="868718" y="371259"/>
                  </a:lnTo>
                  <a:lnTo>
                    <a:pt x="863028" y="384683"/>
                  </a:lnTo>
                  <a:lnTo>
                    <a:pt x="853554" y="395160"/>
                  </a:lnTo>
                  <a:lnTo>
                    <a:pt x="841184" y="401980"/>
                  </a:lnTo>
                  <a:lnTo>
                    <a:pt x="826833" y="404406"/>
                  </a:lnTo>
                  <a:lnTo>
                    <a:pt x="4152" y="404406"/>
                  </a:lnTo>
                  <a:lnTo>
                    <a:pt x="0" y="408546"/>
                  </a:lnTo>
                  <a:lnTo>
                    <a:pt x="0" y="418769"/>
                  </a:lnTo>
                  <a:lnTo>
                    <a:pt x="4152" y="422897"/>
                  </a:lnTo>
                  <a:lnTo>
                    <a:pt x="826833" y="422897"/>
                  </a:lnTo>
                  <a:lnTo>
                    <a:pt x="847344" y="419417"/>
                  </a:lnTo>
                  <a:lnTo>
                    <a:pt x="865047" y="409676"/>
                  </a:lnTo>
                  <a:lnTo>
                    <a:pt x="878611" y="394703"/>
                  </a:lnTo>
                  <a:lnTo>
                    <a:pt x="886714" y="375539"/>
                  </a:lnTo>
                  <a:lnTo>
                    <a:pt x="959967" y="66205"/>
                  </a:lnTo>
                  <a:close/>
                </a:path>
                <a:path w="1192529" h="1019175">
                  <a:moveTo>
                    <a:pt x="1047483" y="974686"/>
                  </a:moveTo>
                  <a:lnTo>
                    <a:pt x="1043305" y="970559"/>
                  </a:lnTo>
                  <a:lnTo>
                    <a:pt x="900137" y="970559"/>
                  </a:lnTo>
                  <a:lnTo>
                    <a:pt x="886942" y="969086"/>
                  </a:lnTo>
                  <a:lnTo>
                    <a:pt x="853948" y="948575"/>
                  </a:lnTo>
                  <a:lnTo>
                    <a:pt x="840536" y="912114"/>
                  </a:lnTo>
                  <a:lnTo>
                    <a:pt x="841768" y="898867"/>
                  </a:lnTo>
                  <a:lnTo>
                    <a:pt x="900061" y="615315"/>
                  </a:lnTo>
                  <a:lnTo>
                    <a:pt x="896848" y="610425"/>
                  </a:lnTo>
                  <a:lnTo>
                    <a:pt x="886891" y="608355"/>
                  </a:lnTo>
                  <a:lnTo>
                    <a:pt x="881951" y="611581"/>
                  </a:lnTo>
                  <a:lnTo>
                    <a:pt x="823645" y="895134"/>
                  </a:lnTo>
                  <a:lnTo>
                    <a:pt x="822045" y="912495"/>
                  </a:lnTo>
                  <a:lnTo>
                    <a:pt x="824255" y="929513"/>
                  </a:lnTo>
                  <a:lnTo>
                    <a:pt x="852055" y="972477"/>
                  </a:lnTo>
                  <a:lnTo>
                    <a:pt x="900137" y="989037"/>
                  </a:lnTo>
                  <a:lnTo>
                    <a:pt x="1038237" y="989037"/>
                  </a:lnTo>
                  <a:lnTo>
                    <a:pt x="1043305" y="989037"/>
                  </a:lnTo>
                  <a:lnTo>
                    <a:pt x="1047483" y="984910"/>
                  </a:lnTo>
                  <a:lnTo>
                    <a:pt x="1047483" y="974686"/>
                  </a:lnTo>
                  <a:close/>
                </a:path>
                <a:path w="1192529" h="1019175">
                  <a:moveTo>
                    <a:pt x="1093647" y="81381"/>
                  </a:moveTo>
                  <a:lnTo>
                    <a:pt x="1088936" y="41617"/>
                  </a:lnTo>
                  <a:lnTo>
                    <a:pt x="1070457" y="30111"/>
                  </a:lnTo>
                  <a:lnTo>
                    <a:pt x="1018387" y="30111"/>
                  </a:lnTo>
                  <a:lnTo>
                    <a:pt x="950277" y="279273"/>
                  </a:lnTo>
                  <a:lnTo>
                    <a:pt x="949286" y="284276"/>
                  </a:lnTo>
                  <a:lnTo>
                    <a:pt x="952500" y="289166"/>
                  </a:lnTo>
                  <a:lnTo>
                    <a:pt x="958126" y="290334"/>
                  </a:lnTo>
                  <a:lnTo>
                    <a:pt x="959370" y="290398"/>
                  </a:lnTo>
                  <a:lnTo>
                    <a:pt x="963676" y="290398"/>
                  </a:lnTo>
                  <a:lnTo>
                    <a:pt x="967511" y="287375"/>
                  </a:lnTo>
                  <a:lnTo>
                    <a:pt x="1016482" y="49339"/>
                  </a:lnTo>
                  <a:lnTo>
                    <a:pt x="1017358" y="48602"/>
                  </a:lnTo>
                  <a:lnTo>
                    <a:pt x="1071511" y="48602"/>
                  </a:lnTo>
                  <a:lnTo>
                    <a:pt x="1072515" y="49504"/>
                  </a:lnTo>
                  <a:lnTo>
                    <a:pt x="1075207" y="82892"/>
                  </a:lnTo>
                  <a:lnTo>
                    <a:pt x="1079703" y="86690"/>
                  </a:lnTo>
                  <a:lnTo>
                    <a:pt x="1089888" y="85826"/>
                  </a:lnTo>
                  <a:lnTo>
                    <a:pt x="1093647" y="81381"/>
                  </a:lnTo>
                  <a:close/>
                </a:path>
                <a:path w="1192529" h="1019175">
                  <a:moveTo>
                    <a:pt x="1101255" y="174879"/>
                  </a:moveTo>
                  <a:lnTo>
                    <a:pt x="1097051" y="123113"/>
                  </a:lnTo>
                  <a:lnTo>
                    <a:pt x="1092593" y="119341"/>
                  </a:lnTo>
                  <a:lnTo>
                    <a:pt x="1082382" y="120142"/>
                  </a:lnTo>
                  <a:lnTo>
                    <a:pt x="1078585" y="124625"/>
                  </a:lnTo>
                  <a:lnTo>
                    <a:pt x="1082827" y="176098"/>
                  </a:lnTo>
                  <a:lnTo>
                    <a:pt x="1086853" y="179768"/>
                  </a:lnTo>
                  <a:lnTo>
                    <a:pt x="1091603" y="179768"/>
                  </a:lnTo>
                  <a:lnTo>
                    <a:pt x="1097483" y="179324"/>
                  </a:lnTo>
                  <a:lnTo>
                    <a:pt x="1101255" y="174879"/>
                  </a:lnTo>
                  <a:close/>
                </a:path>
                <a:path w="1192529" h="1019175">
                  <a:moveTo>
                    <a:pt x="1162405" y="924356"/>
                  </a:moveTo>
                  <a:lnTo>
                    <a:pt x="1145743" y="719785"/>
                  </a:lnTo>
                  <a:lnTo>
                    <a:pt x="1141310" y="715987"/>
                  </a:lnTo>
                  <a:lnTo>
                    <a:pt x="1131074" y="716838"/>
                  </a:lnTo>
                  <a:lnTo>
                    <a:pt x="1127302" y="721309"/>
                  </a:lnTo>
                  <a:lnTo>
                    <a:pt x="1143977" y="925868"/>
                  </a:lnTo>
                  <a:lnTo>
                    <a:pt x="1143800" y="934478"/>
                  </a:lnTo>
                  <a:lnTo>
                    <a:pt x="1119403" y="967105"/>
                  </a:lnTo>
                  <a:lnTo>
                    <a:pt x="1102804" y="970546"/>
                  </a:lnTo>
                  <a:lnTo>
                    <a:pt x="1097711" y="970546"/>
                  </a:lnTo>
                  <a:lnTo>
                    <a:pt x="1093571" y="974674"/>
                  </a:lnTo>
                  <a:lnTo>
                    <a:pt x="1093571" y="984897"/>
                  </a:lnTo>
                  <a:lnTo>
                    <a:pt x="1097711" y="989037"/>
                  </a:lnTo>
                  <a:lnTo>
                    <a:pt x="1102804" y="989037"/>
                  </a:lnTo>
                  <a:lnTo>
                    <a:pt x="1115199" y="987767"/>
                  </a:lnTo>
                  <a:lnTo>
                    <a:pt x="1154239" y="959802"/>
                  </a:lnTo>
                  <a:lnTo>
                    <a:pt x="1162151" y="936815"/>
                  </a:lnTo>
                  <a:lnTo>
                    <a:pt x="1162405" y="924356"/>
                  </a:lnTo>
                  <a:close/>
                </a:path>
                <a:path w="1192529" h="1019175">
                  <a:moveTo>
                    <a:pt x="1192377" y="921943"/>
                  </a:moveTo>
                  <a:lnTo>
                    <a:pt x="1173835" y="694601"/>
                  </a:lnTo>
                  <a:lnTo>
                    <a:pt x="1173835" y="921943"/>
                  </a:lnTo>
                  <a:lnTo>
                    <a:pt x="1173772" y="932319"/>
                  </a:lnTo>
                  <a:lnTo>
                    <a:pt x="1155280" y="977671"/>
                  </a:lnTo>
                  <a:lnTo>
                    <a:pt x="1117587" y="999147"/>
                  </a:lnTo>
                  <a:lnTo>
                    <a:pt x="1102804" y="1000658"/>
                  </a:lnTo>
                  <a:lnTo>
                    <a:pt x="900137" y="1000658"/>
                  </a:lnTo>
                  <a:lnTo>
                    <a:pt x="861656" y="992022"/>
                  </a:lnTo>
                  <a:lnTo>
                    <a:pt x="830656" y="967651"/>
                  </a:lnTo>
                  <a:lnTo>
                    <a:pt x="812977" y="932319"/>
                  </a:lnTo>
                  <a:lnTo>
                    <a:pt x="810425" y="912749"/>
                  </a:lnTo>
                  <a:lnTo>
                    <a:pt x="812266" y="892784"/>
                  </a:lnTo>
                  <a:lnTo>
                    <a:pt x="986739" y="44259"/>
                  </a:lnTo>
                  <a:lnTo>
                    <a:pt x="1018336" y="18478"/>
                  </a:lnTo>
                  <a:lnTo>
                    <a:pt x="1070444" y="18478"/>
                  </a:lnTo>
                  <a:lnTo>
                    <a:pt x="1102575" y="48120"/>
                  </a:lnTo>
                  <a:lnTo>
                    <a:pt x="1173835" y="921943"/>
                  </a:lnTo>
                  <a:lnTo>
                    <a:pt x="1173835" y="694601"/>
                  </a:lnTo>
                  <a:lnTo>
                    <a:pt x="1120990" y="46634"/>
                  </a:lnTo>
                  <a:lnTo>
                    <a:pt x="1089113" y="3606"/>
                  </a:lnTo>
                  <a:lnTo>
                    <a:pt x="1070444" y="0"/>
                  </a:lnTo>
                  <a:lnTo>
                    <a:pt x="1018336" y="0"/>
                  </a:lnTo>
                  <a:lnTo>
                    <a:pt x="975080" y="24269"/>
                  </a:lnTo>
                  <a:lnTo>
                    <a:pt x="794143" y="889076"/>
                  </a:lnTo>
                  <a:lnTo>
                    <a:pt x="791933" y="913130"/>
                  </a:lnTo>
                  <a:lnTo>
                    <a:pt x="795020" y="936713"/>
                  </a:lnTo>
                  <a:lnTo>
                    <a:pt x="816317" y="979322"/>
                  </a:lnTo>
                  <a:lnTo>
                    <a:pt x="853719" y="1008722"/>
                  </a:lnTo>
                  <a:lnTo>
                    <a:pt x="900137" y="1019136"/>
                  </a:lnTo>
                  <a:lnTo>
                    <a:pt x="1102804" y="1019136"/>
                  </a:lnTo>
                  <a:lnTo>
                    <a:pt x="1154925" y="1002487"/>
                  </a:lnTo>
                  <a:lnTo>
                    <a:pt x="1187754" y="958519"/>
                  </a:lnTo>
                  <a:lnTo>
                    <a:pt x="1191958" y="940549"/>
                  </a:lnTo>
                  <a:lnTo>
                    <a:pt x="1192377" y="9219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77708" y="7471704"/>
              <a:ext cx="244684" cy="11909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085511" y="7462455"/>
              <a:ext cx="887094" cy="537845"/>
            </a:xfrm>
            <a:custGeom>
              <a:avLst/>
              <a:gdLst/>
              <a:ahLst/>
              <a:cxnLst/>
              <a:rect l="l" t="t" r="r" b="b"/>
              <a:pathLst>
                <a:path w="887095" h="537845">
                  <a:moveTo>
                    <a:pt x="646569" y="8724"/>
                  </a:moveTo>
                  <a:lnTo>
                    <a:pt x="645947" y="5791"/>
                  </a:lnTo>
                  <a:lnTo>
                    <a:pt x="642454" y="1308"/>
                  </a:lnTo>
                  <a:lnTo>
                    <a:pt x="639749" y="0"/>
                  </a:lnTo>
                  <a:lnTo>
                    <a:pt x="625094" y="0"/>
                  </a:lnTo>
                  <a:lnTo>
                    <a:pt x="625094" y="18491"/>
                  </a:lnTo>
                  <a:lnTo>
                    <a:pt x="605028" y="99529"/>
                  </a:lnTo>
                  <a:lnTo>
                    <a:pt x="601675" y="107442"/>
                  </a:lnTo>
                  <a:lnTo>
                    <a:pt x="596074" y="113639"/>
                  </a:lnTo>
                  <a:lnTo>
                    <a:pt x="588759" y="117652"/>
                  </a:lnTo>
                  <a:lnTo>
                    <a:pt x="580301" y="119087"/>
                  </a:lnTo>
                  <a:lnTo>
                    <a:pt x="412864" y="119087"/>
                  </a:lnTo>
                  <a:lnTo>
                    <a:pt x="407847" y="116586"/>
                  </a:lnTo>
                  <a:lnTo>
                    <a:pt x="404520" y="112229"/>
                  </a:lnTo>
                  <a:lnTo>
                    <a:pt x="401205" y="107848"/>
                  </a:lnTo>
                  <a:lnTo>
                    <a:pt x="400113" y="102323"/>
                  </a:lnTo>
                  <a:lnTo>
                    <a:pt x="401574" y="97002"/>
                  </a:lnTo>
                  <a:lnTo>
                    <a:pt x="423430" y="18491"/>
                  </a:lnTo>
                  <a:lnTo>
                    <a:pt x="625094" y="18491"/>
                  </a:lnTo>
                  <a:lnTo>
                    <a:pt x="625094" y="0"/>
                  </a:lnTo>
                  <a:lnTo>
                    <a:pt x="412267" y="0"/>
                  </a:lnTo>
                  <a:lnTo>
                    <a:pt x="408609" y="2768"/>
                  </a:lnTo>
                  <a:lnTo>
                    <a:pt x="407479" y="6756"/>
                  </a:lnTo>
                  <a:lnTo>
                    <a:pt x="383781" y="92062"/>
                  </a:lnTo>
                  <a:lnTo>
                    <a:pt x="382600" y="99529"/>
                  </a:lnTo>
                  <a:lnTo>
                    <a:pt x="382625" y="102323"/>
                  </a:lnTo>
                  <a:lnTo>
                    <a:pt x="410095" y="136639"/>
                  </a:lnTo>
                  <a:lnTo>
                    <a:pt x="418376" y="137579"/>
                  </a:lnTo>
                  <a:lnTo>
                    <a:pt x="580301" y="137579"/>
                  </a:lnTo>
                  <a:lnTo>
                    <a:pt x="594931" y="135102"/>
                  </a:lnTo>
                  <a:lnTo>
                    <a:pt x="607542" y="128155"/>
                  </a:lnTo>
                  <a:lnTo>
                    <a:pt x="615772" y="119087"/>
                  </a:lnTo>
                  <a:lnTo>
                    <a:pt x="617220" y="117500"/>
                  </a:lnTo>
                  <a:lnTo>
                    <a:pt x="623011" y="103873"/>
                  </a:lnTo>
                  <a:lnTo>
                    <a:pt x="644156" y="18491"/>
                  </a:lnTo>
                  <a:lnTo>
                    <a:pt x="646569" y="8724"/>
                  </a:lnTo>
                  <a:close/>
                </a:path>
                <a:path w="887095" h="537845">
                  <a:moveTo>
                    <a:pt x="887082" y="523024"/>
                  </a:moveTo>
                  <a:lnTo>
                    <a:pt x="882916" y="518858"/>
                  </a:lnTo>
                  <a:lnTo>
                    <a:pt x="4140" y="518858"/>
                  </a:lnTo>
                  <a:lnTo>
                    <a:pt x="0" y="523024"/>
                  </a:lnTo>
                  <a:lnTo>
                    <a:pt x="0" y="533209"/>
                  </a:lnTo>
                  <a:lnTo>
                    <a:pt x="4140" y="537375"/>
                  </a:lnTo>
                  <a:lnTo>
                    <a:pt x="877849" y="537375"/>
                  </a:lnTo>
                  <a:lnTo>
                    <a:pt x="882916" y="537375"/>
                  </a:lnTo>
                  <a:lnTo>
                    <a:pt x="887082" y="533209"/>
                  </a:lnTo>
                  <a:lnTo>
                    <a:pt x="887082" y="523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492727" y="6882239"/>
              <a:ext cx="584200" cy="148590"/>
            </a:xfrm>
            <a:custGeom>
              <a:avLst/>
              <a:gdLst/>
              <a:ahLst/>
              <a:cxnLst/>
              <a:rect l="l" t="t" r="r" b="b"/>
              <a:pathLst>
                <a:path w="584200" h="148590">
                  <a:moveTo>
                    <a:pt x="573219" y="148298"/>
                  </a:moveTo>
                  <a:lnTo>
                    <a:pt x="542130" y="148298"/>
                  </a:lnTo>
                  <a:lnTo>
                    <a:pt x="550598" y="97764"/>
                  </a:lnTo>
                  <a:lnTo>
                    <a:pt x="549763" y="72512"/>
                  </a:lnTo>
                  <a:lnTo>
                    <a:pt x="539333" y="51893"/>
                  </a:lnTo>
                  <a:lnTo>
                    <a:pt x="521048" y="37993"/>
                  </a:lnTo>
                  <a:lnTo>
                    <a:pt x="496649" y="32896"/>
                  </a:lnTo>
                  <a:lnTo>
                    <a:pt x="115416" y="32896"/>
                  </a:lnTo>
                  <a:lnTo>
                    <a:pt x="66328" y="51893"/>
                  </a:lnTo>
                  <a:lnTo>
                    <a:pt x="39632" y="97764"/>
                  </a:lnTo>
                  <a:lnTo>
                    <a:pt x="31121" y="148298"/>
                  </a:lnTo>
                  <a:lnTo>
                    <a:pt x="0" y="148298"/>
                  </a:lnTo>
                  <a:lnTo>
                    <a:pt x="10933" y="83388"/>
                  </a:lnTo>
                  <a:lnTo>
                    <a:pt x="45256" y="24424"/>
                  </a:lnTo>
                  <a:lnTo>
                    <a:pt x="108279" y="0"/>
                  </a:lnTo>
                  <a:lnTo>
                    <a:pt x="514829" y="0"/>
                  </a:lnTo>
                  <a:lnTo>
                    <a:pt x="546170" y="6553"/>
                  </a:lnTo>
                  <a:lnTo>
                    <a:pt x="569656" y="24424"/>
                  </a:lnTo>
                  <a:lnTo>
                    <a:pt x="583059" y="50930"/>
                  </a:lnTo>
                  <a:lnTo>
                    <a:pt x="584153" y="83388"/>
                  </a:lnTo>
                  <a:lnTo>
                    <a:pt x="573219" y="148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473599" y="6863751"/>
              <a:ext cx="622935" cy="185420"/>
            </a:xfrm>
            <a:custGeom>
              <a:avLst/>
              <a:gdLst/>
              <a:ahLst/>
              <a:cxnLst/>
              <a:rect l="l" t="t" r="r" b="b"/>
              <a:pathLst>
                <a:path w="622935" h="185420">
                  <a:moveTo>
                    <a:pt x="59274" y="185275"/>
                  </a:moveTo>
                  <a:lnTo>
                    <a:pt x="13683" y="185275"/>
                  </a:lnTo>
                  <a:lnTo>
                    <a:pt x="8533" y="182864"/>
                  </a:lnTo>
                  <a:lnTo>
                    <a:pt x="5008" y="178741"/>
                  </a:lnTo>
                  <a:lnTo>
                    <a:pt x="1516" y="174575"/>
                  </a:lnTo>
                  <a:lnTo>
                    <a:pt x="0" y="169077"/>
                  </a:lnTo>
                  <a:lnTo>
                    <a:pt x="916" y="163711"/>
                  </a:lnTo>
                  <a:lnTo>
                    <a:pt x="11817" y="98789"/>
                  </a:lnTo>
                  <a:lnTo>
                    <a:pt x="26013" y="59982"/>
                  </a:lnTo>
                  <a:lnTo>
                    <a:pt x="52299" y="28620"/>
                  </a:lnTo>
                  <a:lnTo>
                    <a:pt x="87243" y="7645"/>
                  </a:lnTo>
                  <a:lnTo>
                    <a:pt x="127408" y="0"/>
                  </a:lnTo>
                  <a:lnTo>
                    <a:pt x="533979" y="0"/>
                  </a:lnTo>
                  <a:lnTo>
                    <a:pt x="553970" y="2005"/>
                  </a:lnTo>
                  <a:lnTo>
                    <a:pt x="572346" y="7892"/>
                  </a:lnTo>
                  <a:lnTo>
                    <a:pt x="588684" y="17472"/>
                  </a:lnTo>
                  <a:lnTo>
                    <a:pt x="589762" y="18488"/>
                  </a:lnTo>
                  <a:lnTo>
                    <a:pt x="127408" y="18488"/>
                  </a:lnTo>
                  <a:lnTo>
                    <a:pt x="93887" y="25039"/>
                  </a:lnTo>
                  <a:lnTo>
                    <a:pt x="64396" y="42907"/>
                  </a:lnTo>
                  <a:lnTo>
                    <a:pt x="42079" y="69409"/>
                  </a:lnTo>
                  <a:lnTo>
                    <a:pt x="30084" y="101865"/>
                  </a:lnTo>
                  <a:lnTo>
                    <a:pt x="19150" y="166787"/>
                  </a:lnTo>
                  <a:lnTo>
                    <a:pt x="69033" y="166787"/>
                  </a:lnTo>
                  <a:lnTo>
                    <a:pt x="66999" y="178763"/>
                  </a:lnTo>
                  <a:lnTo>
                    <a:pt x="59274" y="185275"/>
                  </a:lnTo>
                  <a:close/>
                </a:path>
                <a:path w="622935" h="185420">
                  <a:moveTo>
                    <a:pt x="611121" y="166787"/>
                  </a:moveTo>
                  <a:lnTo>
                    <a:pt x="592369" y="166787"/>
                  </a:lnTo>
                  <a:lnTo>
                    <a:pt x="603303" y="101865"/>
                  </a:lnTo>
                  <a:lnTo>
                    <a:pt x="602202" y="69409"/>
                  </a:lnTo>
                  <a:lnTo>
                    <a:pt x="588794" y="42907"/>
                  </a:lnTo>
                  <a:lnTo>
                    <a:pt x="565310" y="25039"/>
                  </a:lnTo>
                  <a:lnTo>
                    <a:pt x="533979" y="18488"/>
                  </a:lnTo>
                  <a:lnTo>
                    <a:pt x="589762" y="18488"/>
                  </a:lnTo>
                  <a:lnTo>
                    <a:pt x="602561" y="30551"/>
                  </a:lnTo>
                  <a:lnTo>
                    <a:pt x="613326" y="46688"/>
                  </a:lnTo>
                  <a:lnTo>
                    <a:pt x="620155" y="64768"/>
                  </a:lnTo>
                  <a:lnTo>
                    <a:pt x="622932" y="84338"/>
                  </a:lnTo>
                  <a:lnTo>
                    <a:pt x="621537" y="104941"/>
                  </a:lnTo>
                  <a:lnTo>
                    <a:pt x="611121" y="166787"/>
                  </a:lnTo>
                  <a:close/>
                </a:path>
                <a:path w="622935" h="185420">
                  <a:moveTo>
                    <a:pt x="69033" y="166787"/>
                  </a:moveTo>
                  <a:lnTo>
                    <a:pt x="50249" y="166787"/>
                  </a:lnTo>
                  <a:lnTo>
                    <a:pt x="58750" y="116241"/>
                  </a:lnTo>
                  <a:lnTo>
                    <a:pt x="68097" y="90996"/>
                  </a:lnTo>
                  <a:lnTo>
                    <a:pt x="85465" y="70380"/>
                  </a:lnTo>
                  <a:lnTo>
                    <a:pt x="108419" y="56481"/>
                  </a:lnTo>
                  <a:lnTo>
                    <a:pt x="134523" y="51385"/>
                  </a:lnTo>
                  <a:lnTo>
                    <a:pt x="515789" y="51385"/>
                  </a:lnTo>
                  <a:lnTo>
                    <a:pt x="540193" y="56481"/>
                  </a:lnTo>
                  <a:lnTo>
                    <a:pt x="557787" y="69862"/>
                  </a:lnTo>
                  <a:lnTo>
                    <a:pt x="134523" y="69862"/>
                  </a:lnTo>
                  <a:lnTo>
                    <a:pt x="114926" y="73819"/>
                  </a:lnTo>
                  <a:lnTo>
                    <a:pt x="97467" y="84536"/>
                  </a:lnTo>
                  <a:lnTo>
                    <a:pt x="84159" y="100279"/>
                  </a:lnTo>
                  <a:lnTo>
                    <a:pt x="77016" y="119317"/>
                  </a:lnTo>
                  <a:lnTo>
                    <a:pt x="69033" y="166787"/>
                  </a:lnTo>
                  <a:close/>
                </a:path>
                <a:path w="622935" h="185420">
                  <a:moveTo>
                    <a:pt x="601405" y="185275"/>
                  </a:moveTo>
                  <a:lnTo>
                    <a:pt x="555803" y="185275"/>
                  </a:lnTo>
                  <a:lnTo>
                    <a:pt x="550620" y="182864"/>
                  </a:lnTo>
                  <a:lnTo>
                    <a:pt x="547095" y="178741"/>
                  </a:lnTo>
                  <a:lnTo>
                    <a:pt x="543604" y="174575"/>
                  </a:lnTo>
                  <a:lnTo>
                    <a:pt x="542130" y="169077"/>
                  </a:lnTo>
                  <a:lnTo>
                    <a:pt x="543003" y="163711"/>
                  </a:lnTo>
                  <a:lnTo>
                    <a:pt x="551504" y="113198"/>
                  </a:lnTo>
                  <a:lnTo>
                    <a:pt x="552164" y="104371"/>
                  </a:lnTo>
                  <a:lnTo>
                    <a:pt x="524182" y="70656"/>
                  </a:lnTo>
                  <a:lnTo>
                    <a:pt x="515789" y="69862"/>
                  </a:lnTo>
                  <a:lnTo>
                    <a:pt x="557787" y="69862"/>
                  </a:lnTo>
                  <a:lnTo>
                    <a:pt x="558468" y="70380"/>
                  </a:lnTo>
                  <a:lnTo>
                    <a:pt x="568892" y="90996"/>
                  </a:lnTo>
                  <a:lnTo>
                    <a:pt x="569738" y="116241"/>
                  </a:lnTo>
                  <a:lnTo>
                    <a:pt x="561237" y="166787"/>
                  </a:lnTo>
                  <a:lnTo>
                    <a:pt x="611121" y="166787"/>
                  </a:lnTo>
                  <a:lnTo>
                    <a:pt x="609087" y="178763"/>
                  </a:lnTo>
                  <a:lnTo>
                    <a:pt x="601405" y="1852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439335" y="7032327"/>
              <a:ext cx="134620" cy="33655"/>
            </a:xfrm>
            <a:custGeom>
              <a:avLst/>
              <a:gdLst/>
              <a:ahLst/>
              <a:cxnLst/>
              <a:rect l="l" t="t" r="r" b="b"/>
              <a:pathLst>
                <a:path w="134620" h="33654">
                  <a:moveTo>
                    <a:pt x="134119" y="33169"/>
                  </a:moveTo>
                  <a:lnTo>
                    <a:pt x="0" y="33169"/>
                  </a:lnTo>
                  <a:lnTo>
                    <a:pt x="2603" y="20256"/>
                  </a:lnTo>
                  <a:lnTo>
                    <a:pt x="9704" y="9713"/>
                  </a:lnTo>
                  <a:lnTo>
                    <a:pt x="20241" y="2605"/>
                  </a:lnTo>
                  <a:lnTo>
                    <a:pt x="33150" y="0"/>
                  </a:lnTo>
                  <a:lnTo>
                    <a:pt x="100968" y="0"/>
                  </a:lnTo>
                  <a:lnTo>
                    <a:pt x="113877" y="2605"/>
                  </a:lnTo>
                  <a:lnTo>
                    <a:pt x="124414" y="9713"/>
                  </a:lnTo>
                  <a:lnTo>
                    <a:pt x="131516" y="20256"/>
                  </a:lnTo>
                  <a:lnTo>
                    <a:pt x="134119" y="33169"/>
                  </a:lnTo>
                  <a:close/>
                </a:path>
              </a:pathLst>
            </a:custGeom>
            <a:solidFill>
              <a:srgbClr val="3A3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430049" y="7023077"/>
              <a:ext cx="153035" cy="52069"/>
            </a:xfrm>
            <a:custGeom>
              <a:avLst/>
              <a:gdLst/>
              <a:ahLst/>
              <a:cxnLst/>
              <a:rect l="l" t="t" r="r" b="b"/>
              <a:pathLst>
                <a:path w="153035" h="52070">
                  <a:moveTo>
                    <a:pt x="148512" y="51658"/>
                  </a:moveTo>
                  <a:lnTo>
                    <a:pt x="4168" y="51658"/>
                  </a:lnTo>
                  <a:lnTo>
                    <a:pt x="0" y="47534"/>
                  </a:lnTo>
                  <a:lnTo>
                    <a:pt x="0" y="42419"/>
                  </a:lnTo>
                  <a:lnTo>
                    <a:pt x="3344" y="25920"/>
                  </a:lnTo>
                  <a:lnTo>
                    <a:pt x="12456" y="12435"/>
                  </a:lnTo>
                  <a:lnTo>
                    <a:pt x="25954" y="3337"/>
                  </a:lnTo>
                  <a:lnTo>
                    <a:pt x="42458" y="0"/>
                  </a:lnTo>
                  <a:lnTo>
                    <a:pt x="110254" y="0"/>
                  </a:lnTo>
                  <a:lnTo>
                    <a:pt x="126734" y="3337"/>
                  </a:lnTo>
                  <a:lnTo>
                    <a:pt x="140212" y="12435"/>
                  </a:lnTo>
                  <a:lnTo>
                    <a:pt x="144295" y="18488"/>
                  </a:lnTo>
                  <a:lnTo>
                    <a:pt x="42458" y="18488"/>
                  </a:lnTo>
                  <a:lnTo>
                    <a:pt x="35334" y="19569"/>
                  </a:lnTo>
                  <a:lnTo>
                    <a:pt x="29058" y="22595"/>
                  </a:lnTo>
                  <a:lnTo>
                    <a:pt x="23961" y="27240"/>
                  </a:lnTo>
                  <a:lnTo>
                    <a:pt x="20372" y="33180"/>
                  </a:lnTo>
                  <a:lnTo>
                    <a:pt x="150778" y="33180"/>
                  </a:lnTo>
                  <a:lnTo>
                    <a:pt x="152648" y="42419"/>
                  </a:lnTo>
                  <a:lnTo>
                    <a:pt x="152648" y="47534"/>
                  </a:lnTo>
                  <a:lnTo>
                    <a:pt x="148512" y="51658"/>
                  </a:lnTo>
                  <a:close/>
                </a:path>
                <a:path w="153035" h="52070">
                  <a:moveTo>
                    <a:pt x="150778" y="33180"/>
                  </a:moveTo>
                  <a:lnTo>
                    <a:pt x="132308" y="33180"/>
                  </a:lnTo>
                  <a:lnTo>
                    <a:pt x="128724" y="27240"/>
                  </a:lnTo>
                  <a:lnTo>
                    <a:pt x="123638" y="22595"/>
                  </a:lnTo>
                  <a:lnTo>
                    <a:pt x="117374" y="19569"/>
                  </a:lnTo>
                  <a:lnTo>
                    <a:pt x="110254" y="18488"/>
                  </a:lnTo>
                  <a:lnTo>
                    <a:pt x="144295" y="18488"/>
                  </a:lnTo>
                  <a:lnTo>
                    <a:pt x="149309" y="25920"/>
                  </a:lnTo>
                  <a:lnTo>
                    <a:pt x="150778" y="33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982666" y="7032338"/>
              <a:ext cx="134620" cy="33655"/>
            </a:xfrm>
            <a:custGeom>
              <a:avLst/>
              <a:gdLst/>
              <a:ahLst/>
              <a:cxnLst/>
              <a:rect l="l" t="t" r="r" b="b"/>
              <a:pathLst>
                <a:path w="134620" h="33654">
                  <a:moveTo>
                    <a:pt x="134141" y="33169"/>
                  </a:moveTo>
                  <a:lnTo>
                    <a:pt x="0" y="33169"/>
                  </a:lnTo>
                  <a:lnTo>
                    <a:pt x="2606" y="20260"/>
                  </a:lnTo>
                  <a:lnTo>
                    <a:pt x="9715" y="9717"/>
                  </a:lnTo>
                  <a:lnTo>
                    <a:pt x="20260" y="2607"/>
                  </a:lnTo>
                  <a:lnTo>
                    <a:pt x="33172" y="0"/>
                  </a:lnTo>
                  <a:lnTo>
                    <a:pt x="100968" y="0"/>
                  </a:lnTo>
                  <a:lnTo>
                    <a:pt x="113881" y="2607"/>
                  </a:lnTo>
                  <a:lnTo>
                    <a:pt x="124425" y="9717"/>
                  </a:lnTo>
                  <a:lnTo>
                    <a:pt x="131534" y="20260"/>
                  </a:lnTo>
                  <a:lnTo>
                    <a:pt x="134141" y="33169"/>
                  </a:lnTo>
                  <a:close/>
                </a:path>
              </a:pathLst>
            </a:custGeom>
            <a:solidFill>
              <a:srgbClr val="3A3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973413" y="7023088"/>
              <a:ext cx="153035" cy="52069"/>
            </a:xfrm>
            <a:custGeom>
              <a:avLst/>
              <a:gdLst/>
              <a:ahLst/>
              <a:cxnLst/>
              <a:rect l="l" t="t" r="r" b="b"/>
              <a:pathLst>
                <a:path w="153035" h="52070">
                  <a:moveTo>
                    <a:pt x="148457" y="51658"/>
                  </a:moveTo>
                  <a:lnTo>
                    <a:pt x="4146" y="51658"/>
                  </a:lnTo>
                  <a:lnTo>
                    <a:pt x="0" y="47534"/>
                  </a:lnTo>
                  <a:lnTo>
                    <a:pt x="0" y="42419"/>
                  </a:lnTo>
                  <a:lnTo>
                    <a:pt x="3337" y="25920"/>
                  </a:lnTo>
                  <a:lnTo>
                    <a:pt x="12432" y="12435"/>
                  </a:lnTo>
                  <a:lnTo>
                    <a:pt x="25913" y="3337"/>
                  </a:lnTo>
                  <a:lnTo>
                    <a:pt x="42404" y="0"/>
                  </a:lnTo>
                  <a:lnTo>
                    <a:pt x="110200" y="0"/>
                  </a:lnTo>
                  <a:lnTo>
                    <a:pt x="126696" y="3337"/>
                  </a:lnTo>
                  <a:lnTo>
                    <a:pt x="140187" y="12435"/>
                  </a:lnTo>
                  <a:lnTo>
                    <a:pt x="144275" y="18488"/>
                  </a:lnTo>
                  <a:lnTo>
                    <a:pt x="42404" y="18488"/>
                  </a:lnTo>
                  <a:lnTo>
                    <a:pt x="35284" y="19570"/>
                  </a:lnTo>
                  <a:lnTo>
                    <a:pt x="29017" y="22599"/>
                  </a:lnTo>
                  <a:lnTo>
                    <a:pt x="23925" y="27245"/>
                  </a:lnTo>
                  <a:lnTo>
                    <a:pt x="20328" y="33180"/>
                  </a:lnTo>
                  <a:lnTo>
                    <a:pt x="150765" y="33180"/>
                  </a:lnTo>
                  <a:lnTo>
                    <a:pt x="152637" y="42419"/>
                  </a:lnTo>
                  <a:lnTo>
                    <a:pt x="152637" y="47534"/>
                  </a:lnTo>
                  <a:lnTo>
                    <a:pt x="148457" y="51658"/>
                  </a:lnTo>
                  <a:close/>
                </a:path>
                <a:path w="153035" h="52070">
                  <a:moveTo>
                    <a:pt x="150765" y="33180"/>
                  </a:moveTo>
                  <a:lnTo>
                    <a:pt x="132275" y="33180"/>
                  </a:lnTo>
                  <a:lnTo>
                    <a:pt x="128697" y="27245"/>
                  </a:lnTo>
                  <a:lnTo>
                    <a:pt x="123603" y="22599"/>
                  </a:lnTo>
                  <a:lnTo>
                    <a:pt x="117326" y="19570"/>
                  </a:lnTo>
                  <a:lnTo>
                    <a:pt x="110200" y="18488"/>
                  </a:lnTo>
                  <a:lnTo>
                    <a:pt x="144275" y="18488"/>
                  </a:lnTo>
                  <a:lnTo>
                    <a:pt x="149294" y="25920"/>
                  </a:lnTo>
                  <a:lnTo>
                    <a:pt x="150765" y="33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594569" y="6855373"/>
              <a:ext cx="414655" cy="83820"/>
            </a:xfrm>
            <a:custGeom>
              <a:avLst/>
              <a:gdLst/>
              <a:ahLst/>
              <a:cxnLst/>
              <a:rect l="l" t="t" r="r" b="b"/>
              <a:pathLst>
                <a:path w="414654" h="83820">
                  <a:moveTo>
                    <a:pt x="378799" y="83355"/>
                  </a:moveTo>
                  <a:lnTo>
                    <a:pt x="21660" y="83355"/>
                  </a:lnTo>
                  <a:lnTo>
                    <a:pt x="11870" y="81306"/>
                  </a:lnTo>
                  <a:lnTo>
                    <a:pt x="4528" y="75718"/>
                  </a:lnTo>
                  <a:lnTo>
                    <a:pt x="336" y="67429"/>
                  </a:lnTo>
                  <a:lnTo>
                    <a:pt x="0" y="57275"/>
                  </a:lnTo>
                  <a:lnTo>
                    <a:pt x="5237" y="26058"/>
                  </a:lnTo>
                  <a:lnTo>
                    <a:pt x="9000" y="15916"/>
                  </a:lnTo>
                  <a:lnTo>
                    <a:pt x="15984" y="7633"/>
                  </a:lnTo>
                  <a:lnTo>
                    <a:pt x="25209" y="2048"/>
                  </a:lnTo>
                  <a:lnTo>
                    <a:pt x="35693" y="0"/>
                  </a:lnTo>
                  <a:lnTo>
                    <a:pt x="392821" y="0"/>
                  </a:lnTo>
                  <a:lnTo>
                    <a:pt x="402615" y="2048"/>
                  </a:lnTo>
                  <a:lnTo>
                    <a:pt x="409958" y="7633"/>
                  </a:lnTo>
                  <a:lnTo>
                    <a:pt x="414151" y="15916"/>
                  </a:lnTo>
                  <a:lnTo>
                    <a:pt x="414492" y="26058"/>
                  </a:lnTo>
                  <a:lnTo>
                    <a:pt x="409244" y="57275"/>
                  </a:lnTo>
                  <a:lnTo>
                    <a:pt x="405486" y="67429"/>
                  </a:lnTo>
                  <a:lnTo>
                    <a:pt x="398502" y="75718"/>
                  </a:lnTo>
                  <a:lnTo>
                    <a:pt x="389278" y="81306"/>
                  </a:lnTo>
                  <a:lnTo>
                    <a:pt x="378799" y="83355"/>
                  </a:lnTo>
                  <a:close/>
                </a:path>
              </a:pathLst>
            </a:custGeom>
            <a:solidFill>
              <a:srgbClr val="3A3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584967" y="6846135"/>
              <a:ext cx="433705" cy="102235"/>
            </a:xfrm>
            <a:custGeom>
              <a:avLst/>
              <a:gdLst/>
              <a:ahLst/>
              <a:cxnLst/>
              <a:rect l="l" t="t" r="r" b="b"/>
              <a:pathLst>
                <a:path w="433704" h="102234">
                  <a:moveTo>
                    <a:pt x="388391" y="101843"/>
                  </a:moveTo>
                  <a:lnTo>
                    <a:pt x="31252" y="101843"/>
                  </a:lnTo>
                  <a:lnTo>
                    <a:pt x="24235" y="101136"/>
                  </a:lnTo>
                  <a:lnTo>
                    <a:pt x="0" y="72049"/>
                  </a:lnTo>
                  <a:lnTo>
                    <a:pt x="447" y="64986"/>
                  </a:lnTo>
                  <a:lnTo>
                    <a:pt x="10577" y="20514"/>
                  </a:lnTo>
                  <a:lnTo>
                    <a:pt x="45306" y="0"/>
                  </a:lnTo>
                  <a:lnTo>
                    <a:pt x="402402" y="0"/>
                  </a:lnTo>
                  <a:lnTo>
                    <a:pt x="431030" y="18488"/>
                  </a:lnTo>
                  <a:lnTo>
                    <a:pt x="45306" y="18488"/>
                  </a:lnTo>
                  <a:lnTo>
                    <a:pt x="38024" y="19956"/>
                  </a:lnTo>
                  <a:lnTo>
                    <a:pt x="31539" y="23931"/>
                  </a:lnTo>
                  <a:lnTo>
                    <a:pt x="26599" y="29771"/>
                  </a:lnTo>
                  <a:lnTo>
                    <a:pt x="23951" y="36834"/>
                  </a:lnTo>
                  <a:lnTo>
                    <a:pt x="18004" y="72349"/>
                  </a:lnTo>
                  <a:lnTo>
                    <a:pt x="18877" y="76287"/>
                  </a:lnTo>
                  <a:lnTo>
                    <a:pt x="23602" y="81850"/>
                  </a:lnTo>
                  <a:lnTo>
                    <a:pt x="27116" y="83355"/>
                  </a:lnTo>
                  <a:lnTo>
                    <a:pt x="421377" y="83355"/>
                  </a:lnTo>
                  <a:lnTo>
                    <a:pt x="414091" y="92048"/>
                  </a:lnTo>
                  <a:lnTo>
                    <a:pt x="402133" y="99226"/>
                  </a:lnTo>
                  <a:lnTo>
                    <a:pt x="388391" y="101843"/>
                  </a:lnTo>
                  <a:close/>
                </a:path>
                <a:path w="433704" h="102234">
                  <a:moveTo>
                    <a:pt x="421377" y="83355"/>
                  </a:moveTo>
                  <a:lnTo>
                    <a:pt x="388391" y="83355"/>
                  </a:lnTo>
                  <a:lnTo>
                    <a:pt x="395652" y="81882"/>
                  </a:lnTo>
                  <a:lnTo>
                    <a:pt x="402124" y="77897"/>
                  </a:lnTo>
                  <a:lnTo>
                    <a:pt x="407057" y="72049"/>
                  </a:lnTo>
                  <a:lnTo>
                    <a:pt x="409702" y="64986"/>
                  </a:lnTo>
                  <a:lnTo>
                    <a:pt x="415682" y="29461"/>
                  </a:lnTo>
                  <a:lnTo>
                    <a:pt x="414744" y="25523"/>
                  </a:lnTo>
                  <a:lnTo>
                    <a:pt x="412386" y="22698"/>
                  </a:lnTo>
                  <a:lnTo>
                    <a:pt x="410051" y="19993"/>
                  </a:lnTo>
                  <a:lnTo>
                    <a:pt x="406538" y="18488"/>
                  </a:lnTo>
                  <a:lnTo>
                    <a:pt x="431030" y="18488"/>
                  </a:lnTo>
                  <a:lnTo>
                    <a:pt x="432654" y="22799"/>
                  </a:lnTo>
                  <a:lnTo>
                    <a:pt x="433616" y="29461"/>
                  </a:lnTo>
                  <a:lnTo>
                    <a:pt x="433642" y="29771"/>
                  </a:lnTo>
                  <a:lnTo>
                    <a:pt x="433174" y="36834"/>
                  </a:lnTo>
                  <a:lnTo>
                    <a:pt x="427925" y="68052"/>
                  </a:lnTo>
                  <a:lnTo>
                    <a:pt x="423083" y="81320"/>
                  </a:lnTo>
                  <a:lnTo>
                    <a:pt x="421377" y="83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098803" y="7117863"/>
              <a:ext cx="160020" cy="882015"/>
            </a:xfrm>
            <a:custGeom>
              <a:avLst/>
              <a:gdLst/>
              <a:ahLst/>
              <a:cxnLst/>
              <a:rect l="l" t="t" r="r" b="b"/>
              <a:pathLst>
                <a:path w="160020" h="882015">
                  <a:moveTo>
                    <a:pt x="12134" y="881961"/>
                  </a:moveTo>
                  <a:lnTo>
                    <a:pt x="10573" y="881961"/>
                  </a:lnTo>
                  <a:lnTo>
                    <a:pt x="7354" y="881961"/>
                  </a:lnTo>
                  <a:lnTo>
                    <a:pt x="4233" y="880282"/>
                  </a:lnTo>
                  <a:lnTo>
                    <a:pt x="0" y="872854"/>
                  </a:lnTo>
                  <a:lnTo>
                    <a:pt x="1549" y="867182"/>
                  </a:lnTo>
                  <a:lnTo>
                    <a:pt x="141321" y="787546"/>
                  </a:lnTo>
                  <a:lnTo>
                    <a:pt x="141321" y="4134"/>
                  </a:lnTo>
                  <a:lnTo>
                    <a:pt x="145446" y="0"/>
                  </a:lnTo>
                  <a:lnTo>
                    <a:pt x="155627" y="0"/>
                  </a:lnTo>
                  <a:lnTo>
                    <a:pt x="159795" y="4134"/>
                  </a:lnTo>
                  <a:lnTo>
                    <a:pt x="159795" y="796228"/>
                  </a:lnTo>
                  <a:lnTo>
                    <a:pt x="158027" y="799304"/>
                  </a:lnTo>
                  <a:lnTo>
                    <a:pt x="13694" y="881568"/>
                  </a:lnTo>
                  <a:lnTo>
                    <a:pt x="12134" y="881961"/>
                  </a:lnTo>
                  <a:close/>
                </a:path>
              </a:pathLst>
            </a:custGeom>
            <a:solidFill>
              <a:srgbClr val="C49D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86605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Anggota</a:t>
            </a:r>
            <a:r>
              <a:rPr dirty="0" spc="-55"/>
              <a:t> </a:t>
            </a:r>
            <a:r>
              <a:rPr dirty="0" spc="330"/>
              <a:t>Kelompok</a:t>
            </a:r>
            <a:r>
              <a:rPr dirty="0" spc="-50"/>
              <a:t> </a:t>
            </a:r>
            <a:r>
              <a:rPr dirty="0" spc="85"/>
              <a:t>:</a:t>
            </a:r>
          </a:p>
        </p:txBody>
      </p:sp>
      <p:pic>
        <p:nvPicPr>
          <p:cNvPr id="64" name="object 6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831125" y="4268808"/>
            <a:ext cx="142875" cy="142874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8169213" y="3953917"/>
            <a:ext cx="5678805" cy="36830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3450" spc="100">
                <a:latin typeface="Trebuchet MS"/>
                <a:cs typeface="Trebuchet MS"/>
              </a:rPr>
              <a:t>M</a:t>
            </a:r>
            <a:r>
              <a:rPr dirty="0" sz="3450" spc="-155">
                <a:latin typeface="Trebuchet MS"/>
                <a:cs typeface="Trebuchet MS"/>
              </a:rPr>
              <a:t>e</a:t>
            </a:r>
            <a:r>
              <a:rPr dirty="0" sz="3450" spc="-280">
                <a:latin typeface="Trebuchet MS"/>
                <a:cs typeface="Trebuchet MS"/>
              </a:rPr>
              <a:t>l</a:t>
            </a:r>
            <a:r>
              <a:rPr dirty="0" sz="3450" spc="-105">
                <a:latin typeface="Trebuchet MS"/>
                <a:cs typeface="Trebuchet MS"/>
              </a:rPr>
              <a:t>a</a:t>
            </a:r>
            <a:r>
              <a:rPr dirty="0" sz="3450" spc="-85">
                <a:latin typeface="Trebuchet MS"/>
                <a:cs typeface="Trebuchet MS"/>
              </a:rPr>
              <a:t>t</a:t>
            </a:r>
            <a:r>
              <a:rPr dirty="0" sz="3450" spc="-240">
                <a:latin typeface="Trebuchet MS"/>
                <a:cs typeface="Trebuchet MS"/>
              </a:rPr>
              <a:t>i</a:t>
            </a:r>
            <a:r>
              <a:rPr dirty="0" sz="3450" spc="-445">
                <a:latin typeface="Trebuchet MS"/>
                <a:cs typeface="Trebuchet MS"/>
              </a:rPr>
              <a:t> </a:t>
            </a:r>
            <a:r>
              <a:rPr dirty="0" sz="3450" spc="-509">
                <a:latin typeface="Trebuchet MS"/>
                <a:cs typeface="Trebuchet MS"/>
              </a:rPr>
              <a:t>(</a:t>
            </a:r>
            <a:r>
              <a:rPr dirty="0" sz="3450" spc="-270">
                <a:latin typeface="Trebuchet MS"/>
                <a:cs typeface="Trebuchet MS"/>
              </a:rPr>
              <a:t>G</a:t>
            </a:r>
            <a:r>
              <a:rPr dirty="0" sz="3450" spc="-550">
                <a:latin typeface="Trebuchet MS"/>
                <a:cs typeface="Trebuchet MS"/>
              </a:rPr>
              <a:t>1</a:t>
            </a:r>
            <a:r>
              <a:rPr dirty="0" sz="3450" spc="-15">
                <a:latin typeface="Trebuchet MS"/>
                <a:cs typeface="Trebuchet MS"/>
              </a:rPr>
              <a:t>4</a:t>
            </a:r>
            <a:r>
              <a:rPr dirty="0" sz="3450" spc="-550">
                <a:latin typeface="Trebuchet MS"/>
                <a:cs typeface="Trebuchet MS"/>
              </a:rPr>
              <a:t>1</a:t>
            </a:r>
            <a:r>
              <a:rPr dirty="0" sz="3450" spc="-35">
                <a:latin typeface="Trebuchet MS"/>
                <a:cs typeface="Trebuchet MS"/>
              </a:rPr>
              <a:t>9</a:t>
            </a:r>
            <a:r>
              <a:rPr dirty="0" sz="3450" spc="170">
                <a:latin typeface="Trebuchet MS"/>
                <a:cs typeface="Trebuchet MS"/>
              </a:rPr>
              <a:t>00</a:t>
            </a:r>
            <a:r>
              <a:rPr dirty="0" sz="3450" spc="-550">
                <a:latin typeface="Trebuchet MS"/>
                <a:cs typeface="Trebuchet MS"/>
              </a:rPr>
              <a:t>1</a:t>
            </a:r>
            <a:r>
              <a:rPr dirty="0" sz="3450" spc="-30">
                <a:latin typeface="Trebuchet MS"/>
                <a:cs typeface="Trebuchet MS"/>
              </a:rPr>
              <a:t>6</a:t>
            </a:r>
            <a:r>
              <a:rPr dirty="0" sz="3450" spc="-505">
                <a:latin typeface="Trebuchet MS"/>
                <a:cs typeface="Trebuchet MS"/>
              </a:rPr>
              <a:t>)</a:t>
            </a:r>
            <a:endParaRPr sz="3450">
              <a:latin typeface="Trebuchet MS"/>
              <a:cs typeface="Trebuchet MS"/>
            </a:endParaRPr>
          </a:p>
          <a:p>
            <a:pPr marL="12700" marR="5080">
              <a:lnSpc>
                <a:spcPct val="115900"/>
              </a:lnSpc>
            </a:pPr>
            <a:r>
              <a:rPr dirty="0" sz="3450" spc="25">
                <a:latin typeface="Trebuchet MS"/>
                <a:cs typeface="Trebuchet MS"/>
              </a:rPr>
              <a:t>P</a:t>
            </a:r>
            <a:r>
              <a:rPr dirty="0" sz="3450" spc="-20">
                <a:latin typeface="Trebuchet MS"/>
                <a:cs typeface="Trebuchet MS"/>
              </a:rPr>
              <a:t>u</a:t>
            </a:r>
            <a:r>
              <a:rPr dirty="0" sz="3450" spc="-85">
                <a:latin typeface="Trebuchet MS"/>
                <a:cs typeface="Trebuchet MS"/>
              </a:rPr>
              <a:t>t</a:t>
            </a:r>
            <a:r>
              <a:rPr dirty="0" sz="3450" spc="-120">
                <a:latin typeface="Trebuchet MS"/>
                <a:cs typeface="Trebuchet MS"/>
              </a:rPr>
              <a:t>r</a:t>
            </a:r>
            <a:r>
              <a:rPr dirty="0" sz="3450" spc="-240">
                <a:latin typeface="Trebuchet MS"/>
                <a:cs typeface="Trebuchet MS"/>
              </a:rPr>
              <a:t>i</a:t>
            </a:r>
            <a:r>
              <a:rPr dirty="0" sz="3450" spc="-445">
                <a:latin typeface="Trebuchet MS"/>
                <a:cs typeface="Trebuchet MS"/>
              </a:rPr>
              <a:t> </a:t>
            </a:r>
            <a:r>
              <a:rPr dirty="0" sz="3450" spc="-35">
                <a:latin typeface="Trebuchet MS"/>
                <a:cs typeface="Trebuchet MS"/>
              </a:rPr>
              <a:t>E</a:t>
            </a:r>
            <a:r>
              <a:rPr dirty="0" sz="3450" spc="-35">
                <a:latin typeface="Trebuchet MS"/>
                <a:cs typeface="Trebuchet MS"/>
              </a:rPr>
              <a:t>k</a:t>
            </a:r>
            <a:r>
              <a:rPr dirty="0" sz="3450" spc="-100">
                <a:latin typeface="Trebuchet MS"/>
                <a:cs typeface="Trebuchet MS"/>
              </a:rPr>
              <a:t>a</a:t>
            </a:r>
            <a:r>
              <a:rPr dirty="0" sz="3450" spc="-450">
                <a:latin typeface="Trebuchet MS"/>
                <a:cs typeface="Trebuchet MS"/>
              </a:rPr>
              <a:t> </a:t>
            </a:r>
            <a:r>
              <a:rPr dirty="0" sz="3450" spc="25">
                <a:latin typeface="Trebuchet MS"/>
                <a:cs typeface="Trebuchet MS"/>
              </a:rPr>
              <a:t>P</a:t>
            </a:r>
            <a:r>
              <a:rPr dirty="0" sz="3450" spc="-155">
                <a:latin typeface="Trebuchet MS"/>
                <a:cs typeface="Trebuchet MS"/>
              </a:rPr>
              <a:t>e</a:t>
            </a:r>
            <a:r>
              <a:rPr dirty="0" sz="3450" spc="-120">
                <a:latin typeface="Trebuchet MS"/>
                <a:cs typeface="Trebuchet MS"/>
              </a:rPr>
              <a:t>r</a:t>
            </a:r>
            <a:r>
              <a:rPr dirty="0" sz="3450" spc="-50">
                <a:latin typeface="Trebuchet MS"/>
                <a:cs typeface="Trebuchet MS"/>
              </a:rPr>
              <a:t>d</a:t>
            </a:r>
            <a:r>
              <a:rPr dirty="0" sz="3450" spc="-105">
                <a:latin typeface="Trebuchet MS"/>
                <a:cs typeface="Trebuchet MS"/>
              </a:rPr>
              <a:t>a</a:t>
            </a:r>
            <a:r>
              <a:rPr dirty="0" sz="3450" spc="35">
                <a:latin typeface="Trebuchet MS"/>
                <a:cs typeface="Trebuchet MS"/>
              </a:rPr>
              <a:t>n</a:t>
            </a:r>
            <a:r>
              <a:rPr dirty="0" sz="3450" spc="-85">
                <a:latin typeface="Trebuchet MS"/>
                <a:cs typeface="Trebuchet MS"/>
              </a:rPr>
              <a:t>t</a:t>
            </a:r>
            <a:r>
              <a:rPr dirty="0" sz="3450" spc="-240">
                <a:latin typeface="Trebuchet MS"/>
                <a:cs typeface="Trebuchet MS"/>
              </a:rPr>
              <a:t>i</a:t>
            </a:r>
            <a:r>
              <a:rPr dirty="0" sz="3450" spc="-445">
                <a:latin typeface="Trebuchet MS"/>
                <a:cs typeface="Trebuchet MS"/>
              </a:rPr>
              <a:t> </a:t>
            </a:r>
            <a:r>
              <a:rPr dirty="0" sz="3450" spc="-509">
                <a:latin typeface="Trebuchet MS"/>
                <a:cs typeface="Trebuchet MS"/>
              </a:rPr>
              <a:t>(</a:t>
            </a:r>
            <a:r>
              <a:rPr dirty="0" sz="3450" spc="-270">
                <a:latin typeface="Trebuchet MS"/>
                <a:cs typeface="Trebuchet MS"/>
              </a:rPr>
              <a:t>G</a:t>
            </a:r>
            <a:r>
              <a:rPr dirty="0" sz="3450" spc="-550">
                <a:latin typeface="Trebuchet MS"/>
                <a:cs typeface="Trebuchet MS"/>
              </a:rPr>
              <a:t>1</a:t>
            </a:r>
            <a:r>
              <a:rPr dirty="0" sz="3450" spc="-15">
                <a:latin typeface="Trebuchet MS"/>
                <a:cs typeface="Trebuchet MS"/>
              </a:rPr>
              <a:t>4</a:t>
            </a:r>
            <a:r>
              <a:rPr dirty="0" sz="3450" spc="-550">
                <a:latin typeface="Trebuchet MS"/>
                <a:cs typeface="Trebuchet MS"/>
              </a:rPr>
              <a:t>1</a:t>
            </a:r>
            <a:r>
              <a:rPr dirty="0" sz="3450" spc="-35">
                <a:latin typeface="Trebuchet MS"/>
                <a:cs typeface="Trebuchet MS"/>
              </a:rPr>
              <a:t>9</a:t>
            </a:r>
            <a:r>
              <a:rPr dirty="0" sz="3450" spc="170">
                <a:latin typeface="Trebuchet MS"/>
                <a:cs typeface="Trebuchet MS"/>
              </a:rPr>
              <a:t>00</a:t>
            </a:r>
            <a:r>
              <a:rPr dirty="0" sz="3450" spc="-245">
                <a:latin typeface="Trebuchet MS"/>
                <a:cs typeface="Trebuchet MS"/>
              </a:rPr>
              <a:t>2</a:t>
            </a:r>
            <a:r>
              <a:rPr dirty="0" sz="3450" spc="-270">
                <a:latin typeface="Trebuchet MS"/>
                <a:cs typeface="Trebuchet MS"/>
              </a:rPr>
              <a:t>7</a:t>
            </a:r>
            <a:r>
              <a:rPr dirty="0" sz="3450" spc="-445">
                <a:latin typeface="Trebuchet MS"/>
                <a:cs typeface="Trebuchet MS"/>
              </a:rPr>
              <a:t>)  </a:t>
            </a:r>
            <a:r>
              <a:rPr dirty="0" sz="3450" spc="25">
                <a:latin typeface="Trebuchet MS"/>
                <a:cs typeface="Trebuchet MS"/>
              </a:rPr>
              <a:t>W</a:t>
            </a:r>
            <a:r>
              <a:rPr dirty="0" sz="3450" spc="-245">
                <a:latin typeface="Trebuchet MS"/>
                <a:cs typeface="Trebuchet MS"/>
              </a:rPr>
              <a:t>i</a:t>
            </a:r>
            <a:r>
              <a:rPr dirty="0" sz="3450" spc="-50">
                <a:latin typeface="Trebuchet MS"/>
                <a:cs typeface="Trebuchet MS"/>
              </a:rPr>
              <a:t>d</a:t>
            </a:r>
            <a:r>
              <a:rPr dirty="0" sz="3450" spc="15">
                <a:latin typeface="Trebuchet MS"/>
                <a:cs typeface="Trebuchet MS"/>
              </a:rPr>
              <a:t>y</a:t>
            </a:r>
            <a:r>
              <a:rPr dirty="0" sz="3450" spc="-100">
                <a:latin typeface="Trebuchet MS"/>
                <a:cs typeface="Trebuchet MS"/>
              </a:rPr>
              <a:t>a</a:t>
            </a:r>
            <a:r>
              <a:rPr dirty="0" sz="3450" spc="-450">
                <a:latin typeface="Trebuchet MS"/>
                <a:cs typeface="Trebuchet MS"/>
              </a:rPr>
              <a:t> </a:t>
            </a:r>
            <a:r>
              <a:rPr dirty="0" sz="3450" spc="-114">
                <a:latin typeface="Trebuchet MS"/>
                <a:cs typeface="Trebuchet MS"/>
              </a:rPr>
              <a:t>L</a:t>
            </a:r>
            <a:r>
              <a:rPr dirty="0" sz="3450" spc="-20">
                <a:latin typeface="Trebuchet MS"/>
                <a:cs typeface="Trebuchet MS"/>
              </a:rPr>
              <a:t>u</a:t>
            </a:r>
            <a:r>
              <a:rPr dirty="0" sz="3450" spc="-85">
                <a:latin typeface="Trebuchet MS"/>
                <a:cs typeface="Trebuchet MS"/>
              </a:rPr>
              <a:t>t</a:t>
            </a:r>
            <a:r>
              <a:rPr dirty="0" sz="3450" spc="30">
                <a:latin typeface="Trebuchet MS"/>
                <a:cs typeface="Trebuchet MS"/>
              </a:rPr>
              <a:t>h</a:t>
            </a:r>
            <a:r>
              <a:rPr dirty="0" sz="3450" spc="-60">
                <a:latin typeface="Trebuchet MS"/>
                <a:cs typeface="Trebuchet MS"/>
              </a:rPr>
              <a:t>f</a:t>
            </a:r>
            <a:r>
              <a:rPr dirty="0" sz="3450" spc="-245">
                <a:latin typeface="Trebuchet MS"/>
                <a:cs typeface="Trebuchet MS"/>
              </a:rPr>
              <a:t>i</a:t>
            </a:r>
            <a:r>
              <a:rPr dirty="0" sz="3450" spc="-105">
                <a:latin typeface="Trebuchet MS"/>
                <a:cs typeface="Trebuchet MS"/>
              </a:rPr>
              <a:t>a</a:t>
            </a:r>
            <a:r>
              <a:rPr dirty="0" sz="3450" spc="35">
                <a:latin typeface="Trebuchet MS"/>
                <a:cs typeface="Trebuchet MS"/>
              </a:rPr>
              <a:t>n</a:t>
            </a:r>
            <a:r>
              <a:rPr dirty="0" sz="3450" spc="-240">
                <a:latin typeface="Trebuchet MS"/>
                <a:cs typeface="Trebuchet MS"/>
              </a:rPr>
              <a:t>i</a:t>
            </a:r>
            <a:r>
              <a:rPr dirty="0" sz="3450" spc="-445">
                <a:latin typeface="Trebuchet MS"/>
                <a:cs typeface="Trebuchet MS"/>
              </a:rPr>
              <a:t> </a:t>
            </a:r>
            <a:r>
              <a:rPr dirty="0" sz="3450" spc="-509">
                <a:latin typeface="Trebuchet MS"/>
                <a:cs typeface="Trebuchet MS"/>
              </a:rPr>
              <a:t>(</a:t>
            </a:r>
            <a:r>
              <a:rPr dirty="0" sz="3450" spc="-270">
                <a:latin typeface="Trebuchet MS"/>
                <a:cs typeface="Trebuchet MS"/>
              </a:rPr>
              <a:t>G</a:t>
            </a:r>
            <a:r>
              <a:rPr dirty="0" sz="3450" spc="-550">
                <a:latin typeface="Trebuchet MS"/>
                <a:cs typeface="Trebuchet MS"/>
              </a:rPr>
              <a:t>1</a:t>
            </a:r>
            <a:r>
              <a:rPr dirty="0" sz="3450" spc="-15">
                <a:latin typeface="Trebuchet MS"/>
                <a:cs typeface="Trebuchet MS"/>
              </a:rPr>
              <a:t>4</a:t>
            </a:r>
            <a:r>
              <a:rPr dirty="0" sz="3450" spc="-550">
                <a:latin typeface="Trebuchet MS"/>
                <a:cs typeface="Trebuchet MS"/>
              </a:rPr>
              <a:t>1</a:t>
            </a:r>
            <a:r>
              <a:rPr dirty="0" sz="3450" spc="-35">
                <a:latin typeface="Trebuchet MS"/>
                <a:cs typeface="Trebuchet MS"/>
              </a:rPr>
              <a:t>9</a:t>
            </a:r>
            <a:r>
              <a:rPr dirty="0" sz="3450" spc="170">
                <a:latin typeface="Trebuchet MS"/>
                <a:cs typeface="Trebuchet MS"/>
              </a:rPr>
              <a:t>00</a:t>
            </a:r>
            <a:r>
              <a:rPr dirty="0" sz="3450" spc="-225">
                <a:latin typeface="Trebuchet MS"/>
                <a:cs typeface="Trebuchet MS"/>
              </a:rPr>
              <a:t>3</a:t>
            </a:r>
            <a:r>
              <a:rPr dirty="0" sz="3450" spc="-270">
                <a:latin typeface="Trebuchet MS"/>
                <a:cs typeface="Trebuchet MS"/>
              </a:rPr>
              <a:t>7</a:t>
            </a:r>
            <a:r>
              <a:rPr dirty="0" sz="3450" spc="-445">
                <a:latin typeface="Trebuchet MS"/>
                <a:cs typeface="Trebuchet MS"/>
              </a:rPr>
              <a:t>)  </a:t>
            </a:r>
            <a:r>
              <a:rPr dirty="0" sz="3450" spc="-85">
                <a:latin typeface="Trebuchet MS"/>
                <a:cs typeface="Trebuchet MS"/>
              </a:rPr>
              <a:t>F</a:t>
            </a:r>
            <a:r>
              <a:rPr dirty="0" sz="3450" spc="-105">
                <a:latin typeface="Trebuchet MS"/>
                <a:cs typeface="Trebuchet MS"/>
              </a:rPr>
              <a:t>a</a:t>
            </a:r>
            <a:r>
              <a:rPr dirty="0" sz="3450" spc="-120">
                <a:latin typeface="Trebuchet MS"/>
                <a:cs typeface="Trebuchet MS"/>
              </a:rPr>
              <a:t>r</a:t>
            </a:r>
            <a:r>
              <a:rPr dirty="0" sz="3450" spc="30">
                <a:latin typeface="Trebuchet MS"/>
                <a:cs typeface="Trebuchet MS"/>
              </a:rPr>
              <a:t>h</a:t>
            </a:r>
            <a:r>
              <a:rPr dirty="0" sz="3450" spc="-105">
                <a:latin typeface="Trebuchet MS"/>
                <a:cs typeface="Trebuchet MS"/>
              </a:rPr>
              <a:t>a</a:t>
            </a:r>
            <a:r>
              <a:rPr dirty="0" sz="3450" spc="40">
                <a:latin typeface="Trebuchet MS"/>
                <a:cs typeface="Trebuchet MS"/>
              </a:rPr>
              <a:t>n</a:t>
            </a:r>
            <a:r>
              <a:rPr dirty="0" sz="3450" spc="-450">
                <a:latin typeface="Trebuchet MS"/>
                <a:cs typeface="Trebuchet MS"/>
              </a:rPr>
              <a:t> </a:t>
            </a:r>
            <a:r>
              <a:rPr dirty="0" sz="3450" spc="75">
                <a:latin typeface="Trebuchet MS"/>
                <a:cs typeface="Trebuchet MS"/>
              </a:rPr>
              <a:t>N</a:t>
            </a:r>
            <a:r>
              <a:rPr dirty="0" sz="3450" spc="-105">
                <a:latin typeface="Trebuchet MS"/>
                <a:cs typeface="Trebuchet MS"/>
              </a:rPr>
              <a:t>a</a:t>
            </a:r>
            <a:r>
              <a:rPr dirty="0" sz="3450" spc="-120">
                <a:latin typeface="Trebuchet MS"/>
                <a:cs typeface="Trebuchet MS"/>
              </a:rPr>
              <a:t>r</a:t>
            </a:r>
            <a:r>
              <a:rPr dirty="0" sz="3450" spc="-155">
                <a:latin typeface="Trebuchet MS"/>
                <a:cs typeface="Trebuchet MS"/>
              </a:rPr>
              <a:t>e</a:t>
            </a:r>
            <a:r>
              <a:rPr dirty="0" sz="3450" spc="35">
                <a:latin typeface="Trebuchet MS"/>
                <a:cs typeface="Trebuchet MS"/>
              </a:rPr>
              <a:t>n</a:t>
            </a:r>
            <a:r>
              <a:rPr dirty="0" sz="3450" spc="-50">
                <a:latin typeface="Trebuchet MS"/>
                <a:cs typeface="Trebuchet MS"/>
              </a:rPr>
              <a:t>d</a:t>
            </a:r>
            <a:r>
              <a:rPr dirty="0" sz="3450" spc="-120">
                <a:latin typeface="Trebuchet MS"/>
                <a:cs typeface="Trebuchet MS"/>
              </a:rPr>
              <a:t>r</a:t>
            </a:r>
            <a:r>
              <a:rPr dirty="0" sz="3450" spc="-100">
                <a:latin typeface="Trebuchet MS"/>
                <a:cs typeface="Trebuchet MS"/>
              </a:rPr>
              <a:t>a</a:t>
            </a:r>
            <a:r>
              <a:rPr dirty="0" sz="3450" spc="-450">
                <a:latin typeface="Trebuchet MS"/>
                <a:cs typeface="Trebuchet MS"/>
              </a:rPr>
              <a:t> </a:t>
            </a:r>
            <a:r>
              <a:rPr dirty="0" sz="3450" spc="-509">
                <a:latin typeface="Trebuchet MS"/>
                <a:cs typeface="Trebuchet MS"/>
              </a:rPr>
              <a:t>(</a:t>
            </a:r>
            <a:r>
              <a:rPr dirty="0" sz="3450" spc="-270">
                <a:latin typeface="Trebuchet MS"/>
                <a:cs typeface="Trebuchet MS"/>
              </a:rPr>
              <a:t>G</a:t>
            </a:r>
            <a:r>
              <a:rPr dirty="0" sz="3450" spc="-550">
                <a:latin typeface="Trebuchet MS"/>
                <a:cs typeface="Trebuchet MS"/>
              </a:rPr>
              <a:t>1</a:t>
            </a:r>
            <a:r>
              <a:rPr dirty="0" sz="3450" spc="-15">
                <a:latin typeface="Trebuchet MS"/>
                <a:cs typeface="Trebuchet MS"/>
              </a:rPr>
              <a:t>4</a:t>
            </a:r>
            <a:r>
              <a:rPr dirty="0" sz="3450" spc="-550">
                <a:latin typeface="Trebuchet MS"/>
                <a:cs typeface="Trebuchet MS"/>
              </a:rPr>
              <a:t>1</a:t>
            </a:r>
            <a:r>
              <a:rPr dirty="0" sz="3450" spc="-35">
                <a:latin typeface="Trebuchet MS"/>
                <a:cs typeface="Trebuchet MS"/>
              </a:rPr>
              <a:t>9</a:t>
            </a:r>
            <a:r>
              <a:rPr dirty="0" sz="3450" spc="170">
                <a:latin typeface="Trebuchet MS"/>
                <a:cs typeface="Trebuchet MS"/>
              </a:rPr>
              <a:t>00</a:t>
            </a:r>
            <a:r>
              <a:rPr dirty="0" sz="3450" spc="-229">
                <a:latin typeface="Trebuchet MS"/>
                <a:cs typeface="Trebuchet MS"/>
              </a:rPr>
              <a:t>5</a:t>
            </a:r>
            <a:r>
              <a:rPr dirty="0" sz="3450" spc="170">
                <a:latin typeface="Trebuchet MS"/>
                <a:cs typeface="Trebuchet MS"/>
              </a:rPr>
              <a:t>0</a:t>
            </a:r>
            <a:r>
              <a:rPr dirty="0" sz="3450" spc="-445">
                <a:latin typeface="Trebuchet MS"/>
                <a:cs typeface="Trebuchet MS"/>
              </a:rPr>
              <a:t>)  </a:t>
            </a:r>
            <a:r>
              <a:rPr dirty="0" sz="3450" spc="85">
                <a:latin typeface="Trebuchet MS"/>
                <a:cs typeface="Trebuchet MS"/>
              </a:rPr>
              <a:t>S</a:t>
            </a:r>
            <a:r>
              <a:rPr dirty="0" sz="3450" spc="-20">
                <a:latin typeface="Trebuchet MS"/>
                <a:cs typeface="Trebuchet MS"/>
              </a:rPr>
              <a:t>u</a:t>
            </a:r>
            <a:r>
              <a:rPr dirty="0" sz="3450" spc="-120">
                <a:latin typeface="Trebuchet MS"/>
                <a:cs typeface="Trebuchet MS"/>
              </a:rPr>
              <a:t>r</a:t>
            </a:r>
            <a:r>
              <a:rPr dirty="0" sz="3450" spc="15">
                <a:latin typeface="Trebuchet MS"/>
                <a:cs typeface="Trebuchet MS"/>
              </a:rPr>
              <a:t>y</a:t>
            </a:r>
            <a:r>
              <a:rPr dirty="0" sz="3450" spc="-100">
                <a:latin typeface="Trebuchet MS"/>
                <a:cs typeface="Trebuchet MS"/>
              </a:rPr>
              <a:t>a</a:t>
            </a:r>
            <a:r>
              <a:rPr dirty="0" sz="3450" spc="-450">
                <a:latin typeface="Trebuchet MS"/>
                <a:cs typeface="Trebuchet MS"/>
              </a:rPr>
              <a:t> </a:t>
            </a:r>
            <a:r>
              <a:rPr dirty="0" sz="3450" spc="-30">
                <a:latin typeface="Trebuchet MS"/>
                <a:cs typeface="Trebuchet MS"/>
              </a:rPr>
              <a:t>H</a:t>
            </a:r>
            <a:r>
              <a:rPr dirty="0" sz="3450" spc="-105">
                <a:latin typeface="Trebuchet MS"/>
                <a:cs typeface="Trebuchet MS"/>
              </a:rPr>
              <a:t>a</a:t>
            </a:r>
            <a:r>
              <a:rPr dirty="0" sz="3450" spc="-60">
                <a:latin typeface="Trebuchet MS"/>
                <a:cs typeface="Trebuchet MS"/>
              </a:rPr>
              <a:t>f</a:t>
            </a:r>
            <a:r>
              <a:rPr dirty="0" sz="3450" spc="-240">
                <a:latin typeface="Trebuchet MS"/>
                <a:cs typeface="Trebuchet MS"/>
              </a:rPr>
              <a:t>i</a:t>
            </a:r>
            <a:r>
              <a:rPr dirty="0" sz="3450" spc="-445">
                <a:latin typeface="Trebuchet MS"/>
                <a:cs typeface="Trebuchet MS"/>
              </a:rPr>
              <a:t> </a:t>
            </a:r>
            <a:r>
              <a:rPr dirty="0" sz="3450" spc="35">
                <a:latin typeface="Trebuchet MS"/>
                <a:cs typeface="Trebuchet MS"/>
              </a:rPr>
              <a:t>A</a:t>
            </a:r>
            <a:r>
              <a:rPr dirty="0" sz="3450" spc="-280">
                <a:latin typeface="Trebuchet MS"/>
                <a:cs typeface="Trebuchet MS"/>
              </a:rPr>
              <a:t>l</a:t>
            </a:r>
            <a:r>
              <a:rPr dirty="0" sz="3450" spc="-105">
                <a:latin typeface="Trebuchet MS"/>
                <a:cs typeface="Trebuchet MS"/>
              </a:rPr>
              <a:t>a</a:t>
            </a:r>
            <a:r>
              <a:rPr dirty="0" sz="3450" spc="-80">
                <a:latin typeface="Trebuchet MS"/>
                <a:cs typeface="Trebuchet MS"/>
              </a:rPr>
              <a:t>m</a:t>
            </a:r>
            <a:r>
              <a:rPr dirty="0" sz="3450" spc="-20">
                <a:latin typeface="Trebuchet MS"/>
                <a:cs typeface="Trebuchet MS"/>
              </a:rPr>
              <a:t>u</a:t>
            </a:r>
            <a:r>
              <a:rPr dirty="0" sz="3450" spc="-275">
                <a:latin typeface="Trebuchet MS"/>
                <a:cs typeface="Trebuchet MS"/>
              </a:rPr>
              <a:t>l</a:t>
            </a:r>
            <a:r>
              <a:rPr dirty="0" sz="3450" spc="-445">
                <a:latin typeface="Trebuchet MS"/>
                <a:cs typeface="Trebuchet MS"/>
              </a:rPr>
              <a:t> </a:t>
            </a:r>
            <a:r>
              <a:rPr dirty="0" sz="3450" spc="-509">
                <a:latin typeface="Trebuchet MS"/>
                <a:cs typeface="Trebuchet MS"/>
              </a:rPr>
              <a:t>(</a:t>
            </a:r>
            <a:r>
              <a:rPr dirty="0" sz="3450" spc="-270">
                <a:latin typeface="Trebuchet MS"/>
                <a:cs typeface="Trebuchet MS"/>
              </a:rPr>
              <a:t>G</a:t>
            </a:r>
            <a:r>
              <a:rPr dirty="0" sz="3450" spc="-550">
                <a:latin typeface="Trebuchet MS"/>
                <a:cs typeface="Trebuchet MS"/>
              </a:rPr>
              <a:t>1</a:t>
            </a:r>
            <a:r>
              <a:rPr dirty="0" sz="3450" spc="-15">
                <a:latin typeface="Trebuchet MS"/>
                <a:cs typeface="Trebuchet MS"/>
              </a:rPr>
              <a:t>4</a:t>
            </a:r>
            <a:r>
              <a:rPr dirty="0" sz="3450" spc="-550">
                <a:latin typeface="Trebuchet MS"/>
                <a:cs typeface="Trebuchet MS"/>
              </a:rPr>
              <a:t>1</a:t>
            </a:r>
            <a:r>
              <a:rPr dirty="0" sz="3450" spc="-35">
                <a:latin typeface="Trebuchet MS"/>
                <a:cs typeface="Trebuchet MS"/>
              </a:rPr>
              <a:t>9</a:t>
            </a:r>
            <a:r>
              <a:rPr dirty="0" sz="3450" spc="170">
                <a:latin typeface="Trebuchet MS"/>
                <a:cs typeface="Trebuchet MS"/>
              </a:rPr>
              <a:t>00</a:t>
            </a:r>
            <a:r>
              <a:rPr dirty="0" sz="3450" spc="-270">
                <a:latin typeface="Trebuchet MS"/>
                <a:cs typeface="Trebuchet MS"/>
              </a:rPr>
              <a:t>7</a:t>
            </a:r>
            <a:r>
              <a:rPr dirty="0" sz="3450" spc="-245">
                <a:latin typeface="Trebuchet MS"/>
                <a:cs typeface="Trebuchet MS"/>
              </a:rPr>
              <a:t>2</a:t>
            </a:r>
            <a:r>
              <a:rPr dirty="0" sz="3450" spc="-445">
                <a:latin typeface="Trebuchet MS"/>
                <a:cs typeface="Trebuchet MS"/>
              </a:rPr>
              <a:t>)  </a:t>
            </a:r>
            <a:r>
              <a:rPr dirty="0" sz="3450">
                <a:latin typeface="Trebuchet MS"/>
                <a:cs typeface="Trebuchet MS"/>
              </a:rPr>
              <a:t>R</a:t>
            </a:r>
            <a:r>
              <a:rPr dirty="0" sz="3450" spc="-105">
                <a:latin typeface="Trebuchet MS"/>
                <a:cs typeface="Trebuchet MS"/>
              </a:rPr>
              <a:t>a</a:t>
            </a:r>
            <a:r>
              <a:rPr dirty="0" sz="3450" spc="-245">
                <a:latin typeface="Trebuchet MS"/>
                <a:cs typeface="Trebuchet MS"/>
              </a:rPr>
              <a:t>i</a:t>
            </a:r>
            <a:r>
              <a:rPr dirty="0" sz="3450" spc="30">
                <a:latin typeface="Trebuchet MS"/>
                <a:cs typeface="Trebuchet MS"/>
              </a:rPr>
              <a:t>h</a:t>
            </a:r>
            <a:r>
              <a:rPr dirty="0" sz="3450" spc="-105">
                <a:latin typeface="Trebuchet MS"/>
                <a:cs typeface="Trebuchet MS"/>
              </a:rPr>
              <a:t>a</a:t>
            </a:r>
            <a:r>
              <a:rPr dirty="0" sz="3450" spc="40">
                <a:latin typeface="Trebuchet MS"/>
                <a:cs typeface="Trebuchet MS"/>
              </a:rPr>
              <a:t>n</a:t>
            </a:r>
            <a:r>
              <a:rPr dirty="0" sz="3450" spc="-450">
                <a:latin typeface="Trebuchet MS"/>
                <a:cs typeface="Trebuchet MS"/>
              </a:rPr>
              <a:t> </a:t>
            </a:r>
            <a:r>
              <a:rPr dirty="0" sz="3450" spc="-35">
                <a:latin typeface="Trebuchet MS"/>
                <a:cs typeface="Trebuchet MS"/>
              </a:rPr>
              <a:t>E</a:t>
            </a:r>
            <a:r>
              <a:rPr dirty="0" sz="3450" spc="-120">
                <a:latin typeface="Trebuchet MS"/>
                <a:cs typeface="Trebuchet MS"/>
              </a:rPr>
              <a:t>r</a:t>
            </a:r>
            <a:r>
              <a:rPr dirty="0" sz="3450" spc="-105">
                <a:latin typeface="Trebuchet MS"/>
                <a:cs typeface="Trebuchet MS"/>
              </a:rPr>
              <a:t>a</a:t>
            </a:r>
            <a:r>
              <a:rPr dirty="0" sz="3450" spc="125">
                <a:latin typeface="Trebuchet MS"/>
                <a:cs typeface="Trebuchet MS"/>
              </a:rPr>
              <a:t>s</a:t>
            </a:r>
            <a:r>
              <a:rPr dirty="0" sz="3450" spc="-105">
                <a:latin typeface="Trebuchet MS"/>
                <a:cs typeface="Trebuchet MS"/>
              </a:rPr>
              <a:t>a</a:t>
            </a:r>
            <a:r>
              <a:rPr dirty="0" sz="3450" spc="-50">
                <a:latin typeface="Trebuchet MS"/>
                <a:cs typeface="Trebuchet MS"/>
              </a:rPr>
              <a:t>p</a:t>
            </a:r>
            <a:r>
              <a:rPr dirty="0" sz="3450" spc="-20">
                <a:latin typeface="Trebuchet MS"/>
                <a:cs typeface="Trebuchet MS"/>
              </a:rPr>
              <a:t>u</a:t>
            </a:r>
            <a:r>
              <a:rPr dirty="0" sz="3450" spc="-85">
                <a:latin typeface="Trebuchet MS"/>
                <a:cs typeface="Trebuchet MS"/>
              </a:rPr>
              <a:t>t</a:t>
            </a:r>
            <a:r>
              <a:rPr dirty="0" sz="3450" spc="-120">
                <a:latin typeface="Trebuchet MS"/>
                <a:cs typeface="Trebuchet MS"/>
              </a:rPr>
              <a:t>r</a:t>
            </a:r>
            <a:r>
              <a:rPr dirty="0" sz="3450" spc="-100">
                <a:latin typeface="Trebuchet MS"/>
                <a:cs typeface="Trebuchet MS"/>
              </a:rPr>
              <a:t>a</a:t>
            </a:r>
            <a:r>
              <a:rPr dirty="0" sz="3450" spc="-450">
                <a:latin typeface="Trebuchet MS"/>
                <a:cs typeface="Trebuchet MS"/>
              </a:rPr>
              <a:t> </a:t>
            </a:r>
            <a:r>
              <a:rPr dirty="0" sz="3450" spc="-509">
                <a:latin typeface="Trebuchet MS"/>
                <a:cs typeface="Trebuchet MS"/>
              </a:rPr>
              <a:t>(</a:t>
            </a:r>
            <a:r>
              <a:rPr dirty="0" sz="3450" spc="-270">
                <a:latin typeface="Trebuchet MS"/>
                <a:cs typeface="Trebuchet MS"/>
              </a:rPr>
              <a:t>G</a:t>
            </a:r>
            <a:r>
              <a:rPr dirty="0" sz="3450" spc="-550">
                <a:latin typeface="Trebuchet MS"/>
                <a:cs typeface="Trebuchet MS"/>
              </a:rPr>
              <a:t>1</a:t>
            </a:r>
            <a:r>
              <a:rPr dirty="0" sz="3450" spc="-15">
                <a:latin typeface="Trebuchet MS"/>
                <a:cs typeface="Trebuchet MS"/>
              </a:rPr>
              <a:t>4</a:t>
            </a:r>
            <a:r>
              <a:rPr dirty="0" sz="3450" spc="-550">
                <a:latin typeface="Trebuchet MS"/>
                <a:cs typeface="Trebuchet MS"/>
              </a:rPr>
              <a:t>1</a:t>
            </a:r>
            <a:r>
              <a:rPr dirty="0" sz="3450" spc="-35">
                <a:latin typeface="Trebuchet MS"/>
                <a:cs typeface="Trebuchet MS"/>
              </a:rPr>
              <a:t>9</a:t>
            </a:r>
            <a:r>
              <a:rPr dirty="0" sz="3450" spc="170">
                <a:latin typeface="Trebuchet MS"/>
                <a:cs typeface="Trebuchet MS"/>
              </a:rPr>
              <a:t>00</a:t>
            </a:r>
            <a:r>
              <a:rPr dirty="0" sz="3450">
                <a:latin typeface="Trebuchet MS"/>
                <a:cs typeface="Trebuchet MS"/>
              </a:rPr>
              <a:t>8</a:t>
            </a:r>
            <a:r>
              <a:rPr dirty="0" sz="3450" spc="-15">
                <a:latin typeface="Trebuchet MS"/>
                <a:cs typeface="Trebuchet MS"/>
              </a:rPr>
              <a:t>4</a:t>
            </a:r>
            <a:r>
              <a:rPr dirty="0" sz="3450" spc="-505">
                <a:latin typeface="Trebuchet MS"/>
                <a:cs typeface="Trebuchet MS"/>
              </a:rPr>
              <a:t>)</a:t>
            </a:r>
            <a:endParaRPr sz="3450">
              <a:latin typeface="Trebuchet MS"/>
              <a:cs typeface="Trebuchet MS"/>
            </a:endParaRPr>
          </a:p>
        </p:txBody>
      </p:sp>
      <p:pic>
        <p:nvPicPr>
          <p:cNvPr id="66" name="object 6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831125" y="4878408"/>
            <a:ext cx="142875" cy="142874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831125" y="5488008"/>
            <a:ext cx="142875" cy="142874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831125" y="6097608"/>
            <a:ext cx="142875" cy="142874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831125" y="6707207"/>
            <a:ext cx="142875" cy="142874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831125" y="7316807"/>
            <a:ext cx="142875" cy="142874"/>
          </a:xfrm>
          <a:prstGeom prst="rect">
            <a:avLst/>
          </a:prstGeom>
        </p:spPr>
      </p:pic>
      <p:sp>
        <p:nvSpPr>
          <p:cNvPr id="71" name="object 7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4500"/>
              </a:lnSpc>
            </a:pPr>
            <a:r>
              <a:rPr dirty="0" spc="785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66050" y="3136374"/>
            <a:ext cx="619125" cy="552450"/>
          </a:xfrm>
          <a:custGeom>
            <a:avLst/>
            <a:gdLst/>
            <a:ahLst/>
            <a:cxnLst/>
            <a:rect l="l" t="t" r="r" b="b"/>
            <a:pathLst>
              <a:path w="619125" h="552450">
                <a:moveTo>
                  <a:pt x="619124" y="552419"/>
                </a:moveTo>
                <a:lnTo>
                  <a:pt x="0" y="552419"/>
                </a:lnTo>
                <a:lnTo>
                  <a:pt x="0" y="0"/>
                </a:lnTo>
                <a:lnTo>
                  <a:pt x="619124" y="0"/>
                </a:lnTo>
                <a:lnTo>
                  <a:pt x="619124" y="552419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2"/>
            <a:ext cx="571500" cy="828675"/>
          </a:xfrm>
          <a:custGeom>
            <a:avLst/>
            <a:gdLst/>
            <a:ahLst/>
            <a:cxnLst/>
            <a:rect l="l" t="t" r="r" b="b"/>
            <a:pathLst>
              <a:path w="571500" h="828675">
                <a:moveTo>
                  <a:pt x="571499" y="828573"/>
                </a:moveTo>
                <a:lnTo>
                  <a:pt x="0" y="828573"/>
                </a:lnTo>
                <a:lnTo>
                  <a:pt x="0" y="0"/>
                </a:lnTo>
                <a:lnTo>
                  <a:pt x="571499" y="0"/>
                </a:lnTo>
                <a:lnTo>
                  <a:pt x="571499" y="828573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3" y="1028701"/>
            <a:ext cx="12963525" cy="1314450"/>
          </a:xfrm>
          <a:custGeom>
            <a:avLst/>
            <a:gdLst/>
            <a:ahLst/>
            <a:cxnLst/>
            <a:rect l="l" t="t" r="r" b="b"/>
            <a:pathLst>
              <a:path w="12963525" h="1314450">
                <a:moveTo>
                  <a:pt x="12962997" y="1314449"/>
                </a:moveTo>
                <a:lnTo>
                  <a:pt x="0" y="1314449"/>
                </a:lnTo>
                <a:lnTo>
                  <a:pt x="0" y="0"/>
                </a:lnTo>
                <a:lnTo>
                  <a:pt x="12962997" y="0"/>
                </a:lnTo>
                <a:lnTo>
                  <a:pt x="12962997" y="1314449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57886" y="9772651"/>
            <a:ext cx="1447800" cy="514350"/>
          </a:xfrm>
          <a:custGeom>
            <a:avLst/>
            <a:gdLst/>
            <a:ahLst/>
            <a:cxnLst/>
            <a:rect l="l" t="t" r="r" b="b"/>
            <a:pathLst>
              <a:path w="1447800" h="514350">
                <a:moveTo>
                  <a:pt x="0" y="0"/>
                </a:moveTo>
                <a:lnTo>
                  <a:pt x="1447799" y="0"/>
                </a:lnTo>
                <a:lnTo>
                  <a:pt x="1447799" y="514347"/>
                </a:lnTo>
                <a:lnTo>
                  <a:pt x="0" y="514347"/>
                </a:lnTo>
                <a:lnTo>
                  <a:pt x="0" y="0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72655"/>
            <a:ext cx="1069975" cy="514350"/>
          </a:xfrm>
          <a:custGeom>
            <a:avLst/>
            <a:gdLst/>
            <a:ahLst/>
            <a:cxnLst/>
            <a:rect l="l" t="t" r="r" b="b"/>
            <a:pathLst>
              <a:path w="1069975" h="514350">
                <a:moveTo>
                  <a:pt x="0" y="514343"/>
                </a:moveTo>
                <a:lnTo>
                  <a:pt x="0" y="0"/>
                </a:lnTo>
                <a:lnTo>
                  <a:pt x="1069827" y="0"/>
                </a:lnTo>
                <a:lnTo>
                  <a:pt x="1069827" y="514343"/>
                </a:lnTo>
                <a:lnTo>
                  <a:pt x="0" y="514343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193768" y="2821843"/>
            <a:ext cx="17094835" cy="5991225"/>
            <a:chOff x="1193768" y="2821843"/>
            <a:chExt cx="17094835" cy="5991225"/>
          </a:xfrm>
        </p:grpSpPr>
        <p:sp>
          <p:nvSpPr>
            <p:cNvPr id="8" name="object 8"/>
            <p:cNvSpPr/>
            <p:nvPr/>
          </p:nvSpPr>
          <p:spPr>
            <a:xfrm>
              <a:off x="1193768" y="2821843"/>
              <a:ext cx="17094835" cy="5991225"/>
            </a:xfrm>
            <a:custGeom>
              <a:avLst/>
              <a:gdLst/>
              <a:ahLst/>
              <a:cxnLst/>
              <a:rect l="l" t="t" r="r" b="b"/>
              <a:pathLst>
                <a:path w="17094835" h="5991225">
                  <a:moveTo>
                    <a:pt x="17094231" y="5991224"/>
                  </a:moveTo>
                  <a:lnTo>
                    <a:pt x="341238" y="5991224"/>
                  </a:lnTo>
                  <a:lnTo>
                    <a:pt x="295025" y="5988102"/>
                  </a:lnTo>
                  <a:lnTo>
                    <a:pt x="250674" y="5979009"/>
                  </a:lnTo>
                  <a:lnTo>
                    <a:pt x="208595" y="5964357"/>
                  </a:lnTo>
                  <a:lnTo>
                    <a:pt x="169201" y="5944556"/>
                  </a:lnTo>
                  <a:lnTo>
                    <a:pt x="132901" y="5920017"/>
                  </a:lnTo>
                  <a:lnTo>
                    <a:pt x="100108" y="5891151"/>
                  </a:lnTo>
                  <a:lnTo>
                    <a:pt x="71232" y="5858370"/>
                  </a:lnTo>
                  <a:lnTo>
                    <a:pt x="46685" y="5822083"/>
                  </a:lnTo>
                  <a:lnTo>
                    <a:pt x="26876" y="5782703"/>
                  </a:lnTo>
                  <a:lnTo>
                    <a:pt x="12219" y="5740639"/>
                  </a:lnTo>
                  <a:lnTo>
                    <a:pt x="3123" y="5696303"/>
                  </a:lnTo>
                  <a:lnTo>
                    <a:pt x="0" y="5650106"/>
                  </a:lnTo>
                  <a:lnTo>
                    <a:pt x="0" y="341117"/>
                  </a:lnTo>
                  <a:lnTo>
                    <a:pt x="3123" y="294920"/>
                  </a:lnTo>
                  <a:lnTo>
                    <a:pt x="12219" y="250584"/>
                  </a:lnTo>
                  <a:lnTo>
                    <a:pt x="26876" y="208521"/>
                  </a:lnTo>
                  <a:lnTo>
                    <a:pt x="46685" y="169140"/>
                  </a:lnTo>
                  <a:lnTo>
                    <a:pt x="71232" y="132854"/>
                  </a:lnTo>
                  <a:lnTo>
                    <a:pt x="100108" y="100072"/>
                  </a:lnTo>
                  <a:lnTo>
                    <a:pt x="132901" y="71207"/>
                  </a:lnTo>
                  <a:lnTo>
                    <a:pt x="169201" y="46668"/>
                  </a:lnTo>
                  <a:lnTo>
                    <a:pt x="208595" y="26867"/>
                  </a:lnTo>
                  <a:lnTo>
                    <a:pt x="250674" y="12215"/>
                  </a:lnTo>
                  <a:lnTo>
                    <a:pt x="295025" y="3122"/>
                  </a:lnTo>
                  <a:lnTo>
                    <a:pt x="341239" y="0"/>
                  </a:lnTo>
                  <a:lnTo>
                    <a:pt x="17094231" y="0"/>
                  </a:lnTo>
                  <a:lnTo>
                    <a:pt x="17094231" y="5991224"/>
                  </a:lnTo>
                  <a:close/>
                </a:path>
              </a:pathLst>
            </a:custGeom>
            <a:solidFill>
              <a:srgbClr val="3A34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5206" y="3378250"/>
              <a:ext cx="123825" cy="123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5206" y="3921175"/>
              <a:ext cx="123825" cy="1238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5206" y="5007025"/>
              <a:ext cx="123825" cy="1238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409362" y="3082334"/>
            <a:ext cx="15267940" cy="274002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3100" spc="-100">
                <a:solidFill>
                  <a:srgbClr val="FFFFFF"/>
                </a:solidFill>
                <a:latin typeface="Trebuchet MS"/>
                <a:cs typeface="Trebuchet MS"/>
              </a:rPr>
              <a:t>Aplikasi</a:t>
            </a:r>
            <a:r>
              <a:rPr dirty="0" sz="31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45">
                <a:solidFill>
                  <a:srgbClr val="FFFFFF"/>
                </a:solidFill>
                <a:latin typeface="Trebuchet MS"/>
                <a:cs typeface="Trebuchet MS"/>
              </a:rPr>
              <a:t>ini</a:t>
            </a:r>
            <a:r>
              <a:rPr dirty="0" sz="3100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75">
                <a:solidFill>
                  <a:srgbClr val="FFFFFF"/>
                </a:solidFill>
                <a:latin typeface="Trebuchet MS"/>
                <a:cs typeface="Trebuchet MS"/>
              </a:rPr>
              <a:t>merupakan</a:t>
            </a:r>
            <a:r>
              <a:rPr dirty="0" sz="31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14">
                <a:solidFill>
                  <a:srgbClr val="FFFFFF"/>
                </a:solidFill>
                <a:latin typeface="Trebuchet MS"/>
                <a:cs typeface="Trebuchet MS"/>
              </a:rPr>
              <a:t>aplikasi</a:t>
            </a:r>
            <a:r>
              <a:rPr dirty="0" sz="3100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90">
                <a:solidFill>
                  <a:srgbClr val="FFFFFF"/>
                </a:solidFill>
                <a:latin typeface="Trebuchet MS"/>
                <a:cs typeface="Trebuchet MS"/>
              </a:rPr>
              <a:t>simulasi</a:t>
            </a:r>
            <a:r>
              <a:rPr dirty="0" sz="3100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5">
                <a:solidFill>
                  <a:srgbClr val="FFFFFF"/>
                </a:solidFill>
                <a:latin typeface="Trebuchet MS"/>
                <a:cs typeface="Trebuchet MS"/>
              </a:rPr>
              <a:t>yang</a:t>
            </a:r>
            <a:r>
              <a:rPr dirty="0" sz="31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90">
                <a:solidFill>
                  <a:srgbClr val="FFFFFF"/>
                </a:solidFill>
                <a:latin typeface="Trebuchet MS"/>
                <a:cs typeface="Trebuchet MS"/>
              </a:rPr>
              <a:t>terinspirasi</a:t>
            </a:r>
            <a:r>
              <a:rPr dirty="0" sz="3100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25">
                <a:solidFill>
                  <a:srgbClr val="FFFFFF"/>
                </a:solidFill>
                <a:latin typeface="Trebuchet MS"/>
                <a:cs typeface="Trebuchet MS"/>
              </a:rPr>
              <a:t>dari</a:t>
            </a:r>
            <a:r>
              <a:rPr dirty="0" sz="31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dirty="0" sz="3100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Trebuchet MS"/>
                <a:cs typeface="Trebuchet MS"/>
              </a:rPr>
              <a:t>berbasis</a:t>
            </a:r>
            <a:r>
              <a:rPr dirty="0" sz="3100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45">
                <a:solidFill>
                  <a:srgbClr val="FFFFFF"/>
                </a:solidFill>
                <a:latin typeface="Trebuchet MS"/>
                <a:cs typeface="Trebuchet MS"/>
              </a:rPr>
              <a:t>gacha.</a:t>
            </a:r>
            <a:endParaRPr sz="3100">
              <a:latin typeface="Trebuchet MS"/>
              <a:cs typeface="Trebuchet MS"/>
            </a:endParaRPr>
          </a:p>
          <a:p>
            <a:pPr marL="12700" marR="5080">
              <a:lnSpc>
                <a:spcPct val="114900"/>
              </a:lnSpc>
              <a:tabLst>
                <a:tab pos="1383665" algn="l"/>
                <a:tab pos="2252345" algn="l"/>
                <a:tab pos="3712210" algn="l"/>
                <a:tab pos="4337685" algn="l"/>
                <a:tab pos="5673090" algn="l"/>
                <a:tab pos="6893559" algn="l"/>
                <a:tab pos="8370570" algn="l"/>
                <a:tab pos="9938385" algn="l"/>
                <a:tab pos="12473305" algn="l"/>
                <a:tab pos="13648690" algn="l"/>
                <a:tab pos="14629130" algn="l"/>
              </a:tabLst>
            </a:pPr>
            <a:r>
              <a:rPr dirty="0" sz="31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100" spc="-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100" spc="-45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3100" spc="-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1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100" spc="-5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00" spc="-114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100" spc="-2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1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00" spc="-5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100" spc="-254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100" spc="-2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100" spc="-4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00" spc="1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100" spc="-2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1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100" spc="-2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1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100" spc="-2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1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00" spc="-5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00" spc="-254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00" spc="2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1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100" spc="-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1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100" spc="-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100" spc="-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100" spc="-4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1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100" spc="-9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100" spc="-1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100" spc="-254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100" spc="-2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100" spc="1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1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100" spc="-5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100" spc="-1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100" spc="-254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100" spc="-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100" spc="1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1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100" spc="-9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100" spc="-1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1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100" spc="-5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00" spc="-5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00" spc="-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100" spc="-4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1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100" spc="1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100" spc="-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00" spc="-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100" spc="-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1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100" spc="-2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100" spc="-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100" spc="-1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100" spc="-9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1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100" spc="-5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00" spc="15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3100" spc="-55">
                <a:solidFill>
                  <a:srgbClr val="FFFFFF"/>
                </a:solidFill>
                <a:latin typeface="Trebuchet MS"/>
                <a:cs typeface="Trebuchet MS"/>
              </a:rPr>
              <a:t>kenyataannya</a:t>
            </a:r>
            <a:r>
              <a:rPr dirty="0" sz="31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Trebuchet MS"/>
                <a:cs typeface="Trebuchet MS"/>
              </a:rPr>
              <a:t>saat</a:t>
            </a:r>
            <a:r>
              <a:rPr dirty="0" sz="31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70">
                <a:solidFill>
                  <a:srgbClr val="FFFFFF"/>
                </a:solidFill>
                <a:latin typeface="Trebuchet MS"/>
                <a:cs typeface="Trebuchet MS"/>
              </a:rPr>
              <a:t>mendapatkan</a:t>
            </a:r>
            <a:r>
              <a:rPr dirty="0" sz="3100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40">
                <a:solidFill>
                  <a:srgbClr val="FFFFFF"/>
                </a:solidFill>
                <a:latin typeface="Trebuchet MS"/>
                <a:cs typeface="Trebuchet MS"/>
              </a:rPr>
              <a:t>item</a:t>
            </a:r>
            <a:r>
              <a:rPr dirty="0" sz="31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70">
                <a:solidFill>
                  <a:srgbClr val="FFFFFF"/>
                </a:solidFill>
                <a:latin typeface="Trebuchet MS"/>
                <a:cs typeface="Trebuchet MS"/>
              </a:rPr>
              <a:t>apakah</a:t>
            </a:r>
            <a:r>
              <a:rPr dirty="0" sz="31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70">
                <a:solidFill>
                  <a:srgbClr val="FFFFFF"/>
                </a:solidFill>
                <a:latin typeface="Trebuchet MS"/>
                <a:cs typeface="Trebuchet MS"/>
              </a:rPr>
              <a:t>diinginkan</a:t>
            </a:r>
            <a:r>
              <a:rPr dirty="0" sz="3100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95">
                <a:solidFill>
                  <a:srgbClr val="FFFFFF"/>
                </a:solidFill>
                <a:latin typeface="Trebuchet MS"/>
                <a:cs typeface="Trebuchet MS"/>
              </a:rPr>
              <a:t>oleh</a:t>
            </a:r>
            <a:r>
              <a:rPr dirty="0" sz="31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05">
                <a:solidFill>
                  <a:srgbClr val="FFFFFF"/>
                </a:solidFill>
                <a:latin typeface="Trebuchet MS"/>
                <a:cs typeface="Trebuchet MS"/>
              </a:rPr>
              <a:t>pemain</a:t>
            </a:r>
            <a:r>
              <a:rPr dirty="0" sz="31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Trebuchet MS"/>
                <a:cs typeface="Trebuchet MS"/>
              </a:rPr>
              <a:t>atau</a:t>
            </a:r>
            <a:r>
              <a:rPr dirty="0" sz="3100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85">
                <a:solidFill>
                  <a:srgbClr val="FFFFFF"/>
                </a:solidFill>
                <a:latin typeface="Trebuchet MS"/>
                <a:cs typeface="Trebuchet MS"/>
              </a:rPr>
              <a:t>tidak.</a:t>
            </a:r>
            <a:endParaRPr sz="3100">
              <a:latin typeface="Trebuchet MS"/>
              <a:cs typeface="Trebuchet MS"/>
            </a:endParaRPr>
          </a:p>
          <a:p>
            <a:pPr marL="12700" marR="7620">
              <a:lnSpc>
                <a:spcPct val="114900"/>
              </a:lnSpc>
            </a:pP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Selain</a:t>
            </a:r>
            <a:r>
              <a:rPr dirty="0" sz="31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240">
                <a:solidFill>
                  <a:srgbClr val="FFFFFF"/>
                </a:solidFill>
                <a:latin typeface="Trebuchet MS"/>
                <a:cs typeface="Trebuchet MS"/>
              </a:rPr>
              <a:t>itu,</a:t>
            </a:r>
            <a:r>
              <a:rPr dirty="0" sz="31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14">
                <a:solidFill>
                  <a:srgbClr val="FFFFFF"/>
                </a:solidFill>
                <a:latin typeface="Trebuchet MS"/>
                <a:cs typeface="Trebuchet MS"/>
              </a:rPr>
              <a:t>aplikasi</a:t>
            </a:r>
            <a:r>
              <a:rPr dirty="0" sz="31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45">
                <a:solidFill>
                  <a:srgbClr val="FFFFFF"/>
                </a:solidFill>
                <a:latin typeface="Trebuchet MS"/>
                <a:cs typeface="Trebuchet MS"/>
              </a:rPr>
              <a:t>ini</a:t>
            </a:r>
            <a:r>
              <a:rPr dirty="0" sz="31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Trebuchet MS"/>
                <a:cs typeface="Trebuchet MS"/>
              </a:rPr>
              <a:t>berfungsi</a:t>
            </a:r>
            <a:r>
              <a:rPr dirty="0" sz="31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Trebuchet MS"/>
                <a:cs typeface="Trebuchet MS"/>
              </a:rPr>
              <a:t>merasionalkan</a:t>
            </a:r>
            <a:r>
              <a:rPr dirty="0" sz="31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05">
                <a:solidFill>
                  <a:srgbClr val="FFFFFF"/>
                </a:solidFill>
                <a:latin typeface="Trebuchet MS"/>
                <a:cs typeface="Trebuchet MS"/>
              </a:rPr>
              <a:t>pemain</a:t>
            </a:r>
            <a:r>
              <a:rPr dirty="0" sz="31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90">
                <a:solidFill>
                  <a:srgbClr val="FFFFFF"/>
                </a:solidFill>
                <a:latin typeface="Trebuchet MS"/>
                <a:cs typeface="Trebuchet MS"/>
              </a:rPr>
              <a:t>sebelum</a:t>
            </a:r>
            <a:r>
              <a:rPr dirty="0" sz="31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90">
                <a:solidFill>
                  <a:srgbClr val="FFFFFF"/>
                </a:solidFill>
                <a:latin typeface="Trebuchet MS"/>
                <a:cs typeface="Trebuchet MS"/>
              </a:rPr>
              <a:t>melakukan</a:t>
            </a:r>
            <a:r>
              <a:rPr dirty="0" sz="31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Trebuchet MS"/>
                <a:cs typeface="Trebuchet MS"/>
              </a:rPr>
              <a:t>gacha</a:t>
            </a:r>
            <a:r>
              <a:rPr dirty="0" sz="31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4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dirty="0" sz="31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dirty="0" sz="31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Trebuchet MS"/>
                <a:cs typeface="Trebuchet MS"/>
              </a:rPr>
              <a:t>dan </a:t>
            </a:r>
            <a:r>
              <a:rPr dirty="0" sz="3100" spc="-91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30">
                <a:solidFill>
                  <a:srgbClr val="FFFFFF"/>
                </a:solidFill>
                <a:latin typeface="Trebuchet MS"/>
                <a:cs typeface="Trebuchet MS"/>
              </a:rPr>
              <a:t>melihat</a:t>
            </a:r>
            <a:r>
              <a:rPr dirty="0" sz="31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dirty="0" sz="31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Trebuchet MS"/>
                <a:cs typeface="Trebuchet MS"/>
              </a:rPr>
              <a:t>gacha</a:t>
            </a:r>
            <a:r>
              <a:rPr dirty="0" sz="31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210">
                <a:solidFill>
                  <a:srgbClr val="FFFFFF"/>
                </a:solidFill>
                <a:latin typeface="Trebuchet MS"/>
                <a:cs typeface="Trebuchet MS"/>
              </a:rPr>
              <a:t>bekerja.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4500"/>
              </a:lnSpc>
            </a:pPr>
            <a:r>
              <a:rPr dirty="0" spc="785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81040" y="1261728"/>
            <a:ext cx="334772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>
                <a:solidFill>
                  <a:srgbClr val="FFFFFF"/>
                </a:solidFill>
              </a:rPr>
              <a:t>Deskripsi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635" y="4986883"/>
            <a:ext cx="4344670" cy="12014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700" spc="509" b="1">
                <a:solidFill>
                  <a:srgbClr val="B88A1D"/>
                </a:solidFill>
                <a:latin typeface="Arial"/>
                <a:cs typeface="Arial"/>
              </a:rPr>
              <a:t>K</a:t>
            </a:r>
            <a:r>
              <a:rPr dirty="0" sz="7700" spc="775" b="1">
                <a:solidFill>
                  <a:srgbClr val="B88A1D"/>
                </a:solidFill>
                <a:latin typeface="Arial"/>
                <a:cs typeface="Arial"/>
              </a:rPr>
              <a:t>O</a:t>
            </a:r>
            <a:r>
              <a:rPr dirty="0" sz="7700" spc="810" b="1">
                <a:solidFill>
                  <a:srgbClr val="B88A1D"/>
                </a:solidFill>
                <a:latin typeface="Arial"/>
                <a:cs typeface="Arial"/>
              </a:rPr>
              <a:t>N</a:t>
            </a:r>
            <a:r>
              <a:rPr dirty="0" sz="7700" spc="45" b="1">
                <a:solidFill>
                  <a:srgbClr val="B88A1D"/>
                </a:solidFill>
                <a:latin typeface="Arial"/>
                <a:cs typeface="Arial"/>
              </a:rPr>
              <a:t>S</a:t>
            </a:r>
            <a:r>
              <a:rPr dirty="0" sz="7700" spc="-665" b="1">
                <a:solidFill>
                  <a:srgbClr val="B88A1D"/>
                </a:solidFill>
                <a:latin typeface="Arial"/>
                <a:cs typeface="Arial"/>
              </a:rPr>
              <a:t>E</a:t>
            </a:r>
            <a:r>
              <a:rPr dirty="0" sz="7700" b="1">
                <a:solidFill>
                  <a:srgbClr val="B88A1D"/>
                </a:solidFill>
                <a:latin typeface="Arial"/>
                <a:cs typeface="Arial"/>
              </a:rPr>
              <a:t>P</a:t>
            </a:r>
            <a:endParaRPr sz="7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446" y="7676046"/>
            <a:ext cx="3268345" cy="1266825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2750" spc="-15">
                <a:latin typeface="Lucida Sans Unicode"/>
                <a:cs typeface="Lucida Sans Unicode"/>
              </a:rPr>
              <a:t>Presentation</a:t>
            </a:r>
            <a:r>
              <a:rPr dirty="0" sz="2750" spc="-190">
                <a:latin typeface="Lucida Sans Unicode"/>
                <a:cs typeface="Lucida Sans Unicode"/>
              </a:rPr>
              <a:t> </a:t>
            </a:r>
            <a:r>
              <a:rPr dirty="0" sz="2750" spc="-45">
                <a:latin typeface="Lucida Sans Unicode"/>
                <a:cs typeface="Lucida Sans Unicode"/>
              </a:rPr>
              <a:t>by</a:t>
            </a:r>
            <a:endParaRPr sz="2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3100" spc="105" b="1">
                <a:latin typeface="Arial"/>
                <a:cs typeface="Arial"/>
              </a:rPr>
              <a:t>Project</a:t>
            </a:r>
            <a:r>
              <a:rPr dirty="0" sz="3100" spc="-55" b="1">
                <a:latin typeface="Arial"/>
                <a:cs typeface="Arial"/>
              </a:rPr>
              <a:t> </a:t>
            </a:r>
            <a:r>
              <a:rPr dirty="0" sz="3100" spc="215" b="1">
                <a:latin typeface="Arial"/>
                <a:cs typeface="Arial"/>
              </a:rPr>
              <a:t>Group</a:t>
            </a:r>
            <a:r>
              <a:rPr dirty="0" sz="3100" spc="-50" b="1">
                <a:latin typeface="Arial"/>
                <a:cs typeface="Arial"/>
              </a:rPr>
              <a:t> </a:t>
            </a:r>
            <a:r>
              <a:rPr dirty="0" sz="3100" spc="425" b="1">
                <a:latin typeface="Arial"/>
                <a:cs typeface="Arial"/>
              </a:rPr>
              <a:t>6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7886" y="9772650"/>
            <a:ext cx="1447800" cy="514350"/>
          </a:xfrm>
          <a:custGeom>
            <a:avLst/>
            <a:gdLst/>
            <a:ahLst/>
            <a:cxnLst/>
            <a:rect l="l" t="t" r="r" b="b"/>
            <a:pathLst>
              <a:path w="1447800" h="514350">
                <a:moveTo>
                  <a:pt x="0" y="0"/>
                </a:moveTo>
                <a:lnTo>
                  <a:pt x="1447799" y="0"/>
                </a:lnTo>
                <a:lnTo>
                  <a:pt x="1447799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9772653"/>
            <a:ext cx="1069975" cy="514350"/>
          </a:xfrm>
          <a:custGeom>
            <a:avLst/>
            <a:gdLst/>
            <a:ahLst/>
            <a:cxnLst/>
            <a:rect l="l" t="t" r="r" b="b"/>
            <a:pathLst>
              <a:path w="1069975" h="514350">
                <a:moveTo>
                  <a:pt x="0" y="514345"/>
                </a:moveTo>
                <a:lnTo>
                  <a:pt x="0" y="0"/>
                </a:lnTo>
                <a:lnTo>
                  <a:pt x="1069827" y="0"/>
                </a:lnTo>
                <a:lnTo>
                  <a:pt x="1069827" y="514345"/>
                </a:lnTo>
                <a:lnTo>
                  <a:pt x="0" y="514345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66050" y="3136374"/>
            <a:ext cx="619125" cy="552450"/>
          </a:xfrm>
          <a:custGeom>
            <a:avLst/>
            <a:gdLst/>
            <a:ahLst/>
            <a:cxnLst/>
            <a:rect l="l" t="t" r="r" b="b"/>
            <a:pathLst>
              <a:path w="619125" h="552450">
                <a:moveTo>
                  <a:pt x="619124" y="552419"/>
                </a:moveTo>
                <a:lnTo>
                  <a:pt x="0" y="552419"/>
                </a:lnTo>
                <a:lnTo>
                  <a:pt x="0" y="0"/>
                </a:lnTo>
                <a:lnTo>
                  <a:pt x="619124" y="0"/>
                </a:lnTo>
                <a:lnTo>
                  <a:pt x="619124" y="552419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3"/>
            <a:ext cx="571500" cy="828675"/>
          </a:xfrm>
          <a:custGeom>
            <a:avLst/>
            <a:gdLst/>
            <a:ahLst/>
            <a:cxnLst/>
            <a:rect l="l" t="t" r="r" b="b"/>
            <a:pathLst>
              <a:path w="571500" h="828675">
                <a:moveTo>
                  <a:pt x="571499" y="828573"/>
                </a:moveTo>
                <a:lnTo>
                  <a:pt x="0" y="828573"/>
                </a:lnTo>
                <a:lnTo>
                  <a:pt x="0" y="0"/>
                </a:lnTo>
                <a:lnTo>
                  <a:pt x="571499" y="0"/>
                </a:lnTo>
                <a:lnTo>
                  <a:pt x="571499" y="828573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3" y="1028703"/>
            <a:ext cx="12963525" cy="1314450"/>
          </a:xfrm>
          <a:custGeom>
            <a:avLst/>
            <a:gdLst/>
            <a:ahLst/>
            <a:cxnLst/>
            <a:rect l="l" t="t" r="r" b="b"/>
            <a:pathLst>
              <a:path w="12963525" h="1314450">
                <a:moveTo>
                  <a:pt x="12962997" y="1314449"/>
                </a:moveTo>
                <a:lnTo>
                  <a:pt x="0" y="1314449"/>
                </a:lnTo>
                <a:lnTo>
                  <a:pt x="0" y="0"/>
                </a:lnTo>
                <a:lnTo>
                  <a:pt x="12962997" y="0"/>
                </a:lnTo>
                <a:lnTo>
                  <a:pt x="12962997" y="1314449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57886" y="9772653"/>
            <a:ext cx="1447800" cy="514350"/>
          </a:xfrm>
          <a:custGeom>
            <a:avLst/>
            <a:gdLst/>
            <a:ahLst/>
            <a:cxnLst/>
            <a:rect l="l" t="t" r="r" b="b"/>
            <a:pathLst>
              <a:path w="1447800" h="514350">
                <a:moveTo>
                  <a:pt x="0" y="0"/>
                </a:moveTo>
                <a:lnTo>
                  <a:pt x="1447799" y="0"/>
                </a:lnTo>
                <a:lnTo>
                  <a:pt x="1447799" y="514346"/>
                </a:lnTo>
                <a:lnTo>
                  <a:pt x="0" y="514346"/>
                </a:lnTo>
                <a:lnTo>
                  <a:pt x="0" y="0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72656"/>
            <a:ext cx="1069975" cy="514350"/>
          </a:xfrm>
          <a:custGeom>
            <a:avLst/>
            <a:gdLst/>
            <a:ahLst/>
            <a:cxnLst/>
            <a:rect l="l" t="t" r="r" b="b"/>
            <a:pathLst>
              <a:path w="1069975" h="514350">
                <a:moveTo>
                  <a:pt x="0" y="514342"/>
                </a:moveTo>
                <a:lnTo>
                  <a:pt x="0" y="0"/>
                </a:lnTo>
                <a:lnTo>
                  <a:pt x="1069827" y="0"/>
                </a:lnTo>
                <a:lnTo>
                  <a:pt x="1069827" y="514342"/>
                </a:lnTo>
                <a:lnTo>
                  <a:pt x="0" y="514342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93768" y="2821843"/>
            <a:ext cx="17094835" cy="5991225"/>
          </a:xfrm>
          <a:custGeom>
            <a:avLst/>
            <a:gdLst/>
            <a:ahLst/>
            <a:cxnLst/>
            <a:rect l="l" t="t" r="r" b="b"/>
            <a:pathLst>
              <a:path w="17094835" h="5991225">
                <a:moveTo>
                  <a:pt x="17094231" y="5991224"/>
                </a:moveTo>
                <a:lnTo>
                  <a:pt x="341238" y="5991224"/>
                </a:lnTo>
                <a:lnTo>
                  <a:pt x="295025" y="5988102"/>
                </a:lnTo>
                <a:lnTo>
                  <a:pt x="250674" y="5979009"/>
                </a:lnTo>
                <a:lnTo>
                  <a:pt x="208595" y="5964357"/>
                </a:lnTo>
                <a:lnTo>
                  <a:pt x="169201" y="5944556"/>
                </a:lnTo>
                <a:lnTo>
                  <a:pt x="132901" y="5920017"/>
                </a:lnTo>
                <a:lnTo>
                  <a:pt x="100108" y="5891151"/>
                </a:lnTo>
                <a:lnTo>
                  <a:pt x="71232" y="5858370"/>
                </a:lnTo>
                <a:lnTo>
                  <a:pt x="46685" y="5822083"/>
                </a:lnTo>
                <a:lnTo>
                  <a:pt x="26876" y="5782703"/>
                </a:lnTo>
                <a:lnTo>
                  <a:pt x="12219" y="5740639"/>
                </a:lnTo>
                <a:lnTo>
                  <a:pt x="3123" y="5696303"/>
                </a:lnTo>
                <a:lnTo>
                  <a:pt x="0" y="5650106"/>
                </a:lnTo>
                <a:lnTo>
                  <a:pt x="0" y="341117"/>
                </a:lnTo>
                <a:lnTo>
                  <a:pt x="3123" y="294920"/>
                </a:lnTo>
                <a:lnTo>
                  <a:pt x="12219" y="250584"/>
                </a:lnTo>
                <a:lnTo>
                  <a:pt x="26876" y="208521"/>
                </a:lnTo>
                <a:lnTo>
                  <a:pt x="46685" y="169140"/>
                </a:lnTo>
                <a:lnTo>
                  <a:pt x="71232" y="132854"/>
                </a:lnTo>
                <a:lnTo>
                  <a:pt x="100108" y="100072"/>
                </a:lnTo>
                <a:lnTo>
                  <a:pt x="132901" y="71207"/>
                </a:lnTo>
                <a:lnTo>
                  <a:pt x="169201" y="46668"/>
                </a:lnTo>
                <a:lnTo>
                  <a:pt x="208595" y="26867"/>
                </a:lnTo>
                <a:lnTo>
                  <a:pt x="250674" y="12215"/>
                </a:lnTo>
                <a:lnTo>
                  <a:pt x="295025" y="3122"/>
                </a:lnTo>
                <a:lnTo>
                  <a:pt x="341239" y="0"/>
                </a:lnTo>
                <a:lnTo>
                  <a:pt x="17094231" y="0"/>
                </a:lnTo>
                <a:lnTo>
                  <a:pt x="17094231" y="5991224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40081" y="3082336"/>
            <a:ext cx="16130269" cy="685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96850">
              <a:lnSpc>
                <a:spcPct val="114900"/>
              </a:lnSpc>
              <a:spcBef>
                <a:spcPts val="100"/>
              </a:spcBef>
            </a:pPr>
            <a:r>
              <a:rPr dirty="0" sz="3100" spc="-95">
                <a:solidFill>
                  <a:srgbClr val="FFFFFF"/>
                </a:solidFill>
                <a:latin typeface="Trebuchet MS"/>
                <a:cs typeface="Trebuchet MS"/>
              </a:rPr>
              <a:t>Simulasi</a:t>
            </a:r>
            <a:r>
              <a:rPr dirty="0" sz="31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Trebuchet MS"/>
                <a:cs typeface="Trebuchet MS"/>
              </a:rPr>
              <a:t>Monte</a:t>
            </a:r>
            <a:r>
              <a:rPr dirty="0" sz="31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45">
                <a:solidFill>
                  <a:srgbClr val="FFFFFF"/>
                </a:solidFill>
                <a:latin typeface="Trebuchet MS"/>
                <a:cs typeface="Trebuchet MS"/>
              </a:rPr>
              <a:t>Carlo</a:t>
            </a:r>
            <a:r>
              <a:rPr dirty="0" sz="31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95">
                <a:solidFill>
                  <a:srgbClr val="FFFFFF"/>
                </a:solidFill>
                <a:latin typeface="Trebuchet MS"/>
                <a:cs typeface="Trebuchet MS"/>
              </a:rPr>
              <a:t>didefinisikan</a:t>
            </a:r>
            <a:r>
              <a:rPr dirty="0" sz="31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Trebuchet MS"/>
                <a:cs typeface="Trebuchet MS"/>
              </a:rPr>
              <a:t>sebagai</a:t>
            </a:r>
            <a:r>
              <a:rPr dirty="0" sz="31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Trebuchet MS"/>
                <a:cs typeface="Trebuchet MS"/>
              </a:rPr>
              <a:t>semua</a:t>
            </a:r>
            <a:r>
              <a:rPr dirty="0" sz="31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90">
                <a:solidFill>
                  <a:srgbClr val="FFFFFF"/>
                </a:solidFill>
                <a:latin typeface="Trebuchet MS"/>
                <a:cs typeface="Trebuchet MS"/>
              </a:rPr>
              <a:t>teknik</a:t>
            </a:r>
            <a:r>
              <a:rPr dirty="0" sz="31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Trebuchet MS"/>
                <a:cs typeface="Trebuchet MS"/>
              </a:rPr>
              <a:t>sampling</a:t>
            </a:r>
            <a:r>
              <a:rPr dirty="0" sz="31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75">
                <a:solidFill>
                  <a:srgbClr val="FFFFFF"/>
                </a:solidFill>
                <a:latin typeface="Trebuchet MS"/>
                <a:cs typeface="Trebuchet MS"/>
              </a:rPr>
              <a:t>statistik</a:t>
            </a:r>
            <a:r>
              <a:rPr dirty="0" sz="31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5">
                <a:solidFill>
                  <a:srgbClr val="FFFFFF"/>
                </a:solidFill>
                <a:latin typeface="Trebuchet MS"/>
                <a:cs typeface="Trebuchet MS"/>
              </a:rPr>
              <a:t>yang</a:t>
            </a:r>
            <a:r>
              <a:rPr dirty="0" sz="31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Trebuchet MS"/>
                <a:cs typeface="Trebuchet MS"/>
              </a:rPr>
              <a:t>digunakan</a:t>
            </a:r>
            <a:r>
              <a:rPr dirty="0" sz="31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Trebuchet MS"/>
                <a:cs typeface="Trebuchet MS"/>
              </a:rPr>
              <a:t>untuk </a:t>
            </a:r>
            <a:r>
              <a:rPr dirty="0" sz="3100" spc="-91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00">
                <a:solidFill>
                  <a:srgbClr val="FFFFFF"/>
                </a:solidFill>
                <a:latin typeface="Trebuchet MS"/>
                <a:cs typeface="Trebuchet MS"/>
              </a:rPr>
              <a:t>memperkirakan </a:t>
            </a:r>
            <a:r>
              <a:rPr dirty="0" sz="3100" spc="-50">
                <a:solidFill>
                  <a:srgbClr val="FFFFFF"/>
                </a:solidFill>
                <a:latin typeface="Trebuchet MS"/>
                <a:cs typeface="Trebuchet MS"/>
              </a:rPr>
              <a:t>solusi </a:t>
            </a:r>
            <a:r>
              <a:rPr dirty="0" sz="3100" spc="-85">
                <a:solidFill>
                  <a:srgbClr val="FFFFFF"/>
                </a:solidFill>
                <a:latin typeface="Trebuchet MS"/>
                <a:cs typeface="Trebuchet MS"/>
              </a:rPr>
              <a:t>terhadap </a:t>
            </a:r>
            <a:r>
              <a:rPr dirty="0" sz="3100" spc="-60">
                <a:solidFill>
                  <a:srgbClr val="FFFFFF"/>
                </a:solidFill>
                <a:latin typeface="Trebuchet MS"/>
                <a:cs typeface="Trebuchet MS"/>
              </a:rPr>
              <a:t>masalah-masalah </a:t>
            </a:r>
            <a:r>
              <a:rPr dirty="0" sz="3100" spc="-95">
                <a:solidFill>
                  <a:srgbClr val="FFFFFF"/>
                </a:solidFill>
                <a:latin typeface="Trebuchet MS"/>
                <a:cs typeface="Trebuchet MS"/>
              </a:rPr>
              <a:t>kuantitatif </a:t>
            </a:r>
            <a:r>
              <a:rPr dirty="0" sz="3100" spc="-100">
                <a:solidFill>
                  <a:srgbClr val="FFFFFF"/>
                </a:solidFill>
                <a:latin typeface="Trebuchet MS"/>
                <a:cs typeface="Trebuchet MS"/>
              </a:rPr>
              <a:t>(Monte </a:t>
            </a:r>
            <a:r>
              <a:rPr dirty="0" sz="3100" spc="-145">
                <a:solidFill>
                  <a:srgbClr val="FFFFFF"/>
                </a:solidFill>
                <a:latin typeface="Trebuchet MS"/>
                <a:cs typeface="Trebuchet MS"/>
              </a:rPr>
              <a:t>Carlo </a:t>
            </a:r>
            <a:r>
              <a:rPr dirty="0" sz="3100" spc="-35">
                <a:solidFill>
                  <a:srgbClr val="FFFFFF"/>
                </a:solidFill>
                <a:latin typeface="Trebuchet MS"/>
                <a:cs typeface="Trebuchet MS"/>
              </a:rPr>
              <a:t>Method </a:t>
            </a:r>
            <a:r>
              <a:rPr dirty="0" sz="3100" spc="-170">
                <a:solidFill>
                  <a:srgbClr val="FFFFFF"/>
                </a:solidFill>
                <a:latin typeface="Trebuchet MS"/>
                <a:cs typeface="Trebuchet MS"/>
              </a:rPr>
              <a:t>2008). </a:t>
            </a:r>
            <a:r>
              <a:rPr dirty="0" sz="3100" spc="-120">
                <a:solidFill>
                  <a:srgbClr val="FFFFFF"/>
                </a:solidFill>
                <a:latin typeface="Trebuchet MS"/>
                <a:cs typeface="Trebuchet MS"/>
              </a:rPr>
              <a:t>Dalam </a:t>
            </a:r>
            <a:r>
              <a:rPr dirty="0" sz="3100" spc="-91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90">
                <a:solidFill>
                  <a:srgbClr val="FFFFFF"/>
                </a:solidFill>
                <a:latin typeface="Trebuchet MS"/>
                <a:cs typeface="Trebuchet MS"/>
              </a:rPr>
              <a:t>simulasi </a:t>
            </a:r>
            <a:r>
              <a:rPr dirty="0" sz="3100" spc="-25">
                <a:solidFill>
                  <a:srgbClr val="FFFFFF"/>
                </a:solidFill>
                <a:latin typeface="Trebuchet MS"/>
                <a:cs typeface="Trebuchet MS"/>
              </a:rPr>
              <a:t>Monte </a:t>
            </a:r>
            <a:r>
              <a:rPr dirty="0" sz="3100" spc="-145">
                <a:solidFill>
                  <a:srgbClr val="FFFFFF"/>
                </a:solidFill>
                <a:latin typeface="Trebuchet MS"/>
                <a:cs typeface="Trebuchet MS"/>
              </a:rPr>
              <a:t>Carlo </a:t>
            </a:r>
            <a:r>
              <a:rPr dirty="0" sz="3100" spc="-40">
                <a:solidFill>
                  <a:srgbClr val="FFFFFF"/>
                </a:solidFill>
                <a:latin typeface="Trebuchet MS"/>
                <a:cs typeface="Trebuchet MS"/>
              </a:rPr>
              <a:t>sebuah </a:t>
            </a: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dirty="0" sz="3100" spc="-45">
                <a:solidFill>
                  <a:srgbClr val="FFFFFF"/>
                </a:solidFill>
                <a:latin typeface="Trebuchet MS"/>
                <a:cs typeface="Trebuchet MS"/>
              </a:rPr>
              <a:t>dibangun </a:t>
            </a:r>
            <a:r>
              <a:rPr dirty="0" sz="3100" spc="-70">
                <a:solidFill>
                  <a:srgbClr val="FFFFFF"/>
                </a:solidFill>
                <a:latin typeface="Trebuchet MS"/>
                <a:cs typeface="Trebuchet MS"/>
              </a:rPr>
              <a:t>berdasarkan </a:t>
            </a:r>
            <a:r>
              <a:rPr dirty="0" sz="3100" spc="-60">
                <a:solidFill>
                  <a:srgbClr val="FFFFFF"/>
                </a:solidFill>
                <a:latin typeface="Trebuchet MS"/>
                <a:cs typeface="Trebuchet MS"/>
              </a:rPr>
              <a:t>sistem </a:t>
            </a:r>
            <a:r>
              <a:rPr dirty="0" sz="3100" spc="5">
                <a:solidFill>
                  <a:srgbClr val="FFFFFF"/>
                </a:solidFill>
                <a:latin typeface="Trebuchet MS"/>
                <a:cs typeface="Trebuchet MS"/>
              </a:rPr>
              <a:t>yang </a:t>
            </a:r>
            <a:r>
              <a:rPr dirty="0" sz="3100" spc="-105">
                <a:solidFill>
                  <a:srgbClr val="FFFFFF"/>
                </a:solidFill>
                <a:latin typeface="Trebuchet MS"/>
                <a:cs typeface="Trebuchet MS"/>
              </a:rPr>
              <a:t>sebenarnya. </a:t>
            </a:r>
            <a:r>
              <a:rPr dirty="0" sz="3100" spc="-95">
                <a:solidFill>
                  <a:srgbClr val="FFFFFF"/>
                </a:solidFill>
                <a:latin typeface="Trebuchet MS"/>
                <a:cs typeface="Trebuchet MS"/>
              </a:rPr>
              <a:t>Setiap </a:t>
            </a:r>
            <a:r>
              <a:rPr dirty="0" sz="31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25">
                <a:solidFill>
                  <a:srgbClr val="FFFFFF"/>
                </a:solidFill>
                <a:latin typeface="Trebuchet MS"/>
                <a:cs typeface="Trebuchet MS"/>
              </a:rPr>
              <a:t>variabel dalam </a:t>
            </a:r>
            <a:r>
              <a:rPr dirty="0" sz="3100" spc="-110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dirty="0" sz="3100" spc="-75">
                <a:solidFill>
                  <a:srgbClr val="FFFFFF"/>
                </a:solidFill>
                <a:latin typeface="Trebuchet MS"/>
                <a:cs typeface="Trebuchet MS"/>
              </a:rPr>
              <a:t>tersebut </a:t>
            </a:r>
            <a:r>
              <a:rPr dirty="0" sz="3100" spc="-165">
                <a:solidFill>
                  <a:srgbClr val="FFFFFF"/>
                </a:solidFill>
                <a:latin typeface="Trebuchet MS"/>
                <a:cs typeface="Trebuchet MS"/>
              </a:rPr>
              <a:t>memiliki </a:t>
            </a:r>
            <a:r>
              <a:rPr dirty="0" sz="3100" spc="-160">
                <a:solidFill>
                  <a:srgbClr val="FFFFFF"/>
                </a:solidFill>
                <a:latin typeface="Trebuchet MS"/>
                <a:cs typeface="Trebuchet MS"/>
              </a:rPr>
              <a:t>nilai </a:t>
            </a:r>
            <a:r>
              <a:rPr dirty="0" sz="3100" spc="5">
                <a:solidFill>
                  <a:srgbClr val="FFFFFF"/>
                </a:solidFill>
                <a:latin typeface="Trebuchet MS"/>
                <a:cs typeface="Trebuchet MS"/>
              </a:rPr>
              <a:t>yang </a:t>
            </a:r>
            <a:r>
              <a:rPr dirty="0" sz="3100" spc="-165">
                <a:solidFill>
                  <a:srgbClr val="FFFFFF"/>
                </a:solidFill>
                <a:latin typeface="Trebuchet MS"/>
                <a:cs typeface="Trebuchet MS"/>
              </a:rPr>
              <a:t>memiliki </a:t>
            </a:r>
            <a:r>
              <a:rPr dirty="0" sz="3100" spc="-100">
                <a:solidFill>
                  <a:srgbClr val="FFFFFF"/>
                </a:solidFill>
                <a:latin typeface="Trebuchet MS"/>
                <a:cs typeface="Trebuchet MS"/>
              </a:rPr>
              <a:t>probabilitas </a:t>
            </a:r>
            <a:r>
              <a:rPr dirty="0" sz="3100" spc="5">
                <a:solidFill>
                  <a:srgbClr val="FFFFFF"/>
                </a:solidFill>
                <a:latin typeface="Trebuchet MS"/>
                <a:cs typeface="Trebuchet MS"/>
              </a:rPr>
              <a:t>yang </a:t>
            </a:r>
            <a:r>
              <a:rPr dirty="0" sz="3100" spc="-165">
                <a:solidFill>
                  <a:srgbClr val="FFFFFF"/>
                </a:solidFill>
                <a:latin typeface="Trebuchet MS"/>
                <a:cs typeface="Trebuchet MS"/>
              </a:rPr>
              <a:t>berbeda, </a:t>
            </a:r>
            <a:r>
              <a:rPr dirty="0" sz="3100" spc="5">
                <a:solidFill>
                  <a:srgbClr val="FFFFFF"/>
                </a:solidFill>
                <a:latin typeface="Trebuchet MS"/>
                <a:cs typeface="Trebuchet MS"/>
              </a:rPr>
              <a:t>yang </a:t>
            </a:r>
            <a:r>
              <a:rPr dirty="0" sz="31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95">
                <a:solidFill>
                  <a:srgbClr val="FFFFFF"/>
                </a:solidFill>
                <a:latin typeface="Trebuchet MS"/>
                <a:cs typeface="Trebuchet MS"/>
              </a:rPr>
              <a:t>ditunjukkan</a:t>
            </a:r>
            <a:r>
              <a:rPr dirty="0" sz="31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95">
                <a:solidFill>
                  <a:srgbClr val="FFFFFF"/>
                </a:solidFill>
                <a:latin typeface="Trebuchet MS"/>
                <a:cs typeface="Trebuchet MS"/>
              </a:rPr>
              <a:t>oleh</a:t>
            </a:r>
            <a:r>
              <a:rPr dirty="0" sz="31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Trebuchet MS"/>
                <a:cs typeface="Trebuchet MS"/>
              </a:rPr>
              <a:t>distribusi</a:t>
            </a:r>
            <a:r>
              <a:rPr dirty="0" sz="31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00">
                <a:solidFill>
                  <a:srgbClr val="FFFFFF"/>
                </a:solidFill>
                <a:latin typeface="Trebuchet MS"/>
                <a:cs typeface="Trebuchet MS"/>
              </a:rPr>
              <a:t>probabilitas</a:t>
            </a:r>
            <a:r>
              <a:rPr dirty="0" sz="31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Trebuchet MS"/>
                <a:cs typeface="Trebuchet MS"/>
              </a:rPr>
              <a:t>atau</a:t>
            </a:r>
            <a:r>
              <a:rPr dirty="0" sz="3100" spc="-80">
                <a:solidFill>
                  <a:srgbClr val="FFFFFF"/>
                </a:solidFill>
                <a:latin typeface="Trebuchet MS"/>
                <a:cs typeface="Trebuchet MS"/>
              </a:rPr>
              <a:t> biasa</a:t>
            </a:r>
            <a:r>
              <a:rPr dirty="0" sz="3100" spc="-75">
                <a:solidFill>
                  <a:srgbClr val="FFFFFF"/>
                </a:solidFill>
                <a:latin typeface="Trebuchet MS"/>
                <a:cs typeface="Trebuchet MS"/>
              </a:rPr>
              <a:t> disebut</a:t>
            </a:r>
            <a:r>
              <a:rPr dirty="0" sz="31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Trebuchet MS"/>
                <a:cs typeface="Trebuchet MS"/>
              </a:rPr>
              <a:t>dengan </a:t>
            </a:r>
            <a:r>
              <a:rPr dirty="0" sz="3100" spc="-105">
                <a:solidFill>
                  <a:srgbClr val="FFFFFF"/>
                </a:solidFill>
                <a:latin typeface="Trebuchet MS"/>
                <a:cs typeface="Trebuchet MS"/>
              </a:rPr>
              <a:t>probability</a:t>
            </a:r>
            <a:r>
              <a:rPr dirty="0" sz="31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Trebuchet MS"/>
                <a:cs typeface="Trebuchet MS"/>
              </a:rPr>
              <a:t>distribution </a:t>
            </a:r>
            <a:r>
              <a:rPr dirty="0" sz="31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dirty="0" sz="31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220">
                <a:solidFill>
                  <a:srgbClr val="FFFFFF"/>
                </a:solidFill>
                <a:latin typeface="Trebuchet MS"/>
                <a:cs typeface="Trebuchet MS"/>
              </a:rPr>
              <a:t>(pdf)</a:t>
            </a:r>
            <a:r>
              <a:rPr dirty="0" sz="31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25">
                <a:solidFill>
                  <a:srgbClr val="FFFFFF"/>
                </a:solidFill>
                <a:latin typeface="Trebuchet MS"/>
                <a:cs typeface="Trebuchet MS"/>
              </a:rPr>
              <a:t>dari</a:t>
            </a:r>
            <a:r>
              <a:rPr dirty="0" sz="31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90">
                <a:solidFill>
                  <a:srgbClr val="FFFFFF"/>
                </a:solidFill>
                <a:latin typeface="Trebuchet MS"/>
                <a:cs typeface="Trebuchet MS"/>
              </a:rPr>
              <a:t>setiap</a:t>
            </a:r>
            <a:r>
              <a:rPr dirty="0" sz="31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80">
                <a:solidFill>
                  <a:srgbClr val="FFFFFF"/>
                </a:solidFill>
                <a:latin typeface="Trebuchet MS"/>
                <a:cs typeface="Trebuchet MS"/>
              </a:rPr>
              <a:t>variabel.</a:t>
            </a:r>
            <a:r>
              <a:rPr dirty="0" sz="31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Trebuchet MS"/>
                <a:cs typeface="Trebuchet MS"/>
              </a:rPr>
              <a:t>Metode</a:t>
            </a:r>
            <a:r>
              <a:rPr dirty="0" sz="3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Trebuchet MS"/>
                <a:cs typeface="Trebuchet MS"/>
              </a:rPr>
              <a:t>Monte</a:t>
            </a:r>
            <a:r>
              <a:rPr dirty="0" sz="3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45">
                <a:solidFill>
                  <a:srgbClr val="FFFFFF"/>
                </a:solidFill>
                <a:latin typeface="Trebuchet MS"/>
                <a:cs typeface="Trebuchet MS"/>
              </a:rPr>
              <a:t>Carlo</a:t>
            </a:r>
            <a:r>
              <a:rPr dirty="0" sz="31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Trebuchet MS"/>
                <a:cs typeface="Trebuchet MS"/>
              </a:rPr>
              <a:t>mengsimulasikan</a:t>
            </a:r>
            <a:r>
              <a:rPr dirty="0" sz="3100" spc="-60">
                <a:solidFill>
                  <a:srgbClr val="FFFFFF"/>
                </a:solidFill>
                <a:latin typeface="Trebuchet MS"/>
                <a:cs typeface="Trebuchet MS"/>
              </a:rPr>
              <a:t> sistem</a:t>
            </a:r>
            <a:r>
              <a:rPr dirty="0" sz="3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75">
                <a:solidFill>
                  <a:srgbClr val="FFFFFF"/>
                </a:solidFill>
                <a:latin typeface="Trebuchet MS"/>
                <a:cs typeface="Trebuchet MS"/>
              </a:rPr>
              <a:t>tersebut </a:t>
            </a:r>
            <a:r>
              <a:rPr dirty="0" sz="31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Trebuchet MS"/>
                <a:cs typeface="Trebuchet MS"/>
              </a:rPr>
              <a:t>berulang-ulang</a:t>
            </a:r>
            <a:r>
              <a:rPr dirty="0" sz="31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250">
                <a:solidFill>
                  <a:srgbClr val="FFFFFF"/>
                </a:solidFill>
                <a:latin typeface="Trebuchet MS"/>
                <a:cs typeface="Trebuchet MS"/>
              </a:rPr>
              <a:t>kali,</a:t>
            </a:r>
            <a:r>
              <a:rPr dirty="0" sz="31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Trebuchet MS"/>
                <a:cs typeface="Trebuchet MS"/>
              </a:rPr>
              <a:t>ratusan</a:t>
            </a:r>
            <a:r>
              <a:rPr dirty="0" sz="31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Trebuchet MS"/>
                <a:cs typeface="Trebuchet MS"/>
              </a:rPr>
              <a:t>bahkan</a:t>
            </a:r>
            <a:r>
              <a:rPr dirty="0" sz="31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Trebuchet MS"/>
                <a:cs typeface="Trebuchet MS"/>
              </a:rPr>
              <a:t>sampai</a:t>
            </a:r>
            <a:r>
              <a:rPr dirty="0" sz="31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Trebuchet MS"/>
                <a:cs typeface="Trebuchet MS"/>
              </a:rPr>
              <a:t>ribuan</a:t>
            </a:r>
            <a:r>
              <a:rPr dirty="0" sz="31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55">
                <a:solidFill>
                  <a:srgbClr val="FFFFFF"/>
                </a:solidFill>
                <a:latin typeface="Trebuchet MS"/>
                <a:cs typeface="Trebuchet MS"/>
              </a:rPr>
              <a:t>kali</a:t>
            </a:r>
            <a:r>
              <a:rPr dirty="0" sz="31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Trebuchet MS"/>
                <a:cs typeface="Trebuchet MS"/>
              </a:rPr>
              <a:t>tergantung</a:t>
            </a:r>
            <a:r>
              <a:rPr dirty="0" sz="31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Trebuchet MS"/>
                <a:cs typeface="Trebuchet MS"/>
              </a:rPr>
              <a:t>sistem</a:t>
            </a:r>
            <a:r>
              <a:rPr dirty="0" sz="31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5">
                <a:solidFill>
                  <a:srgbClr val="FFFFFF"/>
                </a:solidFill>
                <a:latin typeface="Trebuchet MS"/>
                <a:cs typeface="Trebuchet MS"/>
              </a:rPr>
              <a:t>yang</a:t>
            </a:r>
            <a:r>
              <a:rPr dirty="0" sz="31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200">
                <a:solidFill>
                  <a:srgbClr val="FFFFFF"/>
                </a:solidFill>
                <a:latin typeface="Trebuchet MS"/>
                <a:cs typeface="Trebuchet MS"/>
              </a:rPr>
              <a:t>ditinjau,</a:t>
            </a:r>
            <a:r>
              <a:rPr dirty="0" sz="31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Trebuchet MS"/>
                <a:cs typeface="Trebuchet MS"/>
              </a:rPr>
              <a:t>dengan </a:t>
            </a:r>
            <a:r>
              <a:rPr dirty="0" sz="3100" spc="-91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25">
                <a:solidFill>
                  <a:srgbClr val="FFFFFF"/>
                </a:solidFill>
                <a:latin typeface="Trebuchet MS"/>
                <a:cs typeface="Trebuchet MS"/>
              </a:rPr>
              <a:t>cara</a:t>
            </a:r>
            <a:r>
              <a:rPr dirty="0" sz="31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45">
                <a:solidFill>
                  <a:srgbClr val="FFFFFF"/>
                </a:solidFill>
                <a:latin typeface="Trebuchet MS"/>
                <a:cs typeface="Trebuchet MS"/>
              </a:rPr>
              <a:t>memilih</a:t>
            </a:r>
            <a:r>
              <a:rPr dirty="0" sz="31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Trebuchet MS"/>
                <a:cs typeface="Trebuchet MS"/>
              </a:rPr>
              <a:t>sebuah</a:t>
            </a:r>
            <a:r>
              <a:rPr dirty="0" sz="31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60">
                <a:solidFill>
                  <a:srgbClr val="FFFFFF"/>
                </a:solidFill>
                <a:latin typeface="Trebuchet MS"/>
                <a:cs typeface="Trebuchet MS"/>
              </a:rPr>
              <a:t>nilai</a:t>
            </a:r>
            <a:r>
              <a:rPr dirty="0" sz="31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Trebuchet MS"/>
                <a:cs typeface="Trebuchet MS"/>
              </a:rPr>
              <a:t>random</a:t>
            </a:r>
            <a:r>
              <a:rPr dirty="0" sz="31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Trebuchet MS"/>
                <a:cs typeface="Trebuchet MS"/>
              </a:rPr>
              <a:t>untuk</a:t>
            </a:r>
            <a:r>
              <a:rPr dirty="0" sz="31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90">
                <a:solidFill>
                  <a:srgbClr val="FFFFFF"/>
                </a:solidFill>
                <a:latin typeface="Trebuchet MS"/>
                <a:cs typeface="Trebuchet MS"/>
              </a:rPr>
              <a:t>setiap</a:t>
            </a:r>
            <a:r>
              <a:rPr dirty="0" sz="31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25">
                <a:solidFill>
                  <a:srgbClr val="FFFFFF"/>
                </a:solidFill>
                <a:latin typeface="Trebuchet MS"/>
                <a:cs typeface="Trebuchet MS"/>
              </a:rPr>
              <a:t>variabel</a:t>
            </a:r>
            <a:r>
              <a:rPr dirty="0" sz="31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25">
                <a:solidFill>
                  <a:srgbClr val="FFFFFF"/>
                </a:solidFill>
                <a:latin typeface="Trebuchet MS"/>
                <a:cs typeface="Trebuchet MS"/>
              </a:rPr>
              <a:t>dari</a:t>
            </a:r>
            <a:r>
              <a:rPr dirty="0" sz="31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Trebuchet MS"/>
                <a:cs typeface="Trebuchet MS"/>
              </a:rPr>
              <a:t>distribusi</a:t>
            </a:r>
            <a:r>
              <a:rPr dirty="0" sz="31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14">
                <a:solidFill>
                  <a:srgbClr val="FFFFFF"/>
                </a:solidFill>
                <a:latin typeface="Trebuchet MS"/>
                <a:cs typeface="Trebuchet MS"/>
              </a:rPr>
              <a:t>probabilitasnya.</a:t>
            </a:r>
            <a:r>
              <a:rPr dirty="0" sz="31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05">
                <a:solidFill>
                  <a:srgbClr val="FFFFFF"/>
                </a:solidFill>
                <a:latin typeface="Trebuchet MS"/>
                <a:cs typeface="Trebuchet MS"/>
              </a:rPr>
              <a:t>Hasil</a:t>
            </a:r>
            <a:r>
              <a:rPr dirty="0" sz="31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5">
                <a:solidFill>
                  <a:srgbClr val="FFFFFF"/>
                </a:solidFill>
                <a:latin typeface="Trebuchet MS"/>
                <a:cs typeface="Trebuchet MS"/>
              </a:rPr>
              <a:t>yang </a:t>
            </a:r>
            <a:r>
              <a:rPr dirty="0" sz="3100" spc="-91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Trebuchet MS"/>
                <a:cs typeface="Trebuchet MS"/>
              </a:rPr>
              <a:t>didapatkan </a:t>
            </a:r>
            <a:r>
              <a:rPr dirty="0" sz="3100" spc="-125">
                <a:solidFill>
                  <a:srgbClr val="FFFFFF"/>
                </a:solidFill>
                <a:latin typeface="Trebuchet MS"/>
                <a:cs typeface="Trebuchet MS"/>
              </a:rPr>
              <a:t>dari </a:t>
            </a:r>
            <a:r>
              <a:rPr dirty="0" sz="3100" spc="-90">
                <a:solidFill>
                  <a:srgbClr val="FFFFFF"/>
                </a:solidFill>
                <a:latin typeface="Trebuchet MS"/>
                <a:cs typeface="Trebuchet MS"/>
              </a:rPr>
              <a:t>simulasi </a:t>
            </a:r>
            <a:r>
              <a:rPr dirty="0" sz="3100" spc="-75">
                <a:solidFill>
                  <a:srgbClr val="FFFFFF"/>
                </a:solidFill>
                <a:latin typeface="Trebuchet MS"/>
                <a:cs typeface="Trebuchet MS"/>
              </a:rPr>
              <a:t>tersebut </a:t>
            </a:r>
            <a:r>
              <a:rPr dirty="0" sz="3100" spc="-105">
                <a:solidFill>
                  <a:srgbClr val="FFFFFF"/>
                </a:solidFill>
                <a:latin typeface="Trebuchet MS"/>
                <a:cs typeface="Trebuchet MS"/>
              </a:rPr>
              <a:t>adalah </a:t>
            </a:r>
            <a:r>
              <a:rPr dirty="0" sz="3100" spc="-40">
                <a:solidFill>
                  <a:srgbClr val="FFFFFF"/>
                </a:solidFill>
                <a:latin typeface="Trebuchet MS"/>
                <a:cs typeface="Trebuchet MS"/>
              </a:rPr>
              <a:t>sebuah </a:t>
            </a:r>
            <a:r>
              <a:rPr dirty="0" sz="3100" spc="-80">
                <a:solidFill>
                  <a:srgbClr val="FFFFFF"/>
                </a:solidFill>
                <a:latin typeface="Trebuchet MS"/>
                <a:cs typeface="Trebuchet MS"/>
              </a:rPr>
              <a:t>distribusi </a:t>
            </a:r>
            <a:r>
              <a:rPr dirty="0" sz="3100" spc="-100">
                <a:solidFill>
                  <a:srgbClr val="FFFFFF"/>
                </a:solidFill>
                <a:latin typeface="Trebuchet MS"/>
                <a:cs typeface="Trebuchet MS"/>
              </a:rPr>
              <a:t>probabilitas </a:t>
            </a:r>
            <a:r>
              <a:rPr dirty="0" sz="3100" spc="-125">
                <a:solidFill>
                  <a:srgbClr val="FFFFFF"/>
                </a:solidFill>
                <a:latin typeface="Trebuchet MS"/>
                <a:cs typeface="Trebuchet MS"/>
              </a:rPr>
              <a:t>dari </a:t>
            </a:r>
            <a:r>
              <a:rPr dirty="0" sz="3100" spc="-160">
                <a:solidFill>
                  <a:srgbClr val="FFFFFF"/>
                </a:solidFill>
                <a:latin typeface="Trebuchet MS"/>
                <a:cs typeface="Trebuchet MS"/>
              </a:rPr>
              <a:t>nilai </a:t>
            </a:r>
            <a:r>
              <a:rPr dirty="0" sz="3100" spc="-40">
                <a:solidFill>
                  <a:srgbClr val="FFFFFF"/>
                </a:solidFill>
                <a:latin typeface="Trebuchet MS"/>
                <a:cs typeface="Trebuchet MS"/>
              </a:rPr>
              <a:t>sebuah </a:t>
            </a:r>
            <a:r>
              <a:rPr dirty="0" sz="3100" spc="-60">
                <a:solidFill>
                  <a:srgbClr val="FFFFFF"/>
                </a:solidFill>
                <a:latin typeface="Trebuchet MS"/>
                <a:cs typeface="Trebuchet MS"/>
              </a:rPr>
              <a:t>sistem </a:t>
            </a:r>
            <a:r>
              <a:rPr dirty="0" sz="3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95">
                <a:solidFill>
                  <a:srgbClr val="FFFFFF"/>
                </a:solidFill>
                <a:latin typeface="Trebuchet MS"/>
                <a:cs typeface="Trebuchet MS"/>
              </a:rPr>
              <a:t>secara</a:t>
            </a:r>
            <a:r>
              <a:rPr dirty="0" sz="31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14">
                <a:solidFill>
                  <a:srgbClr val="FFFFFF"/>
                </a:solidFill>
                <a:latin typeface="Trebuchet MS"/>
                <a:cs typeface="Trebuchet MS"/>
              </a:rPr>
              <a:t>keseluruhan.</a:t>
            </a: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35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</a:pPr>
            <a:r>
              <a:rPr dirty="0" sz="4000" spc="78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1040" y="1261726"/>
            <a:ext cx="777367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>
                <a:solidFill>
                  <a:srgbClr val="FFFFFF"/>
                </a:solidFill>
              </a:rPr>
              <a:t>Simulasi</a:t>
            </a:r>
            <a:r>
              <a:rPr dirty="0" spc="-70">
                <a:solidFill>
                  <a:srgbClr val="FFFFFF"/>
                </a:solidFill>
              </a:rPr>
              <a:t> </a:t>
            </a:r>
            <a:r>
              <a:rPr dirty="0" spc="350">
                <a:solidFill>
                  <a:srgbClr val="FFFFFF"/>
                </a:solidFill>
              </a:rPr>
              <a:t>Monte</a:t>
            </a:r>
            <a:r>
              <a:rPr dirty="0" spc="-65">
                <a:solidFill>
                  <a:srgbClr val="FFFFFF"/>
                </a:solidFill>
              </a:rPr>
              <a:t> </a:t>
            </a:r>
            <a:r>
              <a:rPr dirty="0" spc="365">
                <a:solidFill>
                  <a:srgbClr val="FFFFFF"/>
                </a:solidFill>
              </a:rPr>
              <a:t>Carlo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96210" y="876527"/>
            <a:ext cx="5892165" cy="9410700"/>
            <a:chOff x="12396210" y="876527"/>
            <a:chExt cx="5892165" cy="9410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6210" y="876527"/>
              <a:ext cx="5891789" cy="8533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044104" y="8985072"/>
              <a:ext cx="1243965" cy="1302385"/>
            </a:xfrm>
            <a:custGeom>
              <a:avLst/>
              <a:gdLst/>
              <a:ahLst/>
              <a:cxnLst/>
              <a:rect l="l" t="t" r="r" b="b"/>
              <a:pathLst>
                <a:path w="1243965" h="1302384">
                  <a:moveTo>
                    <a:pt x="1243896" y="1301927"/>
                  </a:moveTo>
                  <a:lnTo>
                    <a:pt x="0" y="1301927"/>
                  </a:lnTo>
                  <a:lnTo>
                    <a:pt x="0" y="0"/>
                  </a:lnTo>
                  <a:lnTo>
                    <a:pt x="1243896" y="0"/>
                  </a:lnTo>
                  <a:lnTo>
                    <a:pt x="1243896" y="1301927"/>
                  </a:lnTo>
                  <a:close/>
                </a:path>
              </a:pathLst>
            </a:custGeom>
            <a:solidFill>
              <a:srgbClr val="3A34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0"/>
            <a:ext cx="571500" cy="828675"/>
          </a:xfrm>
          <a:custGeom>
            <a:avLst/>
            <a:gdLst/>
            <a:ahLst/>
            <a:cxnLst/>
            <a:rect l="l" t="t" r="r" b="b"/>
            <a:pathLst>
              <a:path w="571500" h="828675">
                <a:moveTo>
                  <a:pt x="571499" y="828573"/>
                </a:moveTo>
                <a:lnTo>
                  <a:pt x="0" y="828573"/>
                </a:lnTo>
                <a:lnTo>
                  <a:pt x="0" y="0"/>
                </a:lnTo>
                <a:lnTo>
                  <a:pt x="571499" y="0"/>
                </a:lnTo>
                <a:lnTo>
                  <a:pt x="571499" y="828573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3" y="1028700"/>
            <a:ext cx="12963525" cy="1314450"/>
          </a:xfrm>
          <a:custGeom>
            <a:avLst/>
            <a:gdLst/>
            <a:ahLst/>
            <a:cxnLst/>
            <a:rect l="l" t="t" r="r" b="b"/>
            <a:pathLst>
              <a:path w="12963525" h="1314450">
                <a:moveTo>
                  <a:pt x="12962997" y="1314449"/>
                </a:moveTo>
                <a:lnTo>
                  <a:pt x="0" y="1314449"/>
                </a:lnTo>
                <a:lnTo>
                  <a:pt x="0" y="0"/>
                </a:lnTo>
                <a:lnTo>
                  <a:pt x="12962997" y="0"/>
                </a:lnTo>
                <a:lnTo>
                  <a:pt x="12962997" y="1314449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007027"/>
            <a:ext cx="650240" cy="571500"/>
          </a:xfrm>
          <a:custGeom>
            <a:avLst/>
            <a:gdLst/>
            <a:ahLst/>
            <a:cxnLst/>
            <a:rect l="l" t="t" r="r" b="b"/>
            <a:pathLst>
              <a:path w="650240" h="571500">
                <a:moveTo>
                  <a:pt x="0" y="0"/>
                </a:moveTo>
                <a:lnTo>
                  <a:pt x="649662" y="0"/>
                </a:lnTo>
                <a:lnTo>
                  <a:pt x="649662" y="571499"/>
                </a:lnTo>
                <a:lnTo>
                  <a:pt x="0" y="571499"/>
                </a:lnTo>
                <a:lnTo>
                  <a:pt x="0" y="0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178982" y="9680345"/>
            <a:ext cx="1485900" cy="607060"/>
          </a:xfrm>
          <a:custGeom>
            <a:avLst/>
            <a:gdLst/>
            <a:ahLst/>
            <a:cxnLst/>
            <a:rect l="l" t="t" r="r" b="b"/>
            <a:pathLst>
              <a:path w="1485900" h="607059">
                <a:moveTo>
                  <a:pt x="0" y="0"/>
                </a:moveTo>
                <a:lnTo>
                  <a:pt x="1485899" y="0"/>
                </a:lnTo>
                <a:lnTo>
                  <a:pt x="1485899" y="606653"/>
                </a:lnTo>
                <a:lnTo>
                  <a:pt x="0" y="606653"/>
                </a:lnTo>
                <a:lnTo>
                  <a:pt x="0" y="0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5"/>
              </a:spcBef>
            </a:pPr>
            <a:r>
              <a:rPr dirty="0" spc="-50"/>
              <a:t>Jepang </a:t>
            </a:r>
            <a:r>
              <a:rPr dirty="0" spc="-60"/>
              <a:t>sebagai </a:t>
            </a:r>
            <a:r>
              <a:rPr dirty="0" spc="-80"/>
              <a:t>pelopor </a:t>
            </a:r>
            <a:r>
              <a:rPr dirty="0" spc="-55"/>
              <a:t>game </a:t>
            </a:r>
            <a:r>
              <a:rPr dirty="0" spc="-80"/>
              <a:t>terbesar </a:t>
            </a:r>
            <a:r>
              <a:rPr dirty="0" spc="-135"/>
              <a:t>di</a:t>
            </a:r>
            <a:r>
              <a:rPr dirty="0" spc="-130"/>
              <a:t> </a:t>
            </a:r>
            <a:r>
              <a:rPr dirty="0" spc="-75"/>
              <a:t>dunia </a:t>
            </a:r>
            <a:r>
              <a:rPr dirty="0" spc="-110"/>
              <a:t>telah </a:t>
            </a:r>
            <a:r>
              <a:rPr dirty="0" spc="-85"/>
              <a:t>membuat </a:t>
            </a:r>
            <a:r>
              <a:rPr dirty="0" spc="-80"/>
              <a:t> </a:t>
            </a:r>
            <a:r>
              <a:rPr dirty="0" spc="-55"/>
              <a:t>inovasi</a:t>
            </a:r>
            <a:r>
              <a:rPr dirty="0" spc="-200"/>
              <a:t> </a:t>
            </a:r>
            <a:r>
              <a:rPr dirty="0" spc="-114"/>
              <a:t>dalam</a:t>
            </a:r>
            <a:r>
              <a:rPr dirty="0" spc="-200"/>
              <a:t> </a:t>
            </a:r>
            <a:r>
              <a:rPr dirty="0" spc="-135"/>
              <a:t>jenis</a:t>
            </a:r>
            <a:r>
              <a:rPr dirty="0" spc="-200"/>
              <a:t> </a:t>
            </a:r>
            <a:r>
              <a:rPr dirty="0" spc="-160"/>
              <a:t>game.</a:t>
            </a:r>
            <a:r>
              <a:rPr dirty="0" spc="-195"/>
              <a:t> </a:t>
            </a:r>
            <a:r>
              <a:rPr dirty="0" spc="-70"/>
              <a:t>Salah</a:t>
            </a:r>
            <a:r>
              <a:rPr dirty="0" spc="-200"/>
              <a:t> </a:t>
            </a:r>
            <a:r>
              <a:rPr dirty="0" spc="-25"/>
              <a:t>satu</a:t>
            </a:r>
            <a:r>
              <a:rPr dirty="0" spc="-200"/>
              <a:t> </a:t>
            </a:r>
            <a:r>
              <a:rPr dirty="0" spc="-55"/>
              <a:t>inovasi</a:t>
            </a:r>
            <a:r>
              <a:rPr dirty="0" spc="-195"/>
              <a:t> </a:t>
            </a:r>
            <a:r>
              <a:rPr dirty="0" spc="5"/>
              <a:t>yang</a:t>
            </a:r>
            <a:r>
              <a:rPr dirty="0" spc="-200"/>
              <a:t> </a:t>
            </a:r>
            <a:r>
              <a:rPr dirty="0" spc="-105"/>
              <a:t>terkenal</a:t>
            </a:r>
            <a:r>
              <a:rPr dirty="0" spc="-200"/>
              <a:t> </a:t>
            </a:r>
            <a:r>
              <a:rPr dirty="0" spc="-135"/>
              <a:t>di</a:t>
            </a:r>
            <a:r>
              <a:rPr dirty="0" spc="-200"/>
              <a:t> </a:t>
            </a:r>
            <a:r>
              <a:rPr dirty="0" spc="-50"/>
              <a:t>Jepang </a:t>
            </a:r>
            <a:r>
              <a:rPr dirty="0" spc="-890"/>
              <a:t> </a:t>
            </a:r>
            <a:r>
              <a:rPr dirty="0" spc="-95"/>
              <a:t>adalah</a:t>
            </a:r>
            <a:r>
              <a:rPr dirty="0" spc="-90"/>
              <a:t> </a:t>
            </a:r>
            <a:r>
              <a:rPr dirty="0" spc="-100"/>
              <a:t>social</a:t>
            </a:r>
            <a:r>
              <a:rPr dirty="0" spc="-95"/>
              <a:t> </a:t>
            </a:r>
            <a:r>
              <a:rPr dirty="0" spc="-55"/>
              <a:t>game</a:t>
            </a:r>
            <a:r>
              <a:rPr dirty="0" spc="-50"/>
              <a:t> </a:t>
            </a:r>
            <a:r>
              <a:rPr dirty="0" spc="-85"/>
              <a:t>yaitu</a:t>
            </a:r>
            <a:r>
              <a:rPr dirty="0" spc="-80"/>
              <a:t> </a:t>
            </a:r>
            <a:r>
              <a:rPr dirty="0" spc="-55"/>
              <a:t>game</a:t>
            </a:r>
            <a:r>
              <a:rPr dirty="0" spc="-50"/>
              <a:t> </a:t>
            </a:r>
            <a:r>
              <a:rPr dirty="0" spc="-60"/>
              <a:t>berbasis</a:t>
            </a:r>
            <a:r>
              <a:rPr dirty="0" spc="-55"/>
              <a:t> </a:t>
            </a:r>
            <a:r>
              <a:rPr dirty="0" spc="-90"/>
              <a:t>internet</a:t>
            </a:r>
            <a:r>
              <a:rPr dirty="0" spc="-85"/>
              <a:t> </a:t>
            </a:r>
            <a:r>
              <a:rPr dirty="0" spc="-45"/>
              <a:t>dan</a:t>
            </a:r>
            <a:r>
              <a:rPr dirty="0" spc="-40"/>
              <a:t> </a:t>
            </a:r>
            <a:r>
              <a:rPr dirty="0" spc="-75"/>
              <a:t>dapat </a:t>
            </a:r>
            <a:r>
              <a:rPr dirty="0" spc="-70"/>
              <a:t> </a:t>
            </a:r>
            <a:r>
              <a:rPr dirty="0" spc="-85"/>
              <a:t>dimainkan </a:t>
            </a:r>
            <a:r>
              <a:rPr dirty="0" spc="-25"/>
              <a:t>dengan </a:t>
            </a:r>
            <a:r>
              <a:rPr dirty="0" spc="-55"/>
              <a:t>smart </a:t>
            </a:r>
            <a:r>
              <a:rPr dirty="0" spc="-125"/>
              <a:t>phone, </a:t>
            </a:r>
            <a:r>
              <a:rPr dirty="0" spc="-75"/>
              <a:t>karen </a:t>
            </a:r>
            <a:r>
              <a:rPr dirty="0" spc="-105"/>
              <a:t>aitu </a:t>
            </a:r>
            <a:r>
              <a:rPr dirty="0" spc="-160"/>
              <a:t>ia </a:t>
            </a:r>
            <a:r>
              <a:rPr dirty="0" spc="-114"/>
              <a:t>juga </a:t>
            </a:r>
            <a:r>
              <a:rPr dirty="0" spc="-65"/>
              <a:t>disebut </a:t>
            </a:r>
            <a:r>
              <a:rPr dirty="0" spc="-25"/>
              <a:t>dengan </a:t>
            </a:r>
            <a:r>
              <a:rPr dirty="0" spc="-20"/>
              <a:t> </a:t>
            </a:r>
            <a:r>
              <a:rPr dirty="0" spc="-100"/>
              <a:t>Mobage. </a:t>
            </a:r>
            <a:r>
              <a:rPr dirty="0" spc="-110"/>
              <a:t>Social </a:t>
            </a:r>
            <a:r>
              <a:rPr dirty="0" spc="-55"/>
              <a:t>game </a:t>
            </a:r>
            <a:r>
              <a:rPr dirty="0" spc="-135"/>
              <a:t>ini</a:t>
            </a:r>
            <a:r>
              <a:rPr dirty="0" spc="-130"/>
              <a:t> </a:t>
            </a:r>
            <a:r>
              <a:rPr dirty="0" spc="-155"/>
              <a:t>memiliki</a:t>
            </a:r>
            <a:r>
              <a:rPr dirty="0" spc="-150"/>
              <a:t> </a:t>
            </a:r>
            <a:r>
              <a:rPr dirty="0" spc="-55"/>
              <a:t>sistem </a:t>
            </a:r>
            <a:r>
              <a:rPr dirty="0" spc="-45"/>
              <a:t>free-to-play </a:t>
            </a:r>
            <a:r>
              <a:rPr dirty="0" spc="-295"/>
              <a:t>(F2P),</a:t>
            </a:r>
            <a:r>
              <a:rPr dirty="0" spc="-290"/>
              <a:t> </a:t>
            </a:r>
            <a:r>
              <a:rPr dirty="0" spc="-75"/>
              <a:t>atau </a:t>
            </a:r>
            <a:r>
              <a:rPr dirty="0" spc="-70"/>
              <a:t> </a:t>
            </a:r>
            <a:r>
              <a:rPr dirty="0" spc="-95"/>
              <a:t>pemain </a:t>
            </a:r>
            <a:r>
              <a:rPr dirty="0" spc="-75"/>
              <a:t>dapat </a:t>
            </a:r>
            <a:r>
              <a:rPr dirty="0" spc="-65"/>
              <a:t>memainkannya </a:t>
            </a:r>
            <a:r>
              <a:rPr dirty="0" spc="-85"/>
              <a:t>secara </a:t>
            </a:r>
            <a:r>
              <a:rPr dirty="0" spc="-125"/>
              <a:t>gratis. </a:t>
            </a:r>
            <a:r>
              <a:rPr dirty="0" spc="-45"/>
              <a:t>Aturan </a:t>
            </a:r>
            <a:r>
              <a:rPr dirty="0" spc="-75"/>
              <a:t>atau </a:t>
            </a:r>
            <a:r>
              <a:rPr dirty="0" spc="-120"/>
              <a:t>cara </a:t>
            </a:r>
            <a:r>
              <a:rPr dirty="0" spc="-95"/>
              <a:t>main </a:t>
            </a:r>
            <a:r>
              <a:rPr dirty="0" spc="-90"/>
              <a:t> </a:t>
            </a:r>
            <a:r>
              <a:rPr dirty="0" spc="-85"/>
              <a:t>permainan </a:t>
            </a:r>
            <a:r>
              <a:rPr dirty="0" spc="-55"/>
              <a:t>sosial game </a:t>
            </a:r>
            <a:r>
              <a:rPr dirty="0" spc="-20"/>
              <a:t>menggunakan </a:t>
            </a:r>
            <a:r>
              <a:rPr dirty="0" spc="-55"/>
              <a:t>sistem </a:t>
            </a:r>
            <a:r>
              <a:rPr dirty="0" spc="-140"/>
              <a:t>gacha.</a:t>
            </a:r>
            <a:r>
              <a:rPr dirty="0" spc="-135"/>
              <a:t> </a:t>
            </a:r>
            <a:r>
              <a:rPr dirty="0" spc="-120"/>
              <a:t>Gacha</a:t>
            </a:r>
            <a:r>
              <a:rPr dirty="0" spc="-114"/>
              <a:t> </a:t>
            </a:r>
            <a:r>
              <a:rPr dirty="0" spc="-75"/>
              <a:t>atau </a:t>
            </a:r>
            <a:r>
              <a:rPr dirty="0" spc="-70"/>
              <a:t> </a:t>
            </a:r>
            <a:r>
              <a:rPr dirty="0" spc="-65"/>
              <a:t>disebut</a:t>
            </a:r>
            <a:r>
              <a:rPr dirty="0" spc="-160"/>
              <a:t> </a:t>
            </a:r>
            <a:r>
              <a:rPr dirty="0" spc="-135"/>
              <a:t>Gachapon,</a:t>
            </a:r>
            <a:r>
              <a:rPr dirty="0" spc="-160"/>
              <a:t> </a:t>
            </a:r>
            <a:r>
              <a:rPr dirty="0" spc="-95"/>
              <a:t>adalah</a:t>
            </a:r>
            <a:r>
              <a:rPr dirty="0" spc="-155"/>
              <a:t> </a:t>
            </a:r>
            <a:r>
              <a:rPr dirty="0" spc="-105"/>
              <a:t>istilah</a:t>
            </a:r>
            <a:r>
              <a:rPr dirty="0" spc="-160"/>
              <a:t> </a:t>
            </a:r>
            <a:r>
              <a:rPr dirty="0" spc="-65"/>
              <a:t>mesin</a:t>
            </a:r>
            <a:r>
              <a:rPr dirty="0" spc="-155"/>
              <a:t> </a:t>
            </a:r>
            <a:r>
              <a:rPr dirty="0" spc="5"/>
              <a:t>yang</a:t>
            </a:r>
            <a:r>
              <a:rPr dirty="0" spc="-160"/>
              <a:t> </a:t>
            </a:r>
            <a:r>
              <a:rPr dirty="0" spc="-145"/>
              <a:t>menjual</a:t>
            </a:r>
            <a:r>
              <a:rPr dirty="0" spc="-155"/>
              <a:t> </a:t>
            </a:r>
            <a:r>
              <a:rPr dirty="0" spc="-75"/>
              <a:t>mainan</a:t>
            </a:r>
            <a:r>
              <a:rPr dirty="0" spc="-160"/>
              <a:t> </a:t>
            </a:r>
            <a:r>
              <a:rPr dirty="0" spc="-135"/>
              <a:t>kapsul. </a:t>
            </a:r>
            <a:r>
              <a:rPr dirty="0" spc="-890"/>
              <a:t> </a:t>
            </a:r>
            <a:r>
              <a:rPr dirty="0" spc="-35"/>
              <a:t>Mesin</a:t>
            </a:r>
            <a:r>
              <a:rPr dirty="0" spc="-30"/>
              <a:t> </a:t>
            </a:r>
            <a:r>
              <a:rPr dirty="0" spc="-135"/>
              <a:t>ini</a:t>
            </a:r>
            <a:r>
              <a:rPr dirty="0" spc="-130"/>
              <a:t> </a:t>
            </a:r>
            <a:r>
              <a:rPr dirty="0" spc="-135"/>
              <a:t>mirip</a:t>
            </a:r>
            <a:r>
              <a:rPr dirty="0" spc="-130"/>
              <a:t> </a:t>
            </a:r>
            <a:r>
              <a:rPr dirty="0" spc="-25"/>
              <a:t>dengan</a:t>
            </a:r>
            <a:r>
              <a:rPr dirty="0" spc="-20"/>
              <a:t> </a:t>
            </a:r>
            <a:r>
              <a:rPr dirty="0" spc="-25"/>
              <a:t>ufo</a:t>
            </a:r>
            <a:r>
              <a:rPr dirty="0" spc="-20"/>
              <a:t> </a:t>
            </a:r>
            <a:r>
              <a:rPr dirty="0" spc="-110"/>
              <a:t>catcher</a:t>
            </a:r>
            <a:r>
              <a:rPr dirty="0" spc="-105"/>
              <a:t> </a:t>
            </a:r>
            <a:r>
              <a:rPr dirty="0" spc="-90"/>
              <a:t>dimana</a:t>
            </a:r>
            <a:r>
              <a:rPr dirty="0" spc="-85"/>
              <a:t> </a:t>
            </a:r>
            <a:r>
              <a:rPr dirty="0" spc="-110"/>
              <a:t>kita</a:t>
            </a:r>
            <a:r>
              <a:rPr dirty="0" spc="-105"/>
              <a:t> </a:t>
            </a:r>
            <a:r>
              <a:rPr dirty="0" spc="-55"/>
              <a:t>membutuhkan </a:t>
            </a:r>
            <a:r>
              <a:rPr dirty="0" spc="-890"/>
              <a:t> </a:t>
            </a:r>
            <a:r>
              <a:rPr dirty="0" spc="-45"/>
              <a:t>keberuntungan </a:t>
            </a:r>
            <a:r>
              <a:rPr dirty="0" spc="-30"/>
              <a:t>untuk </a:t>
            </a:r>
            <a:r>
              <a:rPr dirty="0" spc="-65"/>
              <a:t>mendapatkan </a:t>
            </a:r>
            <a:r>
              <a:rPr dirty="0" spc="-120"/>
              <a:t>benda/mainan </a:t>
            </a:r>
            <a:r>
              <a:rPr dirty="0" spc="-125"/>
              <a:t>tersebut. </a:t>
            </a:r>
            <a:r>
              <a:rPr dirty="0" spc="-45"/>
              <a:t>Hanya </a:t>
            </a:r>
            <a:r>
              <a:rPr dirty="0" spc="-890"/>
              <a:t> </a:t>
            </a:r>
            <a:r>
              <a:rPr dirty="0" spc="-135"/>
              <a:t>saja</a:t>
            </a:r>
            <a:r>
              <a:rPr dirty="0" spc="-80"/>
              <a:t> </a:t>
            </a:r>
            <a:r>
              <a:rPr dirty="0" spc="-110"/>
              <a:t>kita</a:t>
            </a:r>
            <a:r>
              <a:rPr dirty="0" spc="-80"/>
              <a:t> </a:t>
            </a:r>
            <a:r>
              <a:rPr dirty="0" spc="-95"/>
              <a:t>tidak</a:t>
            </a:r>
            <a:r>
              <a:rPr dirty="0" spc="-75"/>
              <a:t> dapat</a:t>
            </a:r>
            <a:r>
              <a:rPr dirty="0" spc="-80"/>
              <a:t> </a:t>
            </a:r>
            <a:r>
              <a:rPr dirty="0" spc="-120"/>
              <a:t>melihat</a:t>
            </a:r>
            <a:r>
              <a:rPr dirty="0" spc="-75"/>
              <a:t> </a:t>
            </a:r>
            <a:r>
              <a:rPr dirty="0" spc="-110"/>
              <a:t>isi</a:t>
            </a:r>
            <a:r>
              <a:rPr dirty="0" spc="-80"/>
              <a:t> </a:t>
            </a:r>
            <a:r>
              <a:rPr dirty="0" spc="-75"/>
              <a:t>mainan </a:t>
            </a:r>
            <a:r>
              <a:rPr dirty="0" spc="-65"/>
              <a:t>tersebut</a:t>
            </a:r>
            <a:r>
              <a:rPr dirty="0" spc="-80"/>
              <a:t> </a:t>
            </a:r>
            <a:r>
              <a:rPr dirty="0" spc="-15"/>
              <a:t>sehingga</a:t>
            </a:r>
            <a:r>
              <a:rPr dirty="0" spc="-75"/>
              <a:t> </a:t>
            </a:r>
            <a:r>
              <a:rPr dirty="0" spc="-110"/>
              <a:t>kita</a:t>
            </a:r>
            <a:r>
              <a:rPr dirty="0" spc="-80"/>
              <a:t> </a:t>
            </a:r>
            <a:r>
              <a:rPr dirty="0" spc="-55"/>
              <a:t>akan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6475" y="8537457"/>
            <a:ext cx="1095883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  <a:tabLst>
                <a:tab pos="2675255" algn="l"/>
                <a:tab pos="5549900" algn="l"/>
                <a:tab pos="7365365" algn="l"/>
                <a:tab pos="8839835" algn="l"/>
                <a:tab pos="10011410" algn="l"/>
              </a:tabLst>
            </a:pPr>
            <a:r>
              <a:rPr dirty="0" sz="3000" spc="-85">
                <a:solidFill>
                  <a:srgbClr val="3A342E"/>
                </a:solidFill>
                <a:latin typeface="Trebuchet MS"/>
                <a:cs typeface="Trebuchet MS"/>
              </a:rPr>
              <a:t>m</a:t>
            </a:r>
            <a:r>
              <a:rPr dirty="0" sz="3000" spc="-145">
                <a:solidFill>
                  <a:srgbClr val="3A342E"/>
                </a:solidFill>
                <a:latin typeface="Trebuchet MS"/>
                <a:cs typeface="Trebuchet MS"/>
              </a:rPr>
              <a:t>e</a:t>
            </a:r>
            <a:r>
              <a:rPr dirty="0" sz="3000" spc="20">
                <a:solidFill>
                  <a:srgbClr val="3A342E"/>
                </a:solidFill>
                <a:latin typeface="Trebuchet MS"/>
                <a:cs typeface="Trebuchet MS"/>
              </a:rPr>
              <a:t>n</a:t>
            </a:r>
            <a:r>
              <a:rPr dirty="0" sz="3000" spc="-50">
                <a:solidFill>
                  <a:srgbClr val="3A342E"/>
                </a:solidFill>
                <a:latin typeface="Trebuchet MS"/>
                <a:cs typeface="Trebuchet MS"/>
              </a:rPr>
              <a:t>d</a:t>
            </a:r>
            <a:r>
              <a:rPr dirty="0" sz="3000" spc="-100">
                <a:solidFill>
                  <a:srgbClr val="3A342E"/>
                </a:solidFill>
                <a:latin typeface="Trebuchet MS"/>
                <a:cs typeface="Trebuchet MS"/>
              </a:rPr>
              <a:t>a</a:t>
            </a:r>
            <a:r>
              <a:rPr dirty="0" sz="3000" spc="-50">
                <a:solidFill>
                  <a:srgbClr val="3A342E"/>
                </a:solidFill>
                <a:latin typeface="Trebuchet MS"/>
                <a:cs typeface="Trebuchet MS"/>
              </a:rPr>
              <a:t>p</a:t>
            </a:r>
            <a:r>
              <a:rPr dirty="0" sz="3000" spc="-100">
                <a:solidFill>
                  <a:srgbClr val="3A342E"/>
                </a:solidFill>
                <a:latin typeface="Trebuchet MS"/>
                <a:cs typeface="Trebuchet MS"/>
              </a:rPr>
              <a:t>a</a:t>
            </a:r>
            <a:r>
              <a:rPr dirty="0" sz="3000" spc="-80">
                <a:solidFill>
                  <a:srgbClr val="3A342E"/>
                </a:solidFill>
                <a:latin typeface="Trebuchet MS"/>
                <a:cs typeface="Trebuchet MS"/>
              </a:rPr>
              <a:t>t</a:t>
            </a:r>
            <a:r>
              <a:rPr dirty="0" sz="3000" spc="-35">
                <a:solidFill>
                  <a:srgbClr val="3A342E"/>
                </a:solidFill>
                <a:latin typeface="Trebuchet MS"/>
                <a:cs typeface="Trebuchet MS"/>
              </a:rPr>
              <a:t>k</a:t>
            </a:r>
            <a:r>
              <a:rPr dirty="0" sz="3000" spc="-100">
                <a:solidFill>
                  <a:srgbClr val="3A342E"/>
                </a:solidFill>
                <a:latin typeface="Trebuchet MS"/>
                <a:cs typeface="Trebuchet MS"/>
              </a:rPr>
              <a:t>a</a:t>
            </a:r>
            <a:r>
              <a:rPr dirty="0" sz="3000" spc="20">
                <a:solidFill>
                  <a:srgbClr val="3A342E"/>
                </a:solidFill>
                <a:latin typeface="Trebuchet MS"/>
                <a:cs typeface="Trebuchet MS"/>
              </a:rPr>
              <a:t>n</a:t>
            </a:r>
            <a:r>
              <a:rPr dirty="0" sz="3000" spc="20">
                <a:solidFill>
                  <a:srgbClr val="3A342E"/>
                </a:solidFill>
                <a:latin typeface="Trebuchet MS"/>
                <a:cs typeface="Trebuchet MS"/>
              </a:rPr>
              <a:t>	</a:t>
            </a:r>
            <a:r>
              <a:rPr dirty="0" sz="3000" spc="-85">
                <a:solidFill>
                  <a:srgbClr val="3A342E"/>
                </a:solidFill>
                <a:latin typeface="Trebuchet MS"/>
                <a:cs typeface="Trebuchet MS"/>
              </a:rPr>
              <a:t>m</a:t>
            </a:r>
            <a:r>
              <a:rPr dirty="0" sz="3000" spc="-100">
                <a:solidFill>
                  <a:srgbClr val="3A342E"/>
                </a:solidFill>
                <a:latin typeface="Trebuchet MS"/>
                <a:cs typeface="Trebuchet MS"/>
              </a:rPr>
              <a:t>a</a:t>
            </a:r>
            <a:r>
              <a:rPr dirty="0" sz="3000" spc="-215">
                <a:solidFill>
                  <a:srgbClr val="3A342E"/>
                </a:solidFill>
                <a:latin typeface="Trebuchet MS"/>
                <a:cs typeface="Trebuchet MS"/>
              </a:rPr>
              <a:t>i</a:t>
            </a:r>
            <a:r>
              <a:rPr dirty="0" sz="3000" spc="20">
                <a:solidFill>
                  <a:srgbClr val="3A342E"/>
                </a:solidFill>
                <a:latin typeface="Trebuchet MS"/>
                <a:cs typeface="Trebuchet MS"/>
              </a:rPr>
              <a:t>n</a:t>
            </a:r>
            <a:r>
              <a:rPr dirty="0" sz="3000" spc="-100">
                <a:solidFill>
                  <a:srgbClr val="3A342E"/>
                </a:solidFill>
                <a:latin typeface="Trebuchet MS"/>
                <a:cs typeface="Trebuchet MS"/>
              </a:rPr>
              <a:t>a</a:t>
            </a:r>
            <a:r>
              <a:rPr dirty="0" sz="3000" spc="20">
                <a:solidFill>
                  <a:srgbClr val="3A342E"/>
                </a:solidFill>
                <a:latin typeface="Trebuchet MS"/>
                <a:cs typeface="Trebuchet MS"/>
              </a:rPr>
              <a:t>n</a:t>
            </a:r>
            <a:r>
              <a:rPr dirty="0" sz="3000" spc="-650">
                <a:solidFill>
                  <a:srgbClr val="3A342E"/>
                </a:solidFill>
                <a:latin typeface="Trebuchet MS"/>
                <a:cs typeface="Trebuchet MS"/>
              </a:rPr>
              <a:t>/</a:t>
            </a:r>
            <a:r>
              <a:rPr dirty="0" sz="3000" spc="-55">
                <a:solidFill>
                  <a:srgbClr val="3A342E"/>
                </a:solidFill>
                <a:latin typeface="Trebuchet MS"/>
                <a:cs typeface="Trebuchet MS"/>
              </a:rPr>
              <a:t>b</a:t>
            </a:r>
            <a:r>
              <a:rPr dirty="0" sz="3000" spc="-100">
                <a:solidFill>
                  <a:srgbClr val="3A342E"/>
                </a:solidFill>
                <a:latin typeface="Trebuchet MS"/>
                <a:cs typeface="Trebuchet MS"/>
              </a:rPr>
              <a:t>a</a:t>
            </a:r>
            <a:r>
              <a:rPr dirty="0" sz="3000" spc="-110">
                <a:solidFill>
                  <a:srgbClr val="3A342E"/>
                </a:solidFill>
                <a:latin typeface="Trebuchet MS"/>
                <a:cs typeface="Trebuchet MS"/>
              </a:rPr>
              <a:t>r</a:t>
            </a:r>
            <a:r>
              <a:rPr dirty="0" sz="3000" spc="-100">
                <a:solidFill>
                  <a:srgbClr val="3A342E"/>
                </a:solidFill>
                <a:latin typeface="Trebuchet MS"/>
                <a:cs typeface="Trebuchet MS"/>
              </a:rPr>
              <a:t>a</a:t>
            </a:r>
            <a:r>
              <a:rPr dirty="0" sz="3000" spc="20">
                <a:solidFill>
                  <a:srgbClr val="3A342E"/>
                </a:solidFill>
                <a:latin typeface="Trebuchet MS"/>
                <a:cs typeface="Trebuchet MS"/>
              </a:rPr>
              <a:t>n</a:t>
            </a:r>
            <a:r>
              <a:rPr dirty="0" sz="3000" spc="105">
                <a:solidFill>
                  <a:srgbClr val="3A342E"/>
                </a:solidFill>
                <a:latin typeface="Trebuchet MS"/>
                <a:cs typeface="Trebuchet MS"/>
              </a:rPr>
              <a:t>g</a:t>
            </a:r>
            <a:r>
              <a:rPr dirty="0" sz="3000" spc="105">
                <a:solidFill>
                  <a:srgbClr val="3A342E"/>
                </a:solidFill>
                <a:latin typeface="Trebuchet MS"/>
                <a:cs typeface="Trebuchet MS"/>
              </a:rPr>
              <a:t>	</a:t>
            </a:r>
            <a:r>
              <a:rPr dirty="0" sz="3000" spc="-80">
                <a:solidFill>
                  <a:srgbClr val="3A342E"/>
                </a:solidFill>
                <a:latin typeface="Trebuchet MS"/>
                <a:cs typeface="Trebuchet MS"/>
              </a:rPr>
              <a:t>t</a:t>
            </a:r>
            <a:r>
              <a:rPr dirty="0" sz="3000" spc="-145">
                <a:solidFill>
                  <a:srgbClr val="3A342E"/>
                </a:solidFill>
                <a:latin typeface="Trebuchet MS"/>
                <a:cs typeface="Trebuchet MS"/>
              </a:rPr>
              <a:t>e</a:t>
            </a:r>
            <a:r>
              <a:rPr dirty="0" sz="3000" spc="-110">
                <a:solidFill>
                  <a:srgbClr val="3A342E"/>
                </a:solidFill>
                <a:latin typeface="Trebuchet MS"/>
                <a:cs typeface="Trebuchet MS"/>
              </a:rPr>
              <a:t>r</a:t>
            </a:r>
            <a:r>
              <a:rPr dirty="0" sz="3000" spc="100">
                <a:solidFill>
                  <a:srgbClr val="3A342E"/>
                </a:solidFill>
                <a:latin typeface="Trebuchet MS"/>
                <a:cs typeface="Trebuchet MS"/>
              </a:rPr>
              <a:t>s</a:t>
            </a:r>
            <a:r>
              <a:rPr dirty="0" sz="3000" spc="-145">
                <a:solidFill>
                  <a:srgbClr val="3A342E"/>
                </a:solidFill>
                <a:latin typeface="Trebuchet MS"/>
                <a:cs typeface="Trebuchet MS"/>
              </a:rPr>
              <a:t>e</a:t>
            </a:r>
            <a:r>
              <a:rPr dirty="0" sz="3000" spc="-55">
                <a:solidFill>
                  <a:srgbClr val="3A342E"/>
                </a:solidFill>
                <a:latin typeface="Trebuchet MS"/>
                <a:cs typeface="Trebuchet MS"/>
              </a:rPr>
              <a:t>b</a:t>
            </a:r>
            <a:r>
              <a:rPr dirty="0" sz="3000" spc="-30">
                <a:solidFill>
                  <a:srgbClr val="3A342E"/>
                </a:solidFill>
                <a:latin typeface="Trebuchet MS"/>
                <a:cs typeface="Trebuchet MS"/>
              </a:rPr>
              <a:t>u</a:t>
            </a:r>
            <a:r>
              <a:rPr dirty="0" sz="3000" spc="-80">
                <a:solidFill>
                  <a:srgbClr val="3A342E"/>
                </a:solidFill>
                <a:latin typeface="Trebuchet MS"/>
                <a:cs typeface="Trebuchet MS"/>
              </a:rPr>
              <a:t>t</a:t>
            </a:r>
            <a:r>
              <a:rPr dirty="0" sz="3000" spc="-80">
                <a:solidFill>
                  <a:srgbClr val="3A342E"/>
                </a:solidFill>
                <a:latin typeface="Trebuchet MS"/>
                <a:cs typeface="Trebuchet MS"/>
              </a:rPr>
              <a:t>	</a:t>
            </a:r>
            <a:r>
              <a:rPr dirty="0" sz="3000" spc="100">
                <a:solidFill>
                  <a:srgbClr val="3A342E"/>
                </a:solidFill>
                <a:latin typeface="Trebuchet MS"/>
                <a:cs typeface="Trebuchet MS"/>
              </a:rPr>
              <a:t>s</a:t>
            </a:r>
            <a:r>
              <a:rPr dirty="0" sz="3000" spc="-145">
                <a:solidFill>
                  <a:srgbClr val="3A342E"/>
                </a:solidFill>
                <a:latin typeface="Trebuchet MS"/>
                <a:cs typeface="Trebuchet MS"/>
              </a:rPr>
              <a:t>e</a:t>
            </a:r>
            <a:r>
              <a:rPr dirty="0" sz="3000" spc="-170">
                <a:solidFill>
                  <a:srgbClr val="3A342E"/>
                </a:solidFill>
                <a:latin typeface="Trebuchet MS"/>
                <a:cs typeface="Trebuchet MS"/>
              </a:rPr>
              <a:t>c</a:t>
            </a:r>
            <a:r>
              <a:rPr dirty="0" sz="3000" spc="-100">
                <a:solidFill>
                  <a:srgbClr val="3A342E"/>
                </a:solidFill>
                <a:latin typeface="Trebuchet MS"/>
                <a:cs typeface="Trebuchet MS"/>
              </a:rPr>
              <a:t>a</a:t>
            </a:r>
            <a:r>
              <a:rPr dirty="0" sz="3000" spc="-110">
                <a:solidFill>
                  <a:srgbClr val="3A342E"/>
                </a:solidFill>
                <a:latin typeface="Trebuchet MS"/>
                <a:cs typeface="Trebuchet MS"/>
              </a:rPr>
              <a:t>r</a:t>
            </a:r>
            <a:r>
              <a:rPr dirty="0" sz="3000" spc="-100">
                <a:solidFill>
                  <a:srgbClr val="3A342E"/>
                </a:solidFill>
                <a:latin typeface="Trebuchet MS"/>
                <a:cs typeface="Trebuchet MS"/>
              </a:rPr>
              <a:t>a</a:t>
            </a:r>
            <a:r>
              <a:rPr dirty="0" sz="3000" spc="-100">
                <a:solidFill>
                  <a:srgbClr val="3A342E"/>
                </a:solidFill>
                <a:latin typeface="Trebuchet MS"/>
                <a:cs typeface="Trebuchet MS"/>
              </a:rPr>
              <a:t>	</a:t>
            </a:r>
            <a:r>
              <a:rPr dirty="0" sz="3000" spc="-100">
                <a:solidFill>
                  <a:srgbClr val="3A342E"/>
                </a:solidFill>
                <a:latin typeface="Trebuchet MS"/>
                <a:cs typeface="Trebuchet MS"/>
              </a:rPr>
              <a:t>a</a:t>
            </a:r>
            <a:r>
              <a:rPr dirty="0" sz="3000" spc="-170">
                <a:solidFill>
                  <a:srgbClr val="3A342E"/>
                </a:solidFill>
                <a:latin typeface="Trebuchet MS"/>
                <a:cs typeface="Trebuchet MS"/>
              </a:rPr>
              <a:t>c</a:t>
            </a:r>
            <a:r>
              <a:rPr dirty="0" sz="3000" spc="-100">
                <a:solidFill>
                  <a:srgbClr val="3A342E"/>
                </a:solidFill>
                <a:latin typeface="Trebuchet MS"/>
                <a:cs typeface="Trebuchet MS"/>
              </a:rPr>
              <a:t>a</a:t>
            </a:r>
            <a:r>
              <a:rPr dirty="0" sz="3000" spc="-35">
                <a:solidFill>
                  <a:srgbClr val="3A342E"/>
                </a:solidFill>
                <a:latin typeface="Trebuchet MS"/>
                <a:cs typeface="Trebuchet MS"/>
              </a:rPr>
              <a:t>k</a:t>
            </a:r>
            <a:r>
              <a:rPr dirty="0" sz="3000" spc="-35">
                <a:solidFill>
                  <a:srgbClr val="3A342E"/>
                </a:solidFill>
                <a:latin typeface="Trebuchet MS"/>
                <a:cs typeface="Trebuchet MS"/>
              </a:rPr>
              <a:t>	</a:t>
            </a:r>
            <a:r>
              <a:rPr dirty="0" sz="3000" spc="-80">
                <a:solidFill>
                  <a:srgbClr val="3A342E"/>
                </a:solidFill>
                <a:latin typeface="Trebuchet MS"/>
                <a:cs typeface="Trebuchet MS"/>
              </a:rPr>
              <a:t>t</a:t>
            </a:r>
            <a:r>
              <a:rPr dirty="0" sz="3000" spc="-100">
                <a:solidFill>
                  <a:srgbClr val="3A342E"/>
                </a:solidFill>
                <a:latin typeface="Trebuchet MS"/>
                <a:cs typeface="Trebuchet MS"/>
              </a:rPr>
              <a:t>a</a:t>
            </a:r>
            <a:r>
              <a:rPr dirty="0" sz="3000" spc="20">
                <a:solidFill>
                  <a:srgbClr val="3A342E"/>
                </a:solidFill>
                <a:latin typeface="Trebuchet MS"/>
                <a:cs typeface="Trebuchet MS"/>
              </a:rPr>
              <a:t>n</a:t>
            </a:r>
            <a:r>
              <a:rPr dirty="0" sz="3000" spc="-50">
                <a:solidFill>
                  <a:srgbClr val="3A342E"/>
                </a:solidFill>
                <a:latin typeface="Trebuchet MS"/>
                <a:cs typeface="Trebuchet MS"/>
              </a:rPr>
              <a:t>p</a:t>
            </a:r>
            <a:r>
              <a:rPr dirty="0" sz="3000" spc="-70">
                <a:solidFill>
                  <a:srgbClr val="3A342E"/>
                </a:solidFill>
                <a:latin typeface="Trebuchet MS"/>
                <a:cs typeface="Trebuchet MS"/>
              </a:rPr>
              <a:t>a  </a:t>
            </a:r>
            <a:r>
              <a:rPr dirty="0" sz="3000" spc="-85">
                <a:solidFill>
                  <a:srgbClr val="3A342E"/>
                </a:solidFill>
                <a:latin typeface="Trebuchet MS"/>
                <a:cs typeface="Trebuchet MS"/>
              </a:rPr>
              <a:t>m</a:t>
            </a:r>
            <a:r>
              <a:rPr dirty="0" sz="3000" spc="-145">
                <a:solidFill>
                  <a:srgbClr val="3A342E"/>
                </a:solidFill>
                <a:latin typeface="Trebuchet MS"/>
                <a:cs typeface="Trebuchet MS"/>
              </a:rPr>
              <a:t>e</a:t>
            </a:r>
            <a:r>
              <a:rPr dirty="0" sz="3000" spc="20">
                <a:solidFill>
                  <a:srgbClr val="3A342E"/>
                </a:solidFill>
                <a:latin typeface="Trebuchet MS"/>
                <a:cs typeface="Trebuchet MS"/>
              </a:rPr>
              <a:t>n</a:t>
            </a:r>
            <a:r>
              <a:rPr dirty="0" sz="3000" spc="105">
                <a:solidFill>
                  <a:srgbClr val="3A342E"/>
                </a:solidFill>
                <a:latin typeface="Trebuchet MS"/>
                <a:cs typeface="Trebuchet MS"/>
              </a:rPr>
              <a:t>g</a:t>
            </a:r>
            <a:r>
              <a:rPr dirty="0" sz="3000" spc="-145">
                <a:solidFill>
                  <a:srgbClr val="3A342E"/>
                </a:solidFill>
                <a:latin typeface="Trebuchet MS"/>
                <a:cs typeface="Trebuchet MS"/>
              </a:rPr>
              <a:t>e</a:t>
            </a:r>
            <a:r>
              <a:rPr dirty="0" sz="3000" spc="-80">
                <a:solidFill>
                  <a:srgbClr val="3A342E"/>
                </a:solidFill>
                <a:latin typeface="Trebuchet MS"/>
                <a:cs typeface="Trebuchet MS"/>
              </a:rPr>
              <a:t>t</a:t>
            </a:r>
            <a:r>
              <a:rPr dirty="0" sz="3000" spc="-100">
                <a:solidFill>
                  <a:srgbClr val="3A342E"/>
                </a:solidFill>
                <a:latin typeface="Trebuchet MS"/>
                <a:cs typeface="Trebuchet MS"/>
              </a:rPr>
              <a:t>a</a:t>
            </a:r>
            <a:r>
              <a:rPr dirty="0" sz="3000" spc="15">
                <a:solidFill>
                  <a:srgbClr val="3A342E"/>
                </a:solidFill>
                <a:latin typeface="Trebuchet MS"/>
                <a:cs typeface="Trebuchet MS"/>
              </a:rPr>
              <a:t>h</a:t>
            </a:r>
            <a:r>
              <a:rPr dirty="0" sz="3000" spc="-30">
                <a:solidFill>
                  <a:srgbClr val="3A342E"/>
                </a:solidFill>
                <a:latin typeface="Trebuchet MS"/>
                <a:cs typeface="Trebuchet MS"/>
              </a:rPr>
              <a:t>u</a:t>
            </a:r>
            <a:r>
              <a:rPr dirty="0" sz="3000" spc="-215">
                <a:solidFill>
                  <a:srgbClr val="3A342E"/>
                </a:solidFill>
                <a:latin typeface="Trebuchet MS"/>
                <a:cs typeface="Trebuchet MS"/>
              </a:rPr>
              <a:t>i</a:t>
            </a:r>
            <a:r>
              <a:rPr dirty="0" sz="3000" spc="-395">
                <a:solidFill>
                  <a:srgbClr val="3A342E"/>
                </a:solidFill>
                <a:latin typeface="Trebuchet MS"/>
                <a:cs typeface="Trebuchet MS"/>
              </a:rPr>
              <a:t> </a:t>
            </a:r>
            <a:r>
              <a:rPr dirty="0" sz="3000" spc="-215">
                <a:solidFill>
                  <a:srgbClr val="3A342E"/>
                </a:solidFill>
                <a:latin typeface="Trebuchet MS"/>
                <a:cs typeface="Trebuchet MS"/>
              </a:rPr>
              <a:t>i</a:t>
            </a:r>
            <a:r>
              <a:rPr dirty="0" sz="3000" spc="100">
                <a:solidFill>
                  <a:srgbClr val="3A342E"/>
                </a:solidFill>
                <a:latin typeface="Trebuchet MS"/>
                <a:cs typeface="Trebuchet MS"/>
              </a:rPr>
              <a:t>s</a:t>
            </a:r>
            <a:r>
              <a:rPr dirty="0" sz="3000" spc="-215">
                <a:solidFill>
                  <a:srgbClr val="3A342E"/>
                </a:solidFill>
                <a:latin typeface="Trebuchet MS"/>
                <a:cs typeface="Trebuchet MS"/>
              </a:rPr>
              <a:t>i</a:t>
            </a:r>
            <a:r>
              <a:rPr dirty="0" sz="3000" spc="20">
                <a:solidFill>
                  <a:srgbClr val="3A342E"/>
                </a:solidFill>
                <a:latin typeface="Trebuchet MS"/>
                <a:cs typeface="Trebuchet MS"/>
              </a:rPr>
              <a:t>n</a:t>
            </a:r>
            <a:r>
              <a:rPr dirty="0" sz="3000" spc="5">
                <a:solidFill>
                  <a:srgbClr val="3A342E"/>
                </a:solidFill>
                <a:latin typeface="Trebuchet MS"/>
                <a:cs typeface="Trebuchet MS"/>
              </a:rPr>
              <a:t>y</a:t>
            </a:r>
            <a:r>
              <a:rPr dirty="0" sz="3000" spc="-100">
                <a:solidFill>
                  <a:srgbClr val="3A342E"/>
                </a:solidFill>
                <a:latin typeface="Trebuchet MS"/>
                <a:cs typeface="Trebuchet MS"/>
              </a:rPr>
              <a:t>a</a:t>
            </a:r>
            <a:r>
              <a:rPr dirty="0" sz="3000" spc="-395">
                <a:solidFill>
                  <a:srgbClr val="3A342E"/>
                </a:solidFill>
                <a:latin typeface="Trebuchet MS"/>
                <a:cs typeface="Trebuchet MS"/>
              </a:rPr>
              <a:t> </a:t>
            </a:r>
            <a:r>
              <a:rPr dirty="0" sz="3000" spc="-445">
                <a:solidFill>
                  <a:srgbClr val="3A342E"/>
                </a:solidFill>
                <a:latin typeface="Trebuchet MS"/>
                <a:cs typeface="Trebuchet MS"/>
              </a:rPr>
              <a:t>(</a:t>
            </a:r>
            <a:r>
              <a:rPr dirty="0" sz="3000" spc="65">
                <a:solidFill>
                  <a:srgbClr val="3A342E"/>
                </a:solidFill>
                <a:latin typeface="Trebuchet MS"/>
                <a:cs typeface="Trebuchet MS"/>
              </a:rPr>
              <a:t>S</a:t>
            </a:r>
            <a:r>
              <a:rPr dirty="0" sz="3000" spc="15">
                <a:solidFill>
                  <a:srgbClr val="3A342E"/>
                </a:solidFill>
                <a:latin typeface="Trebuchet MS"/>
                <a:cs typeface="Trebuchet MS"/>
              </a:rPr>
              <a:t>h</a:t>
            </a:r>
            <a:r>
              <a:rPr dirty="0" sz="3000" spc="-215">
                <a:solidFill>
                  <a:srgbClr val="3A342E"/>
                </a:solidFill>
                <a:latin typeface="Trebuchet MS"/>
                <a:cs typeface="Trebuchet MS"/>
              </a:rPr>
              <a:t>i</a:t>
            </a:r>
            <a:r>
              <a:rPr dirty="0" sz="3000" spc="-55">
                <a:solidFill>
                  <a:srgbClr val="3A342E"/>
                </a:solidFill>
                <a:latin typeface="Trebuchet MS"/>
                <a:cs typeface="Trebuchet MS"/>
              </a:rPr>
              <a:t>b</a:t>
            </a:r>
            <a:r>
              <a:rPr dirty="0" sz="3000" spc="-30">
                <a:solidFill>
                  <a:srgbClr val="3A342E"/>
                </a:solidFill>
                <a:latin typeface="Trebuchet MS"/>
                <a:cs typeface="Trebuchet MS"/>
              </a:rPr>
              <a:t>u</a:t>
            </a:r>
            <a:r>
              <a:rPr dirty="0" sz="3000" spc="5">
                <a:solidFill>
                  <a:srgbClr val="3A342E"/>
                </a:solidFill>
                <a:latin typeface="Trebuchet MS"/>
                <a:cs typeface="Trebuchet MS"/>
              </a:rPr>
              <a:t>y</a:t>
            </a:r>
            <a:r>
              <a:rPr dirty="0" sz="3000" spc="-100">
                <a:solidFill>
                  <a:srgbClr val="3A342E"/>
                </a:solidFill>
                <a:latin typeface="Trebuchet MS"/>
                <a:cs typeface="Trebuchet MS"/>
              </a:rPr>
              <a:t>a</a:t>
            </a:r>
            <a:r>
              <a:rPr dirty="0" sz="3000" spc="-395">
                <a:solidFill>
                  <a:srgbClr val="3A342E"/>
                </a:solidFill>
                <a:latin typeface="Trebuchet MS"/>
                <a:cs typeface="Trebuchet MS"/>
              </a:rPr>
              <a:t> </a:t>
            </a:r>
            <a:r>
              <a:rPr dirty="0" sz="3000" spc="-220">
                <a:solidFill>
                  <a:srgbClr val="3A342E"/>
                </a:solidFill>
                <a:latin typeface="Trebuchet MS"/>
                <a:cs typeface="Trebuchet MS"/>
              </a:rPr>
              <a:t>2</a:t>
            </a:r>
            <a:r>
              <a:rPr dirty="0" sz="3000" spc="135">
                <a:solidFill>
                  <a:srgbClr val="3A342E"/>
                </a:solidFill>
                <a:latin typeface="Trebuchet MS"/>
                <a:cs typeface="Trebuchet MS"/>
              </a:rPr>
              <a:t>0</a:t>
            </a:r>
            <a:r>
              <a:rPr dirty="0" sz="3000" spc="-484">
                <a:solidFill>
                  <a:srgbClr val="3A342E"/>
                </a:solidFill>
                <a:latin typeface="Trebuchet MS"/>
                <a:cs typeface="Trebuchet MS"/>
              </a:rPr>
              <a:t>1</a:t>
            </a:r>
            <a:r>
              <a:rPr dirty="0" sz="3000" spc="-210">
                <a:solidFill>
                  <a:srgbClr val="3A342E"/>
                </a:solidFill>
                <a:latin typeface="Trebuchet MS"/>
                <a:cs typeface="Trebuchet MS"/>
              </a:rPr>
              <a:t>5</a:t>
            </a:r>
            <a:r>
              <a:rPr dirty="0" sz="3000" spc="-445">
                <a:solidFill>
                  <a:srgbClr val="3A342E"/>
                </a:solidFill>
                <a:latin typeface="Trebuchet MS"/>
                <a:cs typeface="Trebuchet MS"/>
              </a:rPr>
              <a:t>)</a:t>
            </a:r>
            <a:r>
              <a:rPr dirty="0" sz="3000" spc="-580">
                <a:solidFill>
                  <a:srgbClr val="3A342E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615919"/>
            <a:ext cx="650240" cy="571500"/>
          </a:xfrm>
          <a:custGeom>
            <a:avLst/>
            <a:gdLst/>
            <a:ahLst/>
            <a:cxnLst/>
            <a:rect l="l" t="t" r="r" b="b"/>
            <a:pathLst>
              <a:path w="650240" h="571500">
                <a:moveTo>
                  <a:pt x="0" y="0"/>
                </a:moveTo>
                <a:lnTo>
                  <a:pt x="649662" y="0"/>
                </a:lnTo>
                <a:lnTo>
                  <a:pt x="649662" y="571499"/>
                </a:lnTo>
                <a:lnTo>
                  <a:pt x="0" y="571499"/>
                </a:lnTo>
                <a:lnTo>
                  <a:pt x="0" y="0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81040" y="1261727"/>
            <a:ext cx="506285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0">
                <a:solidFill>
                  <a:srgbClr val="FFFFFF"/>
                </a:solidFill>
                <a:latin typeface="Trebuchet MS"/>
                <a:cs typeface="Trebuchet MS"/>
              </a:rPr>
              <a:t>Gacha</a:t>
            </a:r>
            <a:r>
              <a:rPr dirty="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570">
                <a:solidFill>
                  <a:srgbClr val="FFFFFF"/>
                </a:solidFill>
                <a:latin typeface="Trebuchet MS"/>
                <a:cs typeface="Trebuchet MS"/>
              </a:rPr>
              <a:t>Games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484366" y="9304485"/>
            <a:ext cx="3632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315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044103" y="8985073"/>
            <a:ext cx="1243965" cy="1302385"/>
          </a:xfrm>
          <a:custGeom>
            <a:avLst/>
            <a:gdLst/>
            <a:ahLst/>
            <a:cxnLst/>
            <a:rect l="l" t="t" r="r" b="b"/>
            <a:pathLst>
              <a:path w="1243965" h="1302384">
                <a:moveTo>
                  <a:pt x="1243896" y="1301926"/>
                </a:moveTo>
                <a:lnTo>
                  <a:pt x="0" y="1301926"/>
                </a:lnTo>
                <a:lnTo>
                  <a:pt x="0" y="0"/>
                </a:lnTo>
                <a:lnTo>
                  <a:pt x="1243896" y="0"/>
                </a:lnTo>
                <a:lnTo>
                  <a:pt x="1243896" y="13019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1"/>
            <a:ext cx="571500" cy="828675"/>
          </a:xfrm>
          <a:custGeom>
            <a:avLst/>
            <a:gdLst/>
            <a:ahLst/>
            <a:cxnLst/>
            <a:rect l="l" t="t" r="r" b="b"/>
            <a:pathLst>
              <a:path w="571500" h="828675">
                <a:moveTo>
                  <a:pt x="571499" y="828573"/>
                </a:moveTo>
                <a:lnTo>
                  <a:pt x="0" y="828573"/>
                </a:lnTo>
                <a:lnTo>
                  <a:pt x="0" y="0"/>
                </a:lnTo>
                <a:lnTo>
                  <a:pt x="571499" y="0"/>
                </a:lnTo>
                <a:lnTo>
                  <a:pt x="571499" y="828573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3" y="1028700"/>
            <a:ext cx="12963525" cy="1314450"/>
          </a:xfrm>
          <a:custGeom>
            <a:avLst/>
            <a:gdLst/>
            <a:ahLst/>
            <a:cxnLst/>
            <a:rect l="l" t="t" r="r" b="b"/>
            <a:pathLst>
              <a:path w="12963525" h="1314450">
                <a:moveTo>
                  <a:pt x="12962997" y="1314449"/>
                </a:moveTo>
                <a:lnTo>
                  <a:pt x="0" y="1314449"/>
                </a:lnTo>
                <a:lnTo>
                  <a:pt x="0" y="0"/>
                </a:lnTo>
                <a:lnTo>
                  <a:pt x="12962997" y="0"/>
                </a:lnTo>
                <a:lnTo>
                  <a:pt x="12962997" y="131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57886" y="9772650"/>
            <a:ext cx="1447800" cy="514350"/>
          </a:xfrm>
          <a:custGeom>
            <a:avLst/>
            <a:gdLst/>
            <a:ahLst/>
            <a:cxnLst/>
            <a:rect l="l" t="t" r="r" b="b"/>
            <a:pathLst>
              <a:path w="1447800" h="514350">
                <a:moveTo>
                  <a:pt x="0" y="0"/>
                </a:moveTo>
                <a:lnTo>
                  <a:pt x="1447799" y="0"/>
                </a:lnTo>
                <a:lnTo>
                  <a:pt x="1447799" y="514348"/>
                </a:lnTo>
                <a:lnTo>
                  <a:pt x="0" y="514348"/>
                </a:lnTo>
                <a:lnTo>
                  <a:pt x="0" y="0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72654"/>
            <a:ext cx="1069975" cy="514350"/>
          </a:xfrm>
          <a:custGeom>
            <a:avLst/>
            <a:gdLst/>
            <a:ahLst/>
            <a:cxnLst/>
            <a:rect l="l" t="t" r="r" b="b"/>
            <a:pathLst>
              <a:path w="1069975" h="514350">
                <a:moveTo>
                  <a:pt x="0" y="514344"/>
                </a:moveTo>
                <a:lnTo>
                  <a:pt x="0" y="0"/>
                </a:lnTo>
                <a:lnTo>
                  <a:pt x="1069827" y="0"/>
                </a:lnTo>
                <a:lnTo>
                  <a:pt x="1069827" y="514344"/>
                </a:lnTo>
                <a:lnTo>
                  <a:pt x="0" y="514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193758" y="3066857"/>
            <a:ext cx="15525750" cy="6191250"/>
            <a:chOff x="1193758" y="3066857"/>
            <a:chExt cx="15525750" cy="6191250"/>
          </a:xfrm>
        </p:grpSpPr>
        <p:sp>
          <p:nvSpPr>
            <p:cNvPr id="9" name="object 9"/>
            <p:cNvSpPr/>
            <p:nvPr/>
          </p:nvSpPr>
          <p:spPr>
            <a:xfrm>
              <a:off x="1193758" y="3066857"/>
              <a:ext cx="15525750" cy="6191250"/>
            </a:xfrm>
            <a:custGeom>
              <a:avLst/>
              <a:gdLst/>
              <a:ahLst/>
              <a:cxnLst/>
              <a:rect l="l" t="t" r="r" b="b"/>
              <a:pathLst>
                <a:path w="15525750" h="6191250">
                  <a:moveTo>
                    <a:pt x="15335553" y="6191249"/>
                  </a:moveTo>
                  <a:lnTo>
                    <a:pt x="190158" y="6191249"/>
                  </a:lnTo>
                  <a:lnTo>
                    <a:pt x="146632" y="6186213"/>
                  </a:lnTo>
                  <a:lnTo>
                    <a:pt x="106636" y="6171877"/>
                  </a:lnTo>
                  <a:lnTo>
                    <a:pt x="71324" y="6149393"/>
                  </a:lnTo>
                  <a:lnTo>
                    <a:pt x="41851" y="6119917"/>
                  </a:lnTo>
                  <a:lnTo>
                    <a:pt x="19369" y="6084602"/>
                  </a:lnTo>
                  <a:lnTo>
                    <a:pt x="5034" y="6044603"/>
                  </a:lnTo>
                  <a:lnTo>
                    <a:pt x="0" y="6001073"/>
                  </a:lnTo>
                  <a:lnTo>
                    <a:pt x="0" y="190175"/>
                  </a:lnTo>
                  <a:lnTo>
                    <a:pt x="5034" y="146645"/>
                  </a:lnTo>
                  <a:lnTo>
                    <a:pt x="19369" y="106646"/>
                  </a:lnTo>
                  <a:lnTo>
                    <a:pt x="41851" y="71331"/>
                  </a:lnTo>
                  <a:lnTo>
                    <a:pt x="71324" y="41855"/>
                  </a:lnTo>
                  <a:lnTo>
                    <a:pt x="106636" y="19371"/>
                  </a:lnTo>
                  <a:lnTo>
                    <a:pt x="146632" y="5035"/>
                  </a:lnTo>
                  <a:lnTo>
                    <a:pt x="190158" y="0"/>
                  </a:lnTo>
                  <a:lnTo>
                    <a:pt x="15335553" y="0"/>
                  </a:lnTo>
                  <a:lnTo>
                    <a:pt x="15379079" y="5035"/>
                  </a:lnTo>
                  <a:lnTo>
                    <a:pt x="15419074" y="19371"/>
                  </a:lnTo>
                  <a:lnTo>
                    <a:pt x="15454386" y="41855"/>
                  </a:lnTo>
                  <a:lnTo>
                    <a:pt x="15483860" y="71331"/>
                  </a:lnTo>
                  <a:lnTo>
                    <a:pt x="15496512" y="91206"/>
                  </a:lnTo>
                  <a:lnTo>
                    <a:pt x="190158" y="91206"/>
                  </a:lnTo>
                  <a:lnTo>
                    <a:pt x="151774" y="99029"/>
                  </a:lnTo>
                  <a:lnTo>
                    <a:pt x="120304" y="120315"/>
                  </a:lnTo>
                  <a:lnTo>
                    <a:pt x="99020" y="151788"/>
                  </a:lnTo>
                  <a:lnTo>
                    <a:pt x="91198" y="190175"/>
                  </a:lnTo>
                  <a:lnTo>
                    <a:pt x="91198" y="6001073"/>
                  </a:lnTo>
                  <a:lnTo>
                    <a:pt x="99020" y="6039460"/>
                  </a:lnTo>
                  <a:lnTo>
                    <a:pt x="120304" y="6070933"/>
                  </a:lnTo>
                  <a:lnTo>
                    <a:pt x="151774" y="6092219"/>
                  </a:lnTo>
                  <a:lnTo>
                    <a:pt x="190158" y="6100042"/>
                  </a:lnTo>
                  <a:lnTo>
                    <a:pt x="15496512" y="6100042"/>
                  </a:lnTo>
                  <a:lnTo>
                    <a:pt x="15483860" y="6119917"/>
                  </a:lnTo>
                  <a:lnTo>
                    <a:pt x="15454386" y="6149393"/>
                  </a:lnTo>
                  <a:lnTo>
                    <a:pt x="15419074" y="6171877"/>
                  </a:lnTo>
                  <a:lnTo>
                    <a:pt x="15379079" y="6186213"/>
                  </a:lnTo>
                  <a:lnTo>
                    <a:pt x="15335553" y="6191249"/>
                  </a:lnTo>
                  <a:close/>
                </a:path>
                <a:path w="15525750" h="6191250">
                  <a:moveTo>
                    <a:pt x="15496512" y="6100042"/>
                  </a:moveTo>
                  <a:lnTo>
                    <a:pt x="15335553" y="6100042"/>
                  </a:lnTo>
                  <a:lnTo>
                    <a:pt x="15373936" y="6092219"/>
                  </a:lnTo>
                  <a:lnTo>
                    <a:pt x="15405407" y="6070933"/>
                  </a:lnTo>
                  <a:lnTo>
                    <a:pt x="15426690" y="6039460"/>
                  </a:lnTo>
                  <a:lnTo>
                    <a:pt x="15434512" y="6001073"/>
                  </a:lnTo>
                  <a:lnTo>
                    <a:pt x="15434512" y="190175"/>
                  </a:lnTo>
                  <a:lnTo>
                    <a:pt x="15426690" y="151788"/>
                  </a:lnTo>
                  <a:lnTo>
                    <a:pt x="15405407" y="120315"/>
                  </a:lnTo>
                  <a:lnTo>
                    <a:pt x="15373936" y="99029"/>
                  </a:lnTo>
                  <a:lnTo>
                    <a:pt x="15335553" y="91206"/>
                  </a:lnTo>
                  <a:lnTo>
                    <a:pt x="15496512" y="91206"/>
                  </a:lnTo>
                  <a:lnTo>
                    <a:pt x="15506341" y="106646"/>
                  </a:lnTo>
                  <a:lnTo>
                    <a:pt x="15520676" y="146645"/>
                  </a:lnTo>
                  <a:lnTo>
                    <a:pt x="15525711" y="190175"/>
                  </a:lnTo>
                  <a:lnTo>
                    <a:pt x="15525711" y="6001073"/>
                  </a:lnTo>
                  <a:lnTo>
                    <a:pt x="15520676" y="6044603"/>
                  </a:lnTo>
                  <a:lnTo>
                    <a:pt x="15506341" y="6084602"/>
                  </a:lnTo>
                  <a:lnTo>
                    <a:pt x="15496512" y="6100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125" y="4047512"/>
              <a:ext cx="114299" cy="1142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125" y="5038112"/>
              <a:ext cx="114299" cy="1142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125" y="6028712"/>
              <a:ext cx="114299" cy="1142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125" y="7019312"/>
              <a:ext cx="114299" cy="11429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81040" y="1261726"/>
            <a:ext cx="491299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5">
                <a:solidFill>
                  <a:srgbClr val="3A342E"/>
                </a:solidFill>
                <a:latin typeface="Trebuchet MS"/>
                <a:cs typeface="Trebuchet MS"/>
              </a:rPr>
              <a:t>Implementasi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484069" y="9355282"/>
            <a:ext cx="363855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000" spc="320" b="1">
                <a:solidFill>
                  <a:srgbClr val="3A342E"/>
                </a:solidFill>
                <a:latin typeface="Trebuchet MS"/>
                <a:cs typeface="Trebuchet MS"/>
              </a:rPr>
              <a:t>4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2100" y="3287081"/>
            <a:ext cx="14719300" cy="448310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Sistem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gacha</a:t>
            </a:r>
            <a:r>
              <a:rPr dirty="0" sz="28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yang</a:t>
            </a:r>
            <a:r>
              <a:rPr dirty="0" sz="28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ingin</a:t>
            </a:r>
            <a:r>
              <a:rPr dirty="0" sz="28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disimulasikan</a:t>
            </a:r>
            <a:r>
              <a:rPr dirty="0" sz="28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mengikuti</a:t>
            </a:r>
            <a:r>
              <a:rPr dirty="0" sz="28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aturan</a:t>
            </a:r>
            <a:r>
              <a:rPr dirty="0" sz="28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berikut:</a:t>
            </a:r>
            <a:endParaRPr sz="2800">
              <a:latin typeface="Trebuchet MS"/>
              <a:cs typeface="Trebuchet MS"/>
            </a:endParaRPr>
          </a:p>
          <a:p>
            <a:pPr marL="619760" marR="10160">
              <a:lnSpc>
                <a:spcPct val="116100"/>
              </a:lnSpc>
            </a:pP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Kelangkaan</a:t>
            </a:r>
            <a:r>
              <a:rPr dirty="0" sz="28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item</a:t>
            </a:r>
            <a:r>
              <a:rPr dirty="0" sz="28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yang</a:t>
            </a:r>
            <a:r>
              <a:rPr dirty="0" sz="28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tersedia</a:t>
            </a:r>
            <a:r>
              <a:rPr dirty="0" sz="28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adalah</a:t>
            </a:r>
            <a:r>
              <a:rPr dirty="0" sz="28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dirty="0" sz="28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0">
                <a:solidFill>
                  <a:srgbClr val="FFFFFF"/>
                </a:solidFill>
                <a:latin typeface="Trebuchet MS"/>
                <a:cs typeface="Trebuchet MS"/>
              </a:rPr>
              <a:t>S,</a:t>
            </a:r>
            <a:r>
              <a:rPr dirty="0" sz="28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70">
                <a:solidFill>
                  <a:srgbClr val="FFFFFF"/>
                </a:solidFill>
                <a:latin typeface="Trebuchet MS"/>
                <a:cs typeface="Trebuchet MS"/>
              </a:rPr>
              <a:t>A,</a:t>
            </a:r>
            <a:r>
              <a:rPr dirty="0" sz="28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90">
                <a:solidFill>
                  <a:srgbClr val="FFFFFF"/>
                </a:solidFill>
                <a:latin typeface="Trebuchet MS"/>
                <a:cs typeface="Trebuchet MS"/>
              </a:rPr>
              <a:t>B,</a:t>
            </a:r>
            <a:r>
              <a:rPr dirty="0" sz="28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dan</a:t>
            </a:r>
            <a:r>
              <a:rPr dirty="0" sz="28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40">
                <a:solidFill>
                  <a:srgbClr val="FFFFFF"/>
                </a:solidFill>
                <a:latin typeface="Trebuchet MS"/>
                <a:cs typeface="Trebuchet MS"/>
              </a:rPr>
              <a:t>C..</a:t>
            </a:r>
            <a:r>
              <a:rPr dirty="0" sz="28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Kami</a:t>
            </a:r>
            <a:r>
              <a:rPr dirty="0" sz="28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akan</a:t>
            </a:r>
            <a:r>
              <a:rPr dirty="0" sz="28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menggunakannya</a:t>
            </a:r>
            <a:r>
              <a:rPr dirty="0" sz="28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sebagai </a:t>
            </a:r>
            <a:r>
              <a:rPr dirty="0" sz="2800" spc="-8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dirty="0" sz="280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kami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dari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kemungkinan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0">
                <a:solidFill>
                  <a:srgbClr val="FFFFFF"/>
                </a:solidFill>
                <a:latin typeface="Trebuchet MS"/>
                <a:cs typeface="Trebuchet MS"/>
              </a:rPr>
              <a:t>input..</a:t>
            </a:r>
            <a:endParaRPr sz="2800">
              <a:latin typeface="Trebuchet MS"/>
              <a:cs typeface="Trebuchet MS"/>
            </a:endParaRPr>
          </a:p>
          <a:p>
            <a:pPr marL="619760" marR="8890">
              <a:lnSpc>
                <a:spcPct val="116100"/>
              </a:lnSpc>
            </a:pP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Probabilitas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item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untuk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mendapatkan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dalam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satu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roll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untuk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paket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standar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adalah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65">
                <a:solidFill>
                  <a:srgbClr val="FFFFFF"/>
                </a:solidFill>
                <a:latin typeface="Trebuchet MS"/>
                <a:cs typeface="Trebuchet MS"/>
              </a:rPr>
              <a:t>0,01,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0,04,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0,20,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dan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4">
                <a:solidFill>
                  <a:srgbClr val="FFFFFF"/>
                </a:solidFill>
                <a:latin typeface="Trebuchet MS"/>
                <a:cs typeface="Trebuchet MS"/>
              </a:rPr>
              <a:t>0.75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untuk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item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kelangkaan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0">
                <a:solidFill>
                  <a:srgbClr val="FFFFFF"/>
                </a:solidFill>
                <a:latin typeface="Trebuchet MS"/>
                <a:cs typeface="Trebuchet MS"/>
              </a:rPr>
              <a:t>S,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70">
                <a:solidFill>
                  <a:srgbClr val="FFFFFF"/>
                </a:solidFill>
                <a:latin typeface="Trebuchet MS"/>
                <a:cs typeface="Trebuchet MS"/>
              </a:rPr>
              <a:t>A,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90">
                <a:solidFill>
                  <a:srgbClr val="FFFFFF"/>
                </a:solidFill>
                <a:latin typeface="Trebuchet MS"/>
                <a:cs typeface="Trebuchet MS"/>
              </a:rPr>
              <a:t>B,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dan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85">
                <a:solidFill>
                  <a:srgbClr val="FFFFFF"/>
                </a:solidFill>
                <a:latin typeface="Trebuchet MS"/>
                <a:cs typeface="Trebuchet MS"/>
              </a:rPr>
              <a:t>C.</a:t>
            </a:r>
            <a:endParaRPr sz="2800">
              <a:latin typeface="Trebuchet MS"/>
              <a:cs typeface="Trebuchet MS"/>
            </a:endParaRPr>
          </a:p>
          <a:p>
            <a:pPr marL="619760" marR="5080">
              <a:lnSpc>
                <a:spcPct val="116100"/>
              </a:lnSpc>
            </a:pP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Probabilitas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item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untuk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mendapatkan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dalam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satu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roll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untuk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paket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standar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adalah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10">
                <a:solidFill>
                  <a:srgbClr val="FFFFFF"/>
                </a:solidFill>
                <a:latin typeface="Trebuchet MS"/>
                <a:cs typeface="Trebuchet MS"/>
              </a:rPr>
              <a:t>0,05,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30">
                <a:solidFill>
                  <a:srgbClr val="FFFFFF"/>
                </a:solidFill>
                <a:latin typeface="Trebuchet MS"/>
                <a:cs typeface="Trebuchet MS"/>
              </a:rPr>
              <a:t>0,15, </a:t>
            </a:r>
            <a:r>
              <a:rPr dirty="0" sz="2800" spc="-8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40">
                <a:solidFill>
                  <a:srgbClr val="FFFFFF"/>
                </a:solidFill>
                <a:latin typeface="Trebuchet MS"/>
                <a:cs typeface="Trebuchet MS"/>
              </a:rPr>
              <a:t>0,45,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dan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0">
                <a:solidFill>
                  <a:srgbClr val="FFFFFF"/>
                </a:solidFill>
                <a:latin typeface="Trebuchet MS"/>
                <a:cs typeface="Trebuchet MS"/>
              </a:rPr>
              <a:t>0.35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untuk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item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kelangkaan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0">
                <a:solidFill>
                  <a:srgbClr val="FFFFFF"/>
                </a:solidFill>
                <a:latin typeface="Trebuchet MS"/>
                <a:cs typeface="Trebuchet MS"/>
              </a:rPr>
              <a:t>S,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70">
                <a:solidFill>
                  <a:srgbClr val="FFFFFF"/>
                </a:solidFill>
                <a:latin typeface="Trebuchet MS"/>
                <a:cs typeface="Trebuchet MS"/>
              </a:rPr>
              <a:t>A,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90">
                <a:solidFill>
                  <a:srgbClr val="FFFFFF"/>
                </a:solidFill>
                <a:latin typeface="Trebuchet MS"/>
                <a:cs typeface="Trebuchet MS"/>
              </a:rPr>
              <a:t>B,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dan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85">
                <a:solidFill>
                  <a:srgbClr val="FFFFFF"/>
                </a:solidFill>
                <a:latin typeface="Trebuchet MS"/>
                <a:cs typeface="Trebuchet MS"/>
              </a:rPr>
              <a:t>C.</a:t>
            </a:r>
            <a:endParaRPr sz="2800">
              <a:latin typeface="Trebuchet MS"/>
              <a:cs typeface="Trebuchet MS"/>
            </a:endParaRPr>
          </a:p>
          <a:p>
            <a:pPr marL="619760" marR="5080">
              <a:lnSpc>
                <a:spcPct val="116100"/>
              </a:lnSpc>
            </a:pP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Jika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menggunakan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paket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premium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25">
                <a:solidFill>
                  <a:srgbClr val="FFFFFF"/>
                </a:solidFill>
                <a:latin typeface="Trebuchet MS"/>
                <a:cs typeface="Trebuchet MS"/>
              </a:rPr>
              <a:t>kali,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akan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diberikan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minimal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4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kali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70">
                <a:solidFill>
                  <a:srgbClr val="FFFFFF"/>
                </a:solidFill>
                <a:latin typeface="Trebuchet MS"/>
                <a:cs typeface="Trebuchet MS"/>
              </a:rPr>
              <a:t>A,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tetapi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tidak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menjamin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bahwa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akan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mendapatkan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40">
                <a:solidFill>
                  <a:srgbClr val="FFFFFF"/>
                </a:solidFill>
                <a:latin typeface="Trebuchet MS"/>
                <a:cs typeface="Trebuchet MS"/>
              </a:rPr>
              <a:t>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A3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044103" y="8985072"/>
            <a:ext cx="1243965" cy="1302385"/>
          </a:xfrm>
          <a:custGeom>
            <a:avLst/>
            <a:gdLst/>
            <a:ahLst/>
            <a:cxnLst/>
            <a:rect l="l" t="t" r="r" b="b"/>
            <a:pathLst>
              <a:path w="1243965" h="1302384">
                <a:moveTo>
                  <a:pt x="1243896" y="1301927"/>
                </a:moveTo>
                <a:lnTo>
                  <a:pt x="0" y="1301927"/>
                </a:lnTo>
                <a:lnTo>
                  <a:pt x="0" y="0"/>
                </a:lnTo>
                <a:lnTo>
                  <a:pt x="1243896" y="0"/>
                </a:lnTo>
                <a:lnTo>
                  <a:pt x="1243896" y="1301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2"/>
            <a:ext cx="571500" cy="828675"/>
          </a:xfrm>
          <a:custGeom>
            <a:avLst/>
            <a:gdLst/>
            <a:ahLst/>
            <a:cxnLst/>
            <a:rect l="l" t="t" r="r" b="b"/>
            <a:pathLst>
              <a:path w="571500" h="828675">
                <a:moveTo>
                  <a:pt x="571499" y="828573"/>
                </a:moveTo>
                <a:lnTo>
                  <a:pt x="0" y="828573"/>
                </a:lnTo>
                <a:lnTo>
                  <a:pt x="0" y="0"/>
                </a:lnTo>
                <a:lnTo>
                  <a:pt x="571499" y="0"/>
                </a:lnTo>
                <a:lnTo>
                  <a:pt x="571499" y="828573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3" y="1028701"/>
            <a:ext cx="12963525" cy="1314450"/>
          </a:xfrm>
          <a:custGeom>
            <a:avLst/>
            <a:gdLst/>
            <a:ahLst/>
            <a:cxnLst/>
            <a:rect l="l" t="t" r="r" b="b"/>
            <a:pathLst>
              <a:path w="12963525" h="1314450">
                <a:moveTo>
                  <a:pt x="12962997" y="1314449"/>
                </a:moveTo>
                <a:lnTo>
                  <a:pt x="0" y="1314449"/>
                </a:lnTo>
                <a:lnTo>
                  <a:pt x="0" y="0"/>
                </a:lnTo>
                <a:lnTo>
                  <a:pt x="12962997" y="0"/>
                </a:lnTo>
                <a:lnTo>
                  <a:pt x="12962997" y="1314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57886" y="9772651"/>
            <a:ext cx="1447800" cy="514350"/>
          </a:xfrm>
          <a:custGeom>
            <a:avLst/>
            <a:gdLst/>
            <a:ahLst/>
            <a:cxnLst/>
            <a:rect l="l" t="t" r="r" b="b"/>
            <a:pathLst>
              <a:path w="1447800" h="514350">
                <a:moveTo>
                  <a:pt x="0" y="0"/>
                </a:moveTo>
                <a:lnTo>
                  <a:pt x="1447799" y="0"/>
                </a:lnTo>
                <a:lnTo>
                  <a:pt x="1447799" y="514347"/>
                </a:lnTo>
                <a:lnTo>
                  <a:pt x="0" y="514347"/>
                </a:lnTo>
                <a:lnTo>
                  <a:pt x="0" y="0"/>
                </a:lnTo>
                <a:close/>
              </a:path>
            </a:pathLst>
          </a:custGeom>
          <a:solidFill>
            <a:srgbClr val="B88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72655"/>
            <a:ext cx="1069975" cy="514350"/>
          </a:xfrm>
          <a:custGeom>
            <a:avLst/>
            <a:gdLst/>
            <a:ahLst/>
            <a:cxnLst/>
            <a:rect l="l" t="t" r="r" b="b"/>
            <a:pathLst>
              <a:path w="1069975" h="514350">
                <a:moveTo>
                  <a:pt x="0" y="514343"/>
                </a:moveTo>
                <a:lnTo>
                  <a:pt x="0" y="0"/>
                </a:lnTo>
                <a:lnTo>
                  <a:pt x="1069827" y="0"/>
                </a:lnTo>
                <a:lnTo>
                  <a:pt x="1069827" y="514343"/>
                </a:lnTo>
                <a:lnTo>
                  <a:pt x="0" y="514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193758" y="3066857"/>
            <a:ext cx="15525750" cy="6191250"/>
            <a:chOff x="1193758" y="3066857"/>
            <a:chExt cx="15525750" cy="6191250"/>
          </a:xfrm>
        </p:grpSpPr>
        <p:sp>
          <p:nvSpPr>
            <p:cNvPr id="9" name="object 9"/>
            <p:cNvSpPr/>
            <p:nvPr/>
          </p:nvSpPr>
          <p:spPr>
            <a:xfrm>
              <a:off x="1193758" y="3066857"/>
              <a:ext cx="15525750" cy="6191250"/>
            </a:xfrm>
            <a:custGeom>
              <a:avLst/>
              <a:gdLst/>
              <a:ahLst/>
              <a:cxnLst/>
              <a:rect l="l" t="t" r="r" b="b"/>
              <a:pathLst>
                <a:path w="15525750" h="6191250">
                  <a:moveTo>
                    <a:pt x="15335553" y="6191249"/>
                  </a:moveTo>
                  <a:lnTo>
                    <a:pt x="190158" y="6191249"/>
                  </a:lnTo>
                  <a:lnTo>
                    <a:pt x="146632" y="6186213"/>
                  </a:lnTo>
                  <a:lnTo>
                    <a:pt x="106636" y="6171877"/>
                  </a:lnTo>
                  <a:lnTo>
                    <a:pt x="71324" y="6149393"/>
                  </a:lnTo>
                  <a:lnTo>
                    <a:pt x="41851" y="6119917"/>
                  </a:lnTo>
                  <a:lnTo>
                    <a:pt x="19369" y="6084602"/>
                  </a:lnTo>
                  <a:lnTo>
                    <a:pt x="5034" y="6044603"/>
                  </a:lnTo>
                  <a:lnTo>
                    <a:pt x="0" y="6001073"/>
                  </a:lnTo>
                  <a:lnTo>
                    <a:pt x="0" y="190175"/>
                  </a:lnTo>
                  <a:lnTo>
                    <a:pt x="5034" y="146645"/>
                  </a:lnTo>
                  <a:lnTo>
                    <a:pt x="19369" y="106646"/>
                  </a:lnTo>
                  <a:lnTo>
                    <a:pt x="41851" y="71331"/>
                  </a:lnTo>
                  <a:lnTo>
                    <a:pt x="71324" y="41855"/>
                  </a:lnTo>
                  <a:lnTo>
                    <a:pt x="106636" y="19371"/>
                  </a:lnTo>
                  <a:lnTo>
                    <a:pt x="146632" y="5035"/>
                  </a:lnTo>
                  <a:lnTo>
                    <a:pt x="190158" y="0"/>
                  </a:lnTo>
                  <a:lnTo>
                    <a:pt x="15335553" y="0"/>
                  </a:lnTo>
                  <a:lnTo>
                    <a:pt x="15379079" y="5035"/>
                  </a:lnTo>
                  <a:lnTo>
                    <a:pt x="15419074" y="19371"/>
                  </a:lnTo>
                  <a:lnTo>
                    <a:pt x="15454386" y="41855"/>
                  </a:lnTo>
                  <a:lnTo>
                    <a:pt x="15483860" y="71331"/>
                  </a:lnTo>
                  <a:lnTo>
                    <a:pt x="15496512" y="91206"/>
                  </a:lnTo>
                  <a:lnTo>
                    <a:pt x="190158" y="91206"/>
                  </a:lnTo>
                  <a:lnTo>
                    <a:pt x="151774" y="99029"/>
                  </a:lnTo>
                  <a:lnTo>
                    <a:pt x="120304" y="120315"/>
                  </a:lnTo>
                  <a:lnTo>
                    <a:pt x="99020" y="151788"/>
                  </a:lnTo>
                  <a:lnTo>
                    <a:pt x="91198" y="190175"/>
                  </a:lnTo>
                  <a:lnTo>
                    <a:pt x="91198" y="6001073"/>
                  </a:lnTo>
                  <a:lnTo>
                    <a:pt x="99020" y="6039460"/>
                  </a:lnTo>
                  <a:lnTo>
                    <a:pt x="120304" y="6070933"/>
                  </a:lnTo>
                  <a:lnTo>
                    <a:pt x="151774" y="6092219"/>
                  </a:lnTo>
                  <a:lnTo>
                    <a:pt x="190158" y="6100042"/>
                  </a:lnTo>
                  <a:lnTo>
                    <a:pt x="15496512" y="6100042"/>
                  </a:lnTo>
                  <a:lnTo>
                    <a:pt x="15483860" y="6119917"/>
                  </a:lnTo>
                  <a:lnTo>
                    <a:pt x="15454386" y="6149393"/>
                  </a:lnTo>
                  <a:lnTo>
                    <a:pt x="15419074" y="6171877"/>
                  </a:lnTo>
                  <a:lnTo>
                    <a:pt x="15379079" y="6186213"/>
                  </a:lnTo>
                  <a:lnTo>
                    <a:pt x="15335553" y="6191249"/>
                  </a:lnTo>
                  <a:close/>
                </a:path>
                <a:path w="15525750" h="6191250">
                  <a:moveTo>
                    <a:pt x="15496512" y="6100042"/>
                  </a:moveTo>
                  <a:lnTo>
                    <a:pt x="15335553" y="6100042"/>
                  </a:lnTo>
                  <a:lnTo>
                    <a:pt x="15373936" y="6092219"/>
                  </a:lnTo>
                  <a:lnTo>
                    <a:pt x="15405407" y="6070933"/>
                  </a:lnTo>
                  <a:lnTo>
                    <a:pt x="15426690" y="6039460"/>
                  </a:lnTo>
                  <a:lnTo>
                    <a:pt x="15434512" y="6001073"/>
                  </a:lnTo>
                  <a:lnTo>
                    <a:pt x="15434512" y="190175"/>
                  </a:lnTo>
                  <a:lnTo>
                    <a:pt x="15426690" y="151788"/>
                  </a:lnTo>
                  <a:lnTo>
                    <a:pt x="15405407" y="120315"/>
                  </a:lnTo>
                  <a:lnTo>
                    <a:pt x="15373936" y="99029"/>
                  </a:lnTo>
                  <a:lnTo>
                    <a:pt x="15335553" y="91206"/>
                  </a:lnTo>
                  <a:lnTo>
                    <a:pt x="15496512" y="91206"/>
                  </a:lnTo>
                  <a:lnTo>
                    <a:pt x="15506341" y="106646"/>
                  </a:lnTo>
                  <a:lnTo>
                    <a:pt x="15520676" y="146645"/>
                  </a:lnTo>
                  <a:lnTo>
                    <a:pt x="15525711" y="190175"/>
                  </a:lnTo>
                  <a:lnTo>
                    <a:pt x="15525711" y="6001073"/>
                  </a:lnTo>
                  <a:lnTo>
                    <a:pt x="15520676" y="6044603"/>
                  </a:lnTo>
                  <a:lnTo>
                    <a:pt x="15506341" y="6084602"/>
                  </a:lnTo>
                  <a:lnTo>
                    <a:pt x="15496512" y="6100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40" y="4088119"/>
              <a:ext cx="6029324" cy="33908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4088119"/>
              <a:ext cx="6029324" cy="339089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81040" y="1261728"/>
            <a:ext cx="641540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90">
                <a:solidFill>
                  <a:srgbClr val="3A342E"/>
                </a:solidFill>
                <a:latin typeface="Trebuchet MS"/>
                <a:cs typeface="Trebuchet MS"/>
              </a:rPr>
              <a:t>Alur</a:t>
            </a:r>
            <a:r>
              <a:rPr dirty="0" spc="-225">
                <a:solidFill>
                  <a:srgbClr val="3A342E"/>
                </a:solidFill>
                <a:latin typeface="Trebuchet MS"/>
                <a:cs typeface="Trebuchet MS"/>
              </a:rPr>
              <a:t> </a:t>
            </a:r>
            <a:r>
              <a:rPr dirty="0" spc="570">
                <a:solidFill>
                  <a:srgbClr val="3A342E"/>
                </a:solidFill>
                <a:latin typeface="Trebuchet MS"/>
                <a:cs typeface="Trebuchet MS"/>
              </a:rPr>
              <a:t>Penggunaan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484069" y="9355282"/>
            <a:ext cx="363855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000" spc="320" b="1">
                <a:solidFill>
                  <a:srgbClr val="3A342E"/>
                </a:solidFill>
                <a:latin typeface="Trebuchet MS"/>
                <a:cs typeface="Trebuchet MS"/>
              </a:rPr>
              <a:t>4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6261" y="3134913"/>
            <a:ext cx="899096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Berikut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adalah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alur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penggunaan</a:t>
            </a:r>
            <a:r>
              <a:rPr dirty="0" sz="28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aplikasi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Gacha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Simulator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15">
                <a:solidFill>
                  <a:srgbClr val="FFFFFF"/>
                </a:solidFill>
                <a:latin typeface="Trebuchet MS"/>
                <a:cs typeface="Trebuchet MS"/>
              </a:rPr>
              <a:t>101: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89038" y="4125513"/>
            <a:ext cx="72707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50">
                <a:latin typeface="Trebuchet MS"/>
                <a:cs typeface="Trebuchet MS"/>
              </a:rPr>
              <a:t>b</a:t>
            </a:r>
            <a:r>
              <a:rPr dirty="0" sz="2800" spc="-90">
                <a:latin typeface="Trebuchet MS"/>
                <a:cs typeface="Trebuchet MS"/>
              </a:rPr>
              <a:t>a</a:t>
            </a:r>
            <a:r>
              <a:rPr dirty="0" sz="2800" spc="-160">
                <a:latin typeface="Trebuchet MS"/>
                <a:cs typeface="Trebuchet MS"/>
              </a:rPr>
              <a:t>c</a:t>
            </a:r>
            <a:r>
              <a:rPr dirty="0" sz="2800" spc="-30">
                <a:latin typeface="Trebuchet MS"/>
                <a:cs typeface="Trebuchet MS"/>
              </a:rPr>
              <a:t>k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0832" y="8087913"/>
            <a:ext cx="524573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20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229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229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20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-2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85367" y="8087913"/>
            <a:ext cx="482917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20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229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2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040" y="1261726"/>
            <a:ext cx="641540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90">
                <a:solidFill>
                  <a:srgbClr val="3A342E"/>
                </a:solidFill>
                <a:latin typeface="Trebuchet MS"/>
                <a:cs typeface="Trebuchet MS"/>
              </a:rPr>
              <a:t>Alur</a:t>
            </a:r>
            <a:r>
              <a:rPr dirty="0" spc="-225">
                <a:solidFill>
                  <a:srgbClr val="3A342E"/>
                </a:solidFill>
                <a:latin typeface="Trebuchet MS"/>
                <a:cs typeface="Trebuchet MS"/>
              </a:rPr>
              <a:t> </a:t>
            </a:r>
            <a:r>
              <a:rPr dirty="0" spc="570">
                <a:solidFill>
                  <a:srgbClr val="3A342E"/>
                </a:solidFill>
                <a:latin typeface="Trebuchet MS"/>
                <a:cs typeface="Trebuchet MS"/>
              </a:rPr>
              <a:t>Penggunaan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84069" y="9355282"/>
            <a:ext cx="363855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000" spc="320" b="1">
                <a:solidFill>
                  <a:srgbClr val="3A342E"/>
                </a:solidFill>
                <a:latin typeface="Trebuchet MS"/>
                <a:cs typeface="Trebuchet MS"/>
              </a:rPr>
              <a:t>4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Putri Perdanti</dc:creator>
  <cp:keywords>DAFMTPycxnU,BAEPwec1jhg</cp:keywords>
  <dc:title>white and grey modern website application education project group school presentation</dc:title>
  <dcterms:created xsi:type="dcterms:W3CDTF">2022-09-30T12:07:06Z</dcterms:created>
  <dcterms:modified xsi:type="dcterms:W3CDTF">2022-09-30T12:07:06Z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Creator">
    <vt:lpwstr>Canva</vt:lpwstr>
  </property>
  <property fmtid="{D5CDD505-2E9C-101B-9397-08002B2CF9AE}" pid="4" name="LastSaved">
    <vt:filetime>2022-09-30T00:00:00Z</vt:filetime>
  </property>
</Properties>
</file>