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25" r:id="rId2"/>
    <p:sldId id="3826" r:id="rId3"/>
    <p:sldId id="3828" r:id="rId4"/>
    <p:sldId id="3835" r:id="rId5"/>
    <p:sldId id="3836" r:id="rId6"/>
    <p:sldId id="3839" r:id="rId7"/>
    <p:sldId id="3837" r:id="rId8"/>
    <p:sldId id="3838" r:id="rId9"/>
    <p:sldId id="3840" r:id="rId10"/>
    <p:sldId id="3841" r:id="rId11"/>
    <p:sldId id="3842" r:id="rId12"/>
    <p:sldId id="3843" r:id="rId13"/>
    <p:sldId id="3844" r:id="rId14"/>
    <p:sldId id="3845" r:id="rId15"/>
    <p:sldId id="3846" r:id="rId16"/>
    <p:sldId id="264" r:id="rId17"/>
    <p:sldId id="383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4E7"/>
          </a:solidFill>
        </a:fill>
      </a:tcStyle>
    </a:wholeTbl>
    <a:band1H>
      <a:tcStyle>
        <a:tcBdr/>
        <a:fill>
          <a:solidFill>
            <a:srgbClr val="FFE8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E8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C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8D27761-6ADC-0374-AEA1-377655A0E3D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C09EFC-ADDA-48A6-3641-A5FD1423529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C341C0-C7D1-467D-A9D9-2E1ED81D7EC1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31.01.2023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1F69B9-5CD1-DC93-0BBF-A8F2F69711B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EBA4E6-10DF-654E-7A3A-D4D09F8F513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223DAA-B0D4-487D-9809-42648D2EE010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116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AC66902-90FC-EC02-EA82-175E269D06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D5A096-D246-5EE9-267D-CA1E983E6A4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0F64375-A6FA-4280-93F5-30654965D9C5}" type="datetime1">
              <a:rPr lang="de-DE"/>
              <a:pPr lvl="0"/>
              <a:t>31.01.2023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08D015CE-66E3-7CCB-A79C-94D703F9F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D8E1E7D-7A66-1C6E-073A-17F503E0A8D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30D3D1-87EA-62F1-83BC-7347DF050DD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BC66BA-28A8-049A-6033-2CB14E7EDE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784950C-054B-4F52-A552-6A69FDC7DA3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4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2951437-EF0B-5888-3B5E-3ABBC7790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D6F71B2-0CA9-D730-E81B-B47F11DAFA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3E4624-F57D-60CA-7914-7FD5A295ED7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B05E6F-210C-4835-8C0A-7AF62900ED64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701773-942F-711E-4119-AEC382E42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EFE59DF-9920-D7DD-253F-034F3100F5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1D71DB-6174-534C-580B-CB6E702487C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B0EA9C-581F-485E-8CDC-91C127DDA0F2}" type="slidenum">
              <a:t>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AD34D87-F937-60F6-EE74-C9D2798D3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BE0AE1-16A2-EFB0-93FA-96F5253131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8BFA1-0993-54C5-6EBF-C46F3950EA6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152765-8817-427A-928C-DEC55CBDF187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907D3E-FBEF-3B69-67EF-16E000112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6D11ED2-FC76-3B27-9931-5FBEA91614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5409C3-0847-2EB1-BFF7-8C766651340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86D661-7628-4B73-AA48-183DC3940851}" type="slidenum">
              <a:t>17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3">
            <a:extLst>
              <a:ext uri="{FF2B5EF4-FFF2-40B4-BE49-F238E27FC236}">
                <a16:creationId xmlns:a16="http://schemas.microsoft.com/office/drawing/2014/main" id="{2C0AD4D2-E3B6-B236-7168-AF88761B7E62}"/>
              </a:ext>
            </a:extLst>
          </p:cNvPr>
          <p:cNvSpPr/>
          <p:nvPr/>
        </p:nvSpPr>
        <p:spPr>
          <a:xfrm>
            <a:off x="4000500" y="1087404"/>
            <a:ext cx="8191496" cy="57705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91500"/>
              <a:gd name="f7" fmla="val 5770597"/>
              <a:gd name="f8" fmla="val 4929467"/>
              <a:gd name="f9" fmla="val 6120547"/>
              <a:gd name="f10" fmla="val 7212963"/>
              <a:gd name="f11" fmla="val 419755"/>
              <a:gd name="f12" fmla="val 8065066"/>
              <a:gd name="f13" fmla="val 1118513"/>
              <a:gd name="f14" fmla="val 1227339"/>
              <a:gd name="f15" fmla="val 79523"/>
              <a:gd name="f16" fmla="val 56799"/>
              <a:gd name="f17" fmla="val 5644158"/>
              <a:gd name="f18" fmla="val 19398"/>
              <a:gd name="f19" fmla="val 5400934"/>
              <a:gd name="f20" fmla="val 5151822"/>
              <a:gd name="f21" fmla="val 4898209"/>
              <a:gd name="f22" fmla="val 2193003"/>
              <a:gd name="f23" fmla="val 2206998"/>
              <a:gd name="f24" fmla="+- 0 0 -90"/>
              <a:gd name="f25" fmla="*/ f3 1 8191500"/>
              <a:gd name="f26" fmla="*/ f4 1 5770597"/>
              <a:gd name="f27" fmla="+- f7 0 f5"/>
              <a:gd name="f28" fmla="+- f6 0 f5"/>
              <a:gd name="f29" fmla="*/ f24 f0 1"/>
              <a:gd name="f30" fmla="*/ f28 1 8191500"/>
              <a:gd name="f31" fmla="*/ f27 1 5770597"/>
              <a:gd name="f32" fmla="*/ 4929467 f28 1"/>
              <a:gd name="f33" fmla="*/ 0 f27 1"/>
              <a:gd name="f34" fmla="*/ 8065066 f28 1"/>
              <a:gd name="f35" fmla="*/ 1118513 f27 1"/>
              <a:gd name="f36" fmla="*/ 8191500 f28 1"/>
              <a:gd name="f37" fmla="*/ 1227339 f27 1"/>
              <a:gd name="f38" fmla="*/ 5770597 f27 1"/>
              <a:gd name="f39" fmla="*/ 79523 f28 1"/>
              <a:gd name="f40" fmla="*/ 56799 f28 1"/>
              <a:gd name="f41" fmla="*/ 5644158 f27 1"/>
              <a:gd name="f42" fmla="*/ 0 f28 1"/>
              <a:gd name="f43" fmla="*/ 4898209 f27 1"/>
              <a:gd name="f44" fmla="*/ f29 1 f2"/>
              <a:gd name="f45" fmla="*/ f32 1 8191500"/>
              <a:gd name="f46" fmla="*/ f33 1 5770597"/>
              <a:gd name="f47" fmla="*/ f34 1 8191500"/>
              <a:gd name="f48" fmla="*/ f35 1 5770597"/>
              <a:gd name="f49" fmla="*/ f36 1 8191500"/>
              <a:gd name="f50" fmla="*/ f37 1 5770597"/>
              <a:gd name="f51" fmla="*/ f38 1 5770597"/>
              <a:gd name="f52" fmla="*/ f39 1 8191500"/>
              <a:gd name="f53" fmla="*/ f40 1 8191500"/>
              <a:gd name="f54" fmla="*/ f41 1 5770597"/>
              <a:gd name="f55" fmla="*/ f42 1 8191500"/>
              <a:gd name="f56" fmla="*/ f43 1 5770597"/>
              <a:gd name="f57" fmla="*/ f5 1 f30"/>
              <a:gd name="f58" fmla="*/ f6 1 f30"/>
              <a:gd name="f59" fmla="*/ f5 1 f31"/>
              <a:gd name="f60" fmla="*/ f7 1 f31"/>
              <a:gd name="f61" fmla="+- f44 0 f1"/>
              <a:gd name="f62" fmla="*/ f45 1 f30"/>
              <a:gd name="f63" fmla="*/ f46 1 f31"/>
              <a:gd name="f64" fmla="*/ f47 1 f30"/>
              <a:gd name="f65" fmla="*/ f48 1 f31"/>
              <a:gd name="f66" fmla="*/ f49 1 f30"/>
              <a:gd name="f67" fmla="*/ f50 1 f31"/>
              <a:gd name="f68" fmla="*/ f51 1 f31"/>
              <a:gd name="f69" fmla="*/ f52 1 f30"/>
              <a:gd name="f70" fmla="*/ f53 1 f30"/>
              <a:gd name="f71" fmla="*/ f54 1 f31"/>
              <a:gd name="f72" fmla="*/ f55 1 f30"/>
              <a:gd name="f73" fmla="*/ f56 1 f31"/>
              <a:gd name="f74" fmla="*/ f57 f25 1"/>
              <a:gd name="f75" fmla="*/ f58 f25 1"/>
              <a:gd name="f76" fmla="*/ f60 f26 1"/>
              <a:gd name="f77" fmla="*/ f59 f26 1"/>
              <a:gd name="f78" fmla="*/ f62 f25 1"/>
              <a:gd name="f79" fmla="*/ f63 f26 1"/>
              <a:gd name="f80" fmla="*/ f64 f25 1"/>
              <a:gd name="f81" fmla="*/ f65 f26 1"/>
              <a:gd name="f82" fmla="*/ f66 f25 1"/>
              <a:gd name="f83" fmla="*/ f67 f26 1"/>
              <a:gd name="f84" fmla="*/ f68 f26 1"/>
              <a:gd name="f85" fmla="*/ f69 f25 1"/>
              <a:gd name="f86" fmla="*/ f70 f25 1"/>
              <a:gd name="f87" fmla="*/ f71 f26 1"/>
              <a:gd name="f88" fmla="*/ f72 f25 1"/>
              <a:gd name="f89" fmla="*/ f73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8" y="f79"/>
              </a:cxn>
              <a:cxn ang="f61">
                <a:pos x="f80" y="f81"/>
              </a:cxn>
              <a:cxn ang="f61">
                <a:pos x="f82" y="f83"/>
              </a:cxn>
              <a:cxn ang="f61">
                <a:pos x="f82" y="f84"/>
              </a:cxn>
              <a:cxn ang="f61">
                <a:pos x="f85" y="f84"/>
              </a:cxn>
              <a:cxn ang="f61">
                <a:pos x="f86" y="f87"/>
              </a:cxn>
              <a:cxn ang="f61">
                <a:pos x="f88" y="f89"/>
              </a:cxn>
              <a:cxn ang="f61">
                <a:pos x="f78" y="f79"/>
              </a:cxn>
            </a:cxnLst>
            <a:rect l="f74" t="f77" r="f75" b="f76"/>
            <a:pathLst>
              <a:path w="8191500" h="5770597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7"/>
                </a:lnTo>
                <a:lnTo>
                  <a:pt x="f15" y="f7"/>
                </a:lnTo>
                <a:lnTo>
                  <a:pt x="f16" y="f17"/>
                </a:lnTo>
                <a:cubicBezTo>
                  <a:pt x="f18" y="f19"/>
                  <a:pt x="f5" y="f20"/>
                  <a:pt x="f5" y="f21"/>
                </a:cubicBezTo>
                <a:cubicBezTo>
                  <a:pt x="f5" y="f22"/>
                  <a:pt x="f23" y="f5"/>
                  <a:pt x="f8" y="f5"/>
                </a:cubicBezTo>
                <a:close/>
              </a:path>
            </a:pathLst>
          </a:custGeom>
          <a:solidFill>
            <a:srgbClr val="4E91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Gerader Verbinder 11">
            <a:extLst>
              <a:ext uri="{FF2B5EF4-FFF2-40B4-BE49-F238E27FC236}">
                <a16:creationId xmlns:a16="http://schemas.microsoft.com/office/drawing/2014/main" id="{48F104C2-8180-4201-8585-E4B1A1B5952B}"/>
              </a:ext>
            </a:extLst>
          </p:cNvPr>
          <p:cNvCxnSpPr/>
          <p:nvPr/>
        </p:nvCxnSpPr>
        <p:spPr>
          <a:xfrm>
            <a:off x="406240" y="183931"/>
            <a:ext cx="0" cy="1597713"/>
          </a:xfrm>
          <a:prstGeom prst="straightConnector1">
            <a:avLst/>
          </a:prstGeom>
          <a:noFill/>
          <a:ln w="127001" cap="rnd">
            <a:solidFill>
              <a:srgbClr val="2CC3B4"/>
            </a:solidFill>
            <a:custDash>
              <a:ds d="700000" sp="0"/>
            </a:custDash>
            <a:miter/>
          </a:ln>
        </p:spPr>
      </p:cxnSp>
      <p:sp>
        <p:nvSpPr>
          <p:cNvPr id="4" name="Freihandform: Form 13">
            <a:extLst>
              <a:ext uri="{FF2B5EF4-FFF2-40B4-BE49-F238E27FC236}">
                <a16:creationId xmlns:a16="http://schemas.microsoft.com/office/drawing/2014/main" id="{F32D17AE-0E4A-5C5E-1FB6-8BAF619E57E7}"/>
              </a:ext>
            </a:extLst>
          </p:cNvPr>
          <p:cNvSpPr/>
          <p:nvPr/>
        </p:nvSpPr>
        <p:spPr>
          <a:xfrm>
            <a:off x="5292346" y="0"/>
            <a:ext cx="2279745" cy="12677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279742"/>
              <a:gd name="f7" fmla="val 1267785"/>
              <a:gd name="f8" fmla="val 138700"/>
              <a:gd name="f9" fmla="val 1078193"/>
              <a:gd name="f10" fmla="val 2002733"/>
              <a:gd name="f11" fmla="val 104026"/>
              <a:gd name="f12" fmla="val 1258503"/>
              <a:gd name="f13" fmla="val 93484"/>
              <a:gd name="f14" fmla="val 1264595"/>
              <a:gd name="f15" fmla="val 81523"/>
              <a:gd name="f16" fmla="val 1267796"/>
              <a:gd name="f17" fmla="val 69351"/>
              <a:gd name="f18" fmla="val 31049"/>
              <a:gd name="f19" fmla="val 1236737"/>
              <a:gd name="f20" fmla="val 1198436"/>
              <a:gd name="f21" fmla="+- 0 0 -90"/>
              <a:gd name="f22" fmla="*/ f3 1 2279742"/>
              <a:gd name="f23" fmla="*/ f4 1 1267785"/>
              <a:gd name="f24" fmla="+- f7 0 f5"/>
              <a:gd name="f25" fmla="+- f6 0 f5"/>
              <a:gd name="f26" fmla="*/ f21 f0 1"/>
              <a:gd name="f27" fmla="*/ f25 1 2279742"/>
              <a:gd name="f28" fmla="*/ f24 1 1267785"/>
              <a:gd name="f29" fmla="*/ 0 f25 1"/>
              <a:gd name="f30" fmla="*/ 0 f24 1"/>
              <a:gd name="f31" fmla="*/ 138700 f25 1"/>
              <a:gd name="f32" fmla="*/ 1078193 f24 1"/>
              <a:gd name="f33" fmla="*/ 2002733 f25 1"/>
              <a:gd name="f34" fmla="*/ 2279742 f25 1"/>
              <a:gd name="f35" fmla="*/ 104026 f25 1"/>
              <a:gd name="f36" fmla="*/ 1258503 f24 1"/>
              <a:gd name="f37" fmla="*/ 69351 f25 1"/>
              <a:gd name="f38" fmla="*/ 1267785 f24 1"/>
              <a:gd name="f39" fmla="*/ 1198436 f24 1"/>
              <a:gd name="f40" fmla="*/ f26 1 f2"/>
              <a:gd name="f41" fmla="*/ f29 1 2279742"/>
              <a:gd name="f42" fmla="*/ f30 1 1267785"/>
              <a:gd name="f43" fmla="*/ f31 1 2279742"/>
              <a:gd name="f44" fmla="*/ f32 1 1267785"/>
              <a:gd name="f45" fmla="*/ f33 1 2279742"/>
              <a:gd name="f46" fmla="*/ f34 1 2279742"/>
              <a:gd name="f47" fmla="*/ f35 1 2279742"/>
              <a:gd name="f48" fmla="*/ f36 1 1267785"/>
              <a:gd name="f49" fmla="*/ f37 1 2279742"/>
              <a:gd name="f50" fmla="*/ f38 1 1267785"/>
              <a:gd name="f51" fmla="*/ f39 1 1267785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2279742" h="1267785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ihandform: Form 15">
            <a:extLst>
              <a:ext uri="{FF2B5EF4-FFF2-40B4-BE49-F238E27FC236}">
                <a16:creationId xmlns:a16="http://schemas.microsoft.com/office/drawing/2014/main" id="{ED85C475-37B7-1153-871A-2FCD0B0A248C}"/>
              </a:ext>
            </a:extLst>
          </p:cNvPr>
          <p:cNvSpPr/>
          <p:nvPr/>
        </p:nvSpPr>
        <p:spPr>
          <a:xfrm>
            <a:off x="10208690" y="0"/>
            <a:ext cx="1135063" cy="47799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Ellipse 17">
            <a:extLst>
              <a:ext uri="{FF2B5EF4-FFF2-40B4-BE49-F238E27FC236}">
                <a16:creationId xmlns:a16="http://schemas.microsoft.com/office/drawing/2014/main" id="{796E51FB-2F17-F4A2-FD71-7CE4B208C655}"/>
              </a:ext>
            </a:extLst>
          </p:cNvPr>
          <p:cNvSpPr/>
          <p:nvPr/>
        </p:nvSpPr>
        <p:spPr>
          <a:xfrm>
            <a:off x="1569046" y="514898"/>
            <a:ext cx="2393350" cy="232841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C097F8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Freihandform: Form 19">
            <a:extLst>
              <a:ext uri="{FF2B5EF4-FFF2-40B4-BE49-F238E27FC236}">
                <a16:creationId xmlns:a16="http://schemas.microsoft.com/office/drawing/2014/main" id="{CB1D0096-9A61-E5D8-B8A2-EDE7C770292F}"/>
              </a:ext>
            </a:extLst>
          </p:cNvPr>
          <p:cNvSpPr/>
          <p:nvPr/>
        </p:nvSpPr>
        <p:spPr>
          <a:xfrm flipH="1">
            <a:off x="0" y="2949735"/>
            <a:ext cx="1186452" cy="1771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86451"/>
              <a:gd name="f7" fmla="val 1771650"/>
              <a:gd name="f8" fmla="val 61913"/>
              <a:gd name="f9" fmla="val 123825"/>
              <a:gd name="f10" fmla="val 1647825"/>
              <a:gd name="f11" fmla="val 27719"/>
              <a:gd name="f12" fmla="val 1743932"/>
              <a:gd name="f13" fmla="val 1709738"/>
              <a:gd name="f14" fmla="+- 0 0 -90"/>
              <a:gd name="f15" fmla="*/ f3 1 1186451"/>
              <a:gd name="f16" fmla="*/ f4 1 1771650"/>
              <a:gd name="f17" fmla="+- f7 0 f5"/>
              <a:gd name="f18" fmla="+- f6 0 f5"/>
              <a:gd name="f19" fmla="*/ f14 f0 1"/>
              <a:gd name="f20" fmla="*/ f18 1 1186451"/>
              <a:gd name="f21" fmla="*/ f17 1 1771650"/>
              <a:gd name="f22" fmla="*/ 61913 f18 1"/>
              <a:gd name="f23" fmla="*/ 0 f17 1"/>
              <a:gd name="f24" fmla="*/ 1186451 f18 1"/>
              <a:gd name="f25" fmla="*/ 123825 f17 1"/>
              <a:gd name="f26" fmla="*/ 123825 f18 1"/>
              <a:gd name="f27" fmla="*/ 1647825 f17 1"/>
              <a:gd name="f28" fmla="*/ 1771650 f17 1"/>
              <a:gd name="f29" fmla="*/ 0 f18 1"/>
              <a:gd name="f30" fmla="*/ 1709738 f17 1"/>
              <a:gd name="f31" fmla="*/ 61913 f17 1"/>
              <a:gd name="f32" fmla="*/ f19 1 f2"/>
              <a:gd name="f33" fmla="*/ f22 1 1186451"/>
              <a:gd name="f34" fmla="*/ f23 1 1771650"/>
              <a:gd name="f35" fmla="*/ f24 1 1186451"/>
              <a:gd name="f36" fmla="*/ f25 1 1771650"/>
              <a:gd name="f37" fmla="*/ f26 1 1186451"/>
              <a:gd name="f38" fmla="*/ f27 1 1771650"/>
              <a:gd name="f39" fmla="*/ f28 1 1771650"/>
              <a:gd name="f40" fmla="*/ f29 1 1186451"/>
              <a:gd name="f41" fmla="*/ f30 1 1771650"/>
              <a:gd name="f42" fmla="*/ f31 1 1771650"/>
              <a:gd name="f43" fmla="*/ f5 1 f20"/>
              <a:gd name="f44" fmla="*/ f6 1 f20"/>
              <a:gd name="f45" fmla="*/ f5 1 f21"/>
              <a:gd name="f46" fmla="*/ f7 1 f21"/>
              <a:gd name="f47" fmla="+- f32 0 f1"/>
              <a:gd name="f48" fmla="*/ f33 1 f20"/>
              <a:gd name="f49" fmla="*/ f34 1 f21"/>
              <a:gd name="f50" fmla="*/ f35 1 f20"/>
              <a:gd name="f51" fmla="*/ f36 1 f21"/>
              <a:gd name="f52" fmla="*/ f37 1 f20"/>
              <a:gd name="f53" fmla="*/ f38 1 f21"/>
              <a:gd name="f54" fmla="*/ f39 1 f21"/>
              <a:gd name="f55" fmla="*/ f40 1 f20"/>
              <a:gd name="f56" fmla="*/ f41 1 f21"/>
              <a:gd name="f57" fmla="*/ f42 1 f21"/>
              <a:gd name="f58" fmla="*/ f43 f15 1"/>
              <a:gd name="f59" fmla="*/ f44 f15 1"/>
              <a:gd name="f60" fmla="*/ f46 f16 1"/>
              <a:gd name="f61" fmla="*/ f45 f16 1"/>
              <a:gd name="f62" fmla="*/ f48 f15 1"/>
              <a:gd name="f63" fmla="*/ f49 f16 1"/>
              <a:gd name="f64" fmla="*/ f50 f15 1"/>
              <a:gd name="f65" fmla="*/ f51 f16 1"/>
              <a:gd name="f66" fmla="*/ f52 f15 1"/>
              <a:gd name="f67" fmla="*/ f53 f16 1"/>
              <a:gd name="f68" fmla="*/ f54 f16 1"/>
              <a:gd name="f69" fmla="*/ f55 f15 1"/>
              <a:gd name="f70" fmla="*/ f56 f16 1"/>
              <a:gd name="f71" fmla="*/ f57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62" y="f63"/>
              </a:cxn>
              <a:cxn ang="f47">
                <a:pos x="f64" y="f63"/>
              </a:cxn>
              <a:cxn ang="f47">
                <a:pos x="f64" y="f65"/>
              </a:cxn>
              <a:cxn ang="f47">
                <a:pos x="f66" y="f65"/>
              </a:cxn>
              <a:cxn ang="f47">
                <a:pos x="f66" y="f67"/>
              </a:cxn>
              <a:cxn ang="f47">
                <a:pos x="f64" y="f67"/>
              </a:cxn>
              <a:cxn ang="f47">
                <a:pos x="f64" y="f68"/>
              </a:cxn>
              <a:cxn ang="f47">
                <a:pos x="f62" y="f68"/>
              </a:cxn>
              <a:cxn ang="f47">
                <a:pos x="f69" y="f70"/>
              </a:cxn>
              <a:cxn ang="f47">
                <a:pos x="f69" y="f71"/>
              </a:cxn>
              <a:cxn ang="f47">
                <a:pos x="f62" y="f63"/>
              </a:cxn>
            </a:cxnLst>
            <a:rect l="f58" t="f61" r="f59" b="f60"/>
            <a:pathLst>
              <a:path w="1186451" h="1771650">
                <a:moveTo>
                  <a:pt x="f8" y="f5"/>
                </a:moveTo>
                <a:lnTo>
                  <a:pt x="f6" y="f5"/>
                </a:lnTo>
                <a:lnTo>
                  <a:pt x="f6" y="f9"/>
                </a:lnTo>
                <a:lnTo>
                  <a:pt x="f9" y="f9"/>
                </a:lnTo>
                <a:lnTo>
                  <a:pt x="f9" y="f10"/>
                </a:lnTo>
                <a:lnTo>
                  <a:pt x="f6" y="f10"/>
                </a:lnTo>
                <a:lnTo>
                  <a:pt x="f6" y="f7"/>
                </a:lnTo>
                <a:lnTo>
                  <a:pt x="f8" y="f7"/>
                </a:lnTo>
                <a:cubicBezTo>
                  <a:pt x="f11" y="f7"/>
                  <a:pt x="f5" y="f12"/>
                  <a:pt x="f5" y="f13"/>
                </a:cubicBezTo>
                <a:lnTo>
                  <a:pt x="f5" y="f8"/>
                </a:lnTo>
                <a:cubicBezTo>
                  <a:pt x="f5" y="f11"/>
                  <a:pt x="f11" y="f5"/>
                  <a:pt x="f8" y="f5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ogen 21">
            <a:extLst>
              <a:ext uri="{FF2B5EF4-FFF2-40B4-BE49-F238E27FC236}">
                <a16:creationId xmlns:a16="http://schemas.microsoft.com/office/drawing/2014/main" id="{B35AD6E7-9451-4B42-8748-EF1FE44E8FA3}"/>
              </a:ext>
            </a:extLst>
          </p:cNvPr>
          <p:cNvSpPr/>
          <p:nvPr/>
        </p:nvSpPr>
        <p:spPr>
          <a:xfrm rot="16200004">
            <a:off x="1539685" y="4203423"/>
            <a:ext cx="4083436" cy="40834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1"/>
              <a:gd name="f10" fmla="val 270"/>
              <a:gd name="f11" fmla="+- 0 0 -270"/>
              <a:gd name="f12" fmla="+- 0 0 -225"/>
              <a:gd name="f13" fmla="+- 0 0 -180"/>
              <a:gd name="f14" fmla="abs f4"/>
              <a:gd name="f15" fmla="abs f5"/>
              <a:gd name="f16" fmla="abs f6"/>
              <a:gd name="f17" fmla="+- 0 0 f3"/>
              <a:gd name="f18" fmla="+- 0 0 f10"/>
              <a:gd name="f19" fmla="*/ f11 f0 1"/>
              <a:gd name="f20" fmla="*/ f12 f0 1"/>
              <a:gd name="f21" fmla="*/ f13 f0 1"/>
              <a:gd name="f22" fmla="?: f14 f4 1"/>
              <a:gd name="f23" fmla="?: f15 f5 1"/>
              <a:gd name="f24" fmla="?: f16 f6 1"/>
              <a:gd name="f25" fmla="*/ f17 f0 1"/>
              <a:gd name="f26" fmla="*/ f18 f0 1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*/ f25 1 f3"/>
              <a:gd name="f35" fmla="*/ f26 1 f3"/>
              <a:gd name="f36" fmla="+- f27 0 f1"/>
              <a:gd name="f37" fmla="+- f28 0 f1"/>
              <a:gd name="f38" fmla="+- f29 0 f1"/>
              <a:gd name="f39" fmla="min f31 f30"/>
              <a:gd name="f40" fmla="*/ f32 1 f24"/>
              <a:gd name="f41" fmla="*/ f33 1 f24"/>
              <a:gd name="f42" fmla="+- f34 0 f1"/>
              <a:gd name="f43" fmla="+- f35 0 f1"/>
              <a:gd name="f44" fmla="val f40"/>
              <a:gd name="f45" fmla="val f41"/>
              <a:gd name="f46" fmla="+- 0 0 f42"/>
              <a:gd name="f47" fmla="+- 0 0 f43"/>
              <a:gd name="f48" fmla="+- f45 0 f7"/>
              <a:gd name="f49" fmla="+- f44 0 f7"/>
              <a:gd name="f50" fmla="+- f47 0 f46"/>
              <a:gd name="f51" fmla="+- f46 f1 0"/>
              <a:gd name="f52" fmla="+- f47 f1 0"/>
              <a:gd name="f53" fmla="+- 21600000 0 f46"/>
              <a:gd name="f54" fmla="+- f1 0 f46"/>
              <a:gd name="f55" fmla="+- 27000000 0 f46"/>
              <a:gd name="f56" fmla="+- f0 0 f46"/>
              <a:gd name="f57" fmla="+- 32400000 0 f46"/>
              <a:gd name="f58" fmla="+- f2 0 f46"/>
              <a:gd name="f59" fmla="+- 37800000 0 f46"/>
              <a:gd name="f60" fmla="*/ f48 1 2"/>
              <a:gd name="f61" fmla="*/ f49 1 2"/>
              <a:gd name="f62" fmla="+- f50 21600000 0"/>
              <a:gd name="f63" fmla="?: f54 f54 f55"/>
              <a:gd name="f64" fmla="?: f56 f56 f57"/>
              <a:gd name="f65" fmla="?: f58 f58 f59"/>
              <a:gd name="f66" fmla="*/ f51 f8 1"/>
              <a:gd name="f67" fmla="*/ f52 f8 1"/>
              <a:gd name="f68" fmla="+- f7 f60 0"/>
              <a:gd name="f69" fmla="+- f7 f61 0"/>
              <a:gd name="f70" fmla="?: f50 f50 f62"/>
              <a:gd name="f71" fmla="*/ f66 1 f0"/>
              <a:gd name="f72" fmla="*/ f67 1 f0"/>
              <a:gd name="f73" fmla="*/ f61 f39 1"/>
              <a:gd name="f74" fmla="*/ f60 f39 1"/>
              <a:gd name="f75" fmla="+- f70 0 f53"/>
              <a:gd name="f76" fmla="+- f70 0 f63"/>
              <a:gd name="f77" fmla="+- f70 0 f64"/>
              <a:gd name="f78" fmla="+- f70 0 f65"/>
              <a:gd name="f79" fmla="+- 0 0 f71"/>
              <a:gd name="f80" fmla="+- 0 0 f72"/>
              <a:gd name="f81" fmla="*/ f69 f39 1"/>
              <a:gd name="f82" fmla="*/ f68 f39 1"/>
              <a:gd name="f83" fmla="+- 0 0 f79"/>
              <a:gd name="f84" fmla="+- 0 0 f80"/>
              <a:gd name="f85" fmla="*/ f83 f0 1"/>
              <a:gd name="f86" fmla="*/ f84 f0 1"/>
              <a:gd name="f87" fmla="*/ f85 1 f8"/>
              <a:gd name="f88" fmla="*/ f86 1 f8"/>
              <a:gd name="f89" fmla="+- f87 0 f1"/>
              <a:gd name="f90" fmla="+- f88 0 f1"/>
              <a:gd name="f91" fmla="sin 1 f89"/>
              <a:gd name="f92" fmla="cos 1 f89"/>
              <a:gd name="f93" fmla="sin 1 f90"/>
              <a:gd name="f94" fmla="cos 1 f90"/>
              <a:gd name="f95" fmla="+- 0 0 f91"/>
              <a:gd name="f96" fmla="+- 0 0 f92"/>
              <a:gd name="f97" fmla="+- 0 0 f93"/>
              <a:gd name="f98" fmla="+- 0 0 f94"/>
              <a:gd name="f99" fmla="+- 0 0 f95"/>
              <a:gd name="f100" fmla="+- 0 0 f96"/>
              <a:gd name="f101" fmla="+- 0 0 f97"/>
              <a:gd name="f102" fmla="+- 0 0 f98"/>
              <a:gd name="f103" fmla="val f99"/>
              <a:gd name="f104" fmla="val f100"/>
              <a:gd name="f105" fmla="val f101"/>
              <a:gd name="f106" fmla="val f102"/>
              <a:gd name="f107" fmla="*/ f103 f61 1"/>
              <a:gd name="f108" fmla="*/ f104 f60 1"/>
              <a:gd name="f109" fmla="*/ f105 f61 1"/>
              <a:gd name="f110" fmla="*/ f106 f60 1"/>
              <a:gd name="f111" fmla="+- 0 0 f108"/>
              <a:gd name="f112" fmla="+- 0 0 f107"/>
              <a:gd name="f113" fmla="+- 0 0 f110"/>
              <a:gd name="f114" fmla="+- 0 0 f109"/>
              <a:gd name="f115" fmla="+- 0 0 f111"/>
              <a:gd name="f116" fmla="+- 0 0 f112"/>
              <a:gd name="f117" fmla="+- 0 0 f113"/>
              <a:gd name="f118" fmla="+- 0 0 f114"/>
              <a:gd name="f119" fmla="at2 f115 f116"/>
              <a:gd name="f120" fmla="at2 f117 f118"/>
              <a:gd name="f121" fmla="+- f119 f1 0"/>
              <a:gd name="f122" fmla="+- f120 f1 0"/>
              <a:gd name="f123" fmla="*/ f121 f8 1"/>
              <a:gd name="f124" fmla="*/ f122 f8 1"/>
              <a:gd name="f125" fmla="*/ f123 1 f0"/>
              <a:gd name="f126" fmla="*/ f124 1 f0"/>
              <a:gd name="f127" fmla="+- 0 0 f125"/>
              <a:gd name="f128" fmla="+- 0 0 f126"/>
              <a:gd name="f129" fmla="val f127"/>
              <a:gd name="f130" fmla="val f128"/>
              <a:gd name="f131" fmla="+- 0 0 f129"/>
              <a:gd name="f132" fmla="+- 0 0 f130"/>
              <a:gd name="f133" fmla="*/ f131 f0 1"/>
              <a:gd name="f134" fmla="*/ f132 f0 1"/>
              <a:gd name="f135" fmla="*/ f133 1 f8"/>
              <a:gd name="f136" fmla="*/ f134 1 f8"/>
              <a:gd name="f137" fmla="+- f135 0 f1"/>
              <a:gd name="f138" fmla="+- f136 0 f1"/>
              <a:gd name="f139" fmla="+- f137 f1 0"/>
              <a:gd name="f140" fmla="+- f138 f1 0"/>
              <a:gd name="f141" fmla="*/ f139 f8 1"/>
              <a:gd name="f142" fmla="*/ f140 f8 1"/>
              <a:gd name="f143" fmla="*/ f141 1 f0"/>
              <a:gd name="f144" fmla="*/ f142 1 f0"/>
              <a:gd name="f145" fmla="+- 0 0 f143"/>
              <a:gd name="f146" fmla="+- 0 0 f144"/>
              <a:gd name="f147" fmla="+- 0 0 f145"/>
              <a:gd name="f148" fmla="+- 0 0 f146"/>
              <a:gd name="f149" fmla="*/ f147 f0 1"/>
              <a:gd name="f150" fmla="*/ f148 f0 1"/>
              <a:gd name="f151" fmla="*/ f149 1 f8"/>
              <a:gd name="f152" fmla="*/ f150 1 f8"/>
              <a:gd name="f153" fmla="+- f151 0 f1"/>
              <a:gd name="f154" fmla="+- f152 0 f1"/>
              <a:gd name="f155" fmla="cos 1 f153"/>
              <a:gd name="f156" fmla="sin 1 f153"/>
              <a:gd name="f157" fmla="cos 1 f154"/>
              <a:gd name="f158" fmla="sin 1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+- 0 0 f162"/>
              <a:gd name="f167" fmla="val f163"/>
              <a:gd name="f168" fmla="val f164"/>
              <a:gd name="f169" fmla="val f165"/>
              <a:gd name="f170" fmla="val f166"/>
              <a:gd name="f171" fmla="+- 0 0 f167"/>
              <a:gd name="f172" fmla="+- 0 0 f168"/>
              <a:gd name="f173" fmla="+- 0 0 f169"/>
              <a:gd name="f174" fmla="+- 0 0 f170"/>
              <a:gd name="f175" fmla="*/ f9 f171 1"/>
              <a:gd name="f176" fmla="*/ f9 f172 1"/>
              <a:gd name="f177" fmla="*/ f9 f173 1"/>
              <a:gd name="f178" fmla="*/ f9 f174 1"/>
              <a:gd name="f179" fmla="*/ f175 f61 1"/>
              <a:gd name="f180" fmla="*/ f176 f60 1"/>
              <a:gd name="f181" fmla="*/ f177 f61 1"/>
              <a:gd name="f182" fmla="*/ f178 f60 1"/>
              <a:gd name="f183" fmla="+- f69 f179 0"/>
              <a:gd name="f184" fmla="+- f68 f180 0"/>
              <a:gd name="f185" fmla="+- f69 f181 0"/>
              <a:gd name="f186" fmla="+- f68 f182 0"/>
              <a:gd name="f187" fmla="max f183 f185"/>
              <a:gd name="f188" fmla="max f184 f186"/>
              <a:gd name="f189" fmla="min f183 f185"/>
              <a:gd name="f190" fmla="min f184 f186"/>
              <a:gd name="f191" fmla="*/ f183 f39 1"/>
              <a:gd name="f192" fmla="*/ f184 f39 1"/>
              <a:gd name="f193" fmla="*/ f185 f39 1"/>
              <a:gd name="f194" fmla="*/ f186 f39 1"/>
              <a:gd name="f195" fmla="?: f75 f44 f187"/>
              <a:gd name="f196" fmla="?: f76 f45 f188"/>
              <a:gd name="f197" fmla="?: f77 f7 f189"/>
              <a:gd name="f198" fmla="?: f78 f7 f190"/>
              <a:gd name="f199" fmla="*/ f197 f39 1"/>
              <a:gd name="f200" fmla="*/ f198 f39 1"/>
              <a:gd name="f201" fmla="*/ f195 f39 1"/>
              <a:gd name="f202" fmla="*/ f19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191" y="f192"/>
              </a:cxn>
              <a:cxn ang="f37">
                <a:pos x="f81" y="f82"/>
              </a:cxn>
              <a:cxn ang="f38">
                <a:pos x="f193" y="f194"/>
              </a:cxn>
            </a:cxnLst>
            <a:rect l="f199" t="f200" r="f201" b="f202"/>
            <a:pathLst>
              <a:path stroke="0">
                <a:moveTo>
                  <a:pt x="f191" y="f192"/>
                </a:moveTo>
                <a:arcTo wR="f73" hR="f74" stAng="f46" swAng="f70"/>
                <a:lnTo>
                  <a:pt x="f81" y="f82"/>
                </a:lnTo>
                <a:close/>
              </a:path>
              <a:path fill="none">
                <a:moveTo>
                  <a:pt x="f191" y="f192"/>
                </a:moveTo>
                <a:arcTo wR="f73" hR="f74" stAng="f46" swAng="f70"/>
              </a:path>
            </a:pathLst>
          </a:custGeom>
          <a:noFill/>
          <a:ln w="127001" cap="rnd">
            <a:solidFill>
              <a:srgbClr val="2CC3B4"/>
            </a:solidFill>
            <a:custDash>
              <a:ds d="700000" sp="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78DDE92-D4D9-79CA-CB1B-A3D6F80F41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A073CF2E-D647-037A-8B9C-346E0200D7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890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DF1FE-2BA6-1E66-81C3-07FDA391B3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070A6C-75E0-E740-7F31-CE6B7AD32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7DE86C-50C6-CF34-2485-0CE4BEAB16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32918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116C58-5687-C3FC-B164-C2437B40496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53128" y="1681160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8B7695-CE7B-11C8-DA68-04C1C23628D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453128" y="2505071"/>
            <a:ext cx="32918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9EDE1D-2F9F-719F-22D1-B67337288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04D4B1-F05E-8B7A-0BFD-30D2FB0075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528B52-1DC7-4D7B-142D-F3E2769044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29DCF4-8E6C-4269-93B8-58B51253A289}" type="slidenum">
              <a:t>‹Nr.›</a:t>
            </a:fld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A9F3D7D2-D469-FA7E-20EE-217B050355FF}"/>
              </a:ext>
            </a:extLst>
          </p:cNvPr>
          <p:cNvSpPr/>
          <p:nvPr/>
        </p:nvSpPr>
        <p:spPr>
          <a:xfrm rot="16200004">
            <a:off x="-388931" y="4841190"/>
            <a:ext cx="1737396" cy="959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37401"/>
              <a:gd name="f7" fmla="val 959536"/>
              <a:gd name="f8" fmla="val 123825"/>
              <a:gd name="f9" fmla="val 790277"/>
              <a:gd name="f10" fmla="val 1490095"/>
              <a:gd name="f11" fmla="val 92869"/>
              <a:gd name="f12" fmla="val 951249"/>
              <a:gd name="f13" fmla="val 83458"/>
              <a:gd name="f14" fmla="val 956688"/>
              <a:gd name="f15" fmla="val 72780"/>
              <a:gd name="f16" fmla="val 959546"/>
              <a:gd name="f17" fmla="val 61913"/>
              <a:gd name="f18" fmla="val 27719"/>
              <a:gd name="f19" fmla="val 931818"/>
              <a:gd name="f20" fmla="val 897624"/>
              <a:gd name="f21" fmla="+- 0 0 -90"/>
              <a:gd name="f22" fmla="*/ f3 1 1737401"/>
              <a:gd name="f23" fmla="*/ f4 1 959536"/>
              <a:gd name="f24" fmla="+- f7 0 f5"/>
              <a:gd name="f25" fmla="+- f6 0 f5"/>
              <a:gd name="f26" fmla="*/ f21 f0 1"/>
              <a:gd name="f27" fmla="*/ f25 1 1737401"/>
              <a:gd name="f28" fmla="*/ f24 1 959536"/>
              <a:gd name="f29" fmla="*/ 0 f25 1"/>
              <a:gd name="f30" fmla="*/ 0 f24 1"/>
              <a:gd name="f31" fmla="*/ 123825 f25 1"/>
              <a:gd name="f32" fmla="*/ 790277 f24 1"/>
              <a:gd name="f33" fmla="*/ 1490095 f25 1"/>
              <a:gd name="f34" fmla="*/ 1737401 f25 1"/>
              <a:gd name="f35" fmla="*/ 92869 f25 1"/>
              <a:gd name="f36" fmla="*/ 951249 f24 1"/>
              <a:gd name="f37" fmla="*/ 61913 f25 1"/>
              <a:gd name="f38" fmla="*/ 959536 f24 1"/>
              <a:gd name="f39" fmla="*/ 897624 f24 1"/>
              <a:gd name="f40" fmla="*/ f26 1 f2"/>
              <a:gd name="f41" fmla="*/ f29 1 1737401"/>
              <a:gd name="f42" fmla="*/ f30 1 959536"/>
              <a:gd name="f43" fmla="*/ f31 1 1737401"/>
              <a:gd name="f44" fmla="*/ f32 1 959536"/>
              <a:gd name="f45" fmla="*/ f33 1 1737401"/>
              <a:gd name="f46" fmla="*/ f34 1 1737401"/>
              <a:gd name="f47" fmla="*/ f35 1 1737401"/>
              <a:gd name="f48" fmla="*/ f36 1 959536"/>
              <a:gd name="f49" fmla="*/ f37 1 1737401"/>
              <a:gd name="f50" fmla="*/ f38 1 959536"/>
              <a:gd name="f51" fmla="*/ f39 1 959536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1737401" h="959536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E1D5A1C2-93F8-798D-10A1-519AF9055E4D}"/>
              </a:ext>
            </a:extLst>
          </p:cNvPr>
          <p:cNvSpPr/>
          <p:nvPr/>
        </p:nvSpPr>
        <p:spPr>
          <a:xfrm>
            <a:off x="10494431" y="0"/>
            <a:ext cx="849331" cy="3576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F186F6BE-BE7C-0528-166D-C0B9E77365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65008" y="1681160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54604357-0D22-4AA8-E137-12AFFA5FFC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065008" y="2505071"/>
            <a:ext cx="32918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206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9">
            <a:extLst>
              <a:ext uri="{FF2B5EF4-FFF2-40B4-BE49-F238E27FC236}">
                <a16:creationId xmlns:a16="http://schemas.microsoft.com/office/drawing/2014/main" id="{DFC735C9-8ADC-7FA9-6A77-34DCF072603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01257" y="2727728"/>
            <a:ext cx="4290739" cy="4130271"/>
          </a:xfrm>
        </p:spPr>
        <p:txBody>
          <a:bodyPr anchor="ctr" anchorCtr="1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Bildplatzhalter 20">
            <a:extLst>
              <a:ext uri="{FF2B5EF4-FFF2-40B4-BE49-F238E27FC236}">
                <a16:creationId xmlns:a16="http://schemas.microsoft.com/office/drawing/2014/main" id="{8E1F3F42-4989-88BE-9A5F-E6D4752A214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61610" y="0"/>
            <a:ext cx="3519315" cy="3007909"/>
          </a:xfrm>
        </p:spPr>
        <p:txBody>
          <a:bodyPr anchor="ctr" anchorCtr="1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Ellipse 9">
            <a:extLst>
              <a:ext uri="{FF2B5EF4-FFF2-40B4-BE49-F238E27FC236}">
                <a16:creationId xmlns:a16="http://schemas.microsoft.com/office/drawing/2014/main" id="{E29EA1EE-A22F-75B4-E5CA-02189C9E35FA}"/>
              </a:ext>
            </a:extLst>
          </p:cNvPr>
          <p:cNvSpPr/>
          <p:nvPr/>
        </p:nvSpPr>
        <p:spPr>
          <a:xfrm>
            <a:off x="10420566" y="1364732"/>
            <a:ext cx="947492" cy="9217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E91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Bogen 11">
            <a:extLst>
              <a:ext uri="{FF2B5EF4-FFF2-40B4-BE49-F238E27FC236}">
                <a16:creationId xmlns:a16="http://schemas.microsoft.com/office/drawing/2014/main" id="{A2FEDF91-3921-F396-D3D4-43CA3E868910}"/>
              </a:ext>
            </a:extLst>
          </p:cNvPr>
          <p:cNvSpPr/>
          <p:nvPr/>
        </p:nvSpPr>
        <p:spPr>
          <a:xfrm rot="4759063" flipV="1">
            <a:off x="6034117" y="-673107"/>
            <a:ext cx="4021192" cy="40211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1"/>
              <a:gd name="f10" fmla="val 244"/>
              <a:gd name="f11" fmla="+- 0 0 -270"/>
              <a:gd name="f12" fmla="+- 0 0 -392"/>
              <a:gd name="f13" fmla="+- 0 0 -514"/>
              <a:gd name="f14" fmla="abs f4"/>
              <a:gd name="f15" fmla="abs f5"/>
              <a:gd name="f16" fmla="abs f6"/>
              <a:gd name="f17" fmla="+- 0 0 f3"/>
              <a:gd name="f18" fmla="+- 0 0 f10"/>
              <a:gd name="f19" fmla="*/ f11 f0 1"/>
              <a:gd name="f20" fmla="*/ f12 f0 1"/>
              <a:gd name="f21" fmla="*/ f13 f0 1"/>
              <a:gd name="f22" fmla="?: f14 f4 1"/>
              <a:gd name="f23" fmla="?: f15 f5 1"/>
              <a:gd name="f24" fmla="?: f16 f6 1"/>
              <a:gd name="f25" fmla="*/ f17 f0 1"/>
              <a:gd name="f26" fmla="*/ f18 f0 1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*/ f25 1 f3"/>
              <a:gd name="f35" fmla="*/ f26 1 f3"/>
              <a:gd name="f36" fmla="+- f27 0 f1"/>
              <a:gd name="f37" fmla="+- f28 0 f1"/>
              <a:gd name="f38" fmla="+- f29 0 f1"/>
              <a:gd name="f39" fmla="min f31 f30"/>
              <a:gd name="f40" fmla="*/ f32 1 f24"/>
              <a:gd name="f41" fmla="*/ f33 1 f24"/>
              <a:gd name="f42" fmla="+- f34 0 f1"/>
              <a:gd name="f43" fmla="+- f35 0 f1"/>
              <a:gd name="f44" fmla="val f40"/>
              <a:gd name="f45" fmla="val f41"/>
              <a:gd name="f46" fmla="+- 0 0 f42"/>
              <a:gd name="f47" fmla="+- 0 0 f43"/>
              <a:gd name="f48" fmla="+- f45 0 f7"/>
              <a:gd name="f49" fmla="+- f44 0 f7"/>
              <a:gd name="f50" fmla="+- f47 0 f46"/>
              <a:gd name="f51" fmla="+- f46 f1 0"/>
              <a:gd name="f52" fmla="+- f47 f1 0"/>
              <a:gd name="f53" fmla="+- 21600000 0 f46"/>
              <a:gd name="f54" fmla="+- f1 0 f46"/>
              <a:gd name="f55" fmla="+- 27000000 0 f46"/>
              <a:gd name="f56" fmla="+- f0 0 f46"/>
              <a:gd name="f57" fmla="+- 32400000 0 f46"/>
              <a:gd name="f58" fmla="+- f2 0 f46"/>
              <a:gd name="f59" fmla="+- 37800000 0 f46"/>
              <a:gd name="f60" fmla="*/ f48 1 2"/>
              <a:gd name="f61" fmla="*/ f49 1 2"/>
              <a:gd name="f62" fmla="+- f50 21600000 0"/>
              <a:gd name="f63" fmla="?: f54 f54 f55"/>
              <a:gd name="f64" fmla="?: f56 f56 f57"/>
              <a:gd name="f65" fmla="?: f58 f58 f59"/>
              <a:gd name="f66" fmla="*/ f51 f8 1"/>
              <a:gd name="f67" fmla="*/ f52 f8 1"/>
              <a:gd name="f68" fmla="+- f7 f60 0"/>
              <a:gd name="f69" fmla="+- f7 f61 0"/>
              <a:gd name="f70" fmla="?: f50 f50 f62"/>
              <a:gd name="f71" fmla="*/ f66 1 f0"/>
              <a:gd name="f72" fmla="*/ f67 1 f0"/>
              <a:gd name="f73" fmla="*/ f61 f39 1"/>
              <a:gd name="f74" fmla="*/ f60 f39 1"/>
              <a:gd name="f75" fmla="+- f70 0 f53"/>
              <a:gd name="f76" fmla="+- f70 0 f63"/>
              <a:gd name="f77" fmla="+- f70 0 f64"/>
              <a:gd name="f78" fmla="+- f70 0 f65"/>
              <a:gd name="f79" fmla="+- 0 0 f71"/>
              <a:gd name="f80" fmla="+- 0 0 f72"/>
              <a:gd name="f81" fmla="*/ f69 f39 1"/>
              <a:gd name="f82" fmla="*/ f68 f39 1"/>
              <a:gd name="f83" fmla="+- 0 0 f79"/>
              <a:gd name="f84" fmla="+- 0 0 f80"/>
              <a:gd name="f85" fmla="*/ f83 f0 1"/>
              <a:gd name="f86" fmla="*/ f84 f0 1"/>
              <a:gd name="f87" fmla="*/ f85 1 f8"/>
              <a:gd name="f88" fmla="*/ f86 1 f8"/>
              <a:gd name="f89" fmla="+- f87 0 f1"/>
              <a:gd name="f90" fmla="+- f88 0 f1"/>
              <a:gd name="f91" fmla="sin 1 f89"/>
              <a:gd name="f92" fmla="cos 1 f89"/>
              <a:gd name="f93" fmla="sin 1 f90"/>
              <a:gd name="f94" fmla="cos 1 f90"/>
              <a:gd name="f95" fmla="+- 0 0 f91"/>
              <a:gd name="f96" fmla="+- 0 0 f92"/>
              <a:gd name="f97" fmla="+- 0 0 f93"/>
              <a:gd name="f98" fmla="+- 0 0 f94"/>
              <a:gd name="f99" fmla="+- 0 0 f95"/>
              <a:gd name="f100" fmla="+- 0 0 f96"/>
              <a:gd name="f101" fmla="+- 0 0 f97"/>
              <a:gd name="f102" fmla="+- 0 0 f98"/>
              <a:gd name="f103" fmla="val f99"/>
              <a:gd name="f104" fmla="val f100"/>
              <a:gd name="f105" fmla="val f101"/>
              <a:gd name="f106" fmla="val f102"/>
              <a:gd name="f107" fmla="*/ f103 f61 1"/>
              <a:gd name="f108" fmla="*/ f104 f60 1"/>
              <a:gd name="f109" fmla="*/ f105 f61 1"/>
              <a:gd name="f110" fmla="*/ f106 f60 1"/>
              <a:gd name="f111" fmla="+- 0 0 f108"/>
              <a:gd name="f112" fmla="+- 0 0 f107"/>
              <a:gd name="f113" fmla="+- 0 0 f110"/>
              <a:gd name="f114" fmla="+- 0 0 f109"/>
              <a:gd name="f115" fmla="+- 0 0 f111"/>
              <a:gd name="f116" fmla="+- 0 0 f112"/>
              <a:gd name="f117" fmla="+- 0 0 f113"/>
              <a:gd name="f118" fmla="+- 0 0 f114"/>
              <a:gd name="f119" fmla="at2 f115 f116"/>
              <a:gd name="f120" fmla="at2 f117 f118"/>
              <a:gd name="f121" fmla="+- f119 f1 0"/>
              <a:gd name="f122" fmla="+- f120 f1 0"/>
              <a:gd name="f123" fmla="*/ f121 f8 1"/>
              <a:gd name="f124" fmla="*/ f122 f8 1"/>
              <a:gd name="f125" fmla="*/ f123 1 f0"/>
              <a:gd name="f126" fmla="*/ f124 1 f0"/>
              <a:gd name="f127" fmla="+- 0 0 f125"/>
              <a:gd name="f128" fmla="+- 0 0 f126"/>
              <a:gd name="f129" fmla="val f127"/>
              <a:gd name="f130" fmla="val f128"/>
              <a:gd name="f131" fmla="+- 0 0 f129"/>
              <a:gd name="f132" fmla="+- 0 0 f130"/>
              <a:gd name="f133" fmla="*/ f131 f0 1"/>
              <a:gd name="f134" fmla="*/ f132 f0 1"/>
              <a:gd name="f135" fmla="*/ f133 1 f8"/>
              <a:gd name="f136" fmla="*/ f134 1 f8"/>
              <a:gd name="f137" fmla="+- f135 0 f1"/>
              <a:gd name="f138" fmla="+- f136 0 f1"/>
              <a:gd name="f139" fmla="+- f137 f1 0"/>
              <a:gd name="f140" fmla="+- f138 f1 0"/>
              <a:gd name="f141" fmla="*/ f139 f8 1"/>
              <a:gd name="f142" fmla="*/ f140 f8 1"/>
              <a:gd name="f143" fmla="*/ f141 1 f0"/>
              <a:gd name="f144" fmla="*/ f142 1 f0"/>
              <a:gd name="f145" fmla="+- 0 0 f143"/>
              <a:gd name="f146" fmla="+- 0 0 f144"/>
              <a:gd name="f147" fmla="+- 0 0 f145"/>
              <a:gd name="f148" fmla="+- 0 0 f146"/>
              <a:gd name="f149" fmla="*/ f147 f0 1"/>
              <a:gd name="f150" fmla="*/ f148 f0 1"/>
              <a:gd name="f151" fmla="*/ f149 1 f8"/>
              <a:gd name="f152" fmla="*/ f150 1 f8"/>
              <a:gd name="f153" fmla="+- f151 0 f1"/>
              <a:gd name="f154" fmla="+- f152 0 f1"/>
              <a:gd name="f155" fmla="cos 1 f153"/>
              <a:gd name="f156" fmla="sin 1 f153"/>
              <a:gd name="f157" fmla="cos 1 f154"/>
              <a:gd name="f158" fmla="sin 1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+- 0 0 f162"/>
              <a:gd name="f167" fmla="val f163"/>
              <a:gd name="f168" fmla="val f164"/>
              <a:gd name="f169" fmla="val f165"/>
              <a:gd name="f170" fmla="val f166"/>
              <a:gd name="f171" fmla="+- 0 0 f167"/>
              <a:gd name="f172" fmla="+- 0 0 f168"/>
              <a:gd name="f173" fmla="+- 0 0 f169"/>
              <a:gd name="f174" fmla="+- 0 0 f170"/>
              <a:gd name="f175" fmla="*/ f9 f171 1"/>
              <a:gd name="f176" fmla="*/ f9 f172 1"/>
              <a:gd name="f177" fmla="*/ f9 f173 1"/>
              <a:gd name="f178" fmla="*/ f9 f174 1"/>
              <a:gd name="f179" fmla="*/ f175 f61 1"/>
              <a:gd name="f180" fmla="*/ f176 f60 1"/>
              <a:gd name="f181" fmla="*/ f177 f61 1"/>
              <a:gd name="f182" fmla="*/ f178 f60 1"/>
              <a:gd name="f183" fmla="+- f69 f179 0"/>
              <a:gd name="f184" fmla="+- f68 f180 0"/>
              <a:gd name="f185" fmla="+- f69 f181 0"/>
              <a:gd name="f186" fmla="+- f68 f182 0"/>
              <a:gd name="f187" fmla="max f183 f185"/>
              <a:gd name="f188" fmla="max f184 f186"/>
              <a:gd name="f189" fmla="min f183 f185"/>
              <a:gd name="f190" fmla="min f184 f186"/>
              <a:gd name="f191" fmla="*/ f183 f39 1"/>
              <a:gd name="f192" fmla="*/ f184 f39 1"/>
              <a:gd name="f193" fmla="*/ f185 f39 1"/>
              <a:gd name="f194" fmla="*/ f186 f39 1"/>
              <a:gd name="f195" fmla="?: f75 f44 f187"/>
              <a:gd name="f196" fmla="?: f76 f45 f188"/>
              <a:gd name="f197" fmla="?: f77 f7 f189"/>
              <a:gd name="f198" fmla="?: f78 f7 f190"/>
              <a:gd name="f199" fmla="*/ f197 f39 1"/>
              <a:gd name="f200" fmla="*/ f198 f39 1"/>
              <a:gd name="f201" fmla="*/ f195 f39 1"/>
              <a:gd name="f202" fmla="*/ f19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191" y="f192"/>
              </a:cxn>
              <a:cxn ang="f37">
                <a:pos x="f81" y="f82"/>
              </a:cxn>
              <a:cxn ang="f38">
                <a:pos x="f193" y="f194"/>
              </a:cxn>
            </a:cxnLst>
            <a:rect l="f199" t="f200" r="f201" b="f202"/>
            <a:pathLst>
              <a:path stroke="0">
                <a:moveTo>
                  <a:pt x="f191" y="f192"/>
                </a:moveTo>
                <a:arcTo wR="f73" hR="f74" stAng="f46" swAng="f70"/>
                <a:lnTo>
                  <a:pt x="f81" y="f82"/>
                </a:lnTo>
                <a:close/>
              </a:path>
              <a:path fill="none">
                <a:moveTo>
                  <a:pt x="f191" y="f192"/>
                </a:moveTo>
                <a:arcTo wR="f73" hR="f74" stAng="f46" swAng="f70"/>
              </a:path>
            </a:pathLst>
          </a:custGeom>
          <a:noFill/>
          <a:ln w="127001" cap="rnd">
            <a:solidFill>
              <a:srgbClr val="2CC3B4"/>
            </a:solidFill>
            <a:custDash>
              <a:ds d="700000" sp="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CC2A3BD-9B87-3B99-3F53-0BEB67B55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2D740E9C-3C95-5138-7948-82AEBB1B5F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03628FA1-7820-B7F7-64C8-BF339ECA3B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BD010B7F-2D6C-691F-1125-96E873A76C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EBB38A-1A7B-4CA6-9938-EBAB9D701010}" type="slidenum">
              <a:t>‹Nr.›</a:t>
            </a:fld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D6D4E31-D5A0-B457-79C6-5D4BEA186BA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79588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9">
            <a:extLst>
              <a:ext uri="{FF2B5EF4-FFF2-40B4-BE49-F238E27FC236}">
                <a16:creationId xmlns:a16="http://schemas.microsoft.com/office/drawing/2014/main" id="{1AFBDB43-1446-5700-EDCC-76F87E5706D6}"/>
              </a:ext>
            </a:extLst>
          </p:cNvPr>
          <p:cNvSpPr/>
          <p:nvPr/>
        </p:nvSpPr>
        <p:spPr>
          <a:xfrm>
            <a:off x="707388" y="847603"/>
            <a:ext cx="4619941" cy="461994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E91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ihandform: Form 11">
            <a:extLst>
              <a:ext uri="{FF2B5EF4-FFF2-40B4-BE49-F238E27FC236}">
                <a16:creationId xmlns:a16="http://schemas.microsoft.com/office/drawing/2014/main" id="{42F66123-9F8B-D064-CDC6-3C776F30CE05}"/>
              </a:ext>
            </a:extLst>
          </p:cNvPr>
          <p:cNvSpPr/>
          <p:nvPr/>
        </p:nvSpPr>
        <p:spPr>
          <a:xfrm flipH="1">
            <a:off x="530525" y="0"/>
            <a:ext cx="1155143" cy="59101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5142"/>
              <a:gd name="f7" fmla="val 591009"/>
              <a:gd name="f8" fmla="val 1355"/>
              <a:gd name="f9" fmla="val 1153787"/>
              <a:gd name="f10" fmla="val 13438"/>
              <a:gd name="f11" fmla="val 332422"/>
              <a:gd name="f12" fmla="val 896555"/>
              <a:gd name="f13" fmla="val 577571"/>
              <a:gd name="f14" fmla="val 258587"/>
              <a:gd name="f15" fmla="+- 0 0 -90"/>
              <a:gd name="f16" fmla="*/ f3 1 1155142"/>
              <a:gd name="f17" fmla="*/ f4 1 591009"/>
              <a:gd name="f18" fmla="+- f7 0 f5"/>
              <a:gd name="f19" fmla="+- f6 0 f5"/>
              <a:gd name="f20" fmla="*/ f15 f0 1"/>
              <a:gd name="f21" fmla="*/ f19 1 1155142"/>
              <a:gd name="f22" fmla="*/ f18 1 591009"/>
              <a:gd name="f23" fmla="*/ 1355 f19 1"/>
              <a:gd name="f24" fmla="*/ 0 f18 1"/>
              <a:gd name="f25" fmla="*/ 1153787 f19 1"/>
              <a:gd name="f26" fmla="*/ 1155142 f19 1"/>
              <a:gd name="f27" fmla="*/ 13438 f18 1"/>
              <a:gd name="f28" fmla="*/ 577571 f19 1"/>
              <a:gd name="f29" fmla="*/ 591009 f18 1"/>
              <a:gd name="f30" fmla="*/ 0 f19 1"/>
              <a:gd name="f31" fmla="*/ f20 1 f2"/>
              <a:gd name="f32" fmla="*/ f23 1 1155142"/>
              <a:gd name="f33" fmla="*/ f24 1 591009"/>
              <a:gd name="f34" fmla="*/ f25 1 1155142"/>
              <a:gd name="f35" fmla="*/ f26 1 1155142"/>
              <a:gd name="f36" fmla="*/ f27 1 591009"/>
              <a:gd name="f37" fmla="*/ f28 1 1155142"/>
              <a:gd name="f38" fmla="*/ f29 1 591009"/>
              <a:gd name="f39" fmla="*/ f30 1 1155142"/>
              <a:gd name="f40" fmla="*/ f5 1 f21"/>
              <a:gd name="f41" fmla="*/ f6 1 f21"/>
              <a:gd name="f42" fmla="*/ f5 1 f22"/>
              <a:gd name="f43" fmla="*/ f7 1 f22"/>
              <a:gd name="f44" fmla="+- f31 0 f1"/>
              <a:gd name="f45" fmla="*/ f32 1 f21"/>
              <a:gd name="f46" fmla="*/ f33 1 f22"/>
              <a:gd name="f47" fmla="*/ f34 1 f21"/>
              <a:gd name="f48" fmla="*/ f35 1 f21"/>
              <a:gd name="f49" fmla="*/ f36 1 f22"/>
              <a:gd name="f50" fmla="*/ f37 1 f21"/>
              <a:gd name="f51" fmla="*/ f38 1 f22"/>
              <a:gd name="f52" fmla="*/ f39 1 f21"/>
              <a:gd name="f53" fmla="*/ f40 f16 1"/>
              <a:gd name="f54" fmla="*/ f41 f16 1"/>
              <a:gd name="f55" fmla="*/ f43 f17 1"/>
              <a:gd name="f56" fmla="*/ f42 f17 1"/>
              <a:gd name="f57" fmla="*/ f45 f16 1"/>
              <a:gd name="f58" fmla="*/ f46 f17 1"/>
              <a:gd name="f59" fmla="*/ f47 f16 1"/>
              <a:gd name="f60" fmla="*/ f48 f16 1"/>
              <a:gd name="f61" fmla="*/ f49 f17 1"/>
              <a:gd name="f62" fmla="*/ f50 f16 1"/>
              <a:gd name="f63" fmla="*/ f51 f17 1"/>
              <a:gd name="f64" fmla="*/ f52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7" y="f58"/>
              </a:cxn>
              <a:cxn ang="f44">
                <a:pos x="f59" y="f58"/>
              </a:cxn>
              <a:cxn ang="f44">
                <a:pos x="f60" y="f61"/>
              </a:cxn>
              <a:cxn ang="f44">
                <a:pos x="f62" y="f63"/>
              </a:cxn>
              <a:cxn ang="f44">
                <a:pos x="f64" y="f61"/>
              </a:cxn>
            </a:cxnLst>
            <a:rect l="f53" t="f56" r="f54" b="f55"/>
            <a:pathLst>
              <a:path w="1155142" h="591009">
                <a:moveTo>
                  <a:pt x="f8" y="f5"/>
                </a:moveTo>
                <a:lnTo>
                  <a:pt x="f9" y="f5"/>
                </a:lnTo>
                <a:lnTo>
                  <a:pt x="f6" y="f10"/>
                </a:lnTo>
                <a:cubicBezTo>
                  <a:pt x="f6" y="f11"/>
                  <a:pt x="f12" y="f7"/>
                  <a:pt x="f13" y="f7"/>
                </a:cubicBezTo>
                <a:cubicBezTo>
                  <a:pt x="f14" y="f7"/>
                  <a:pt x="f5" y="f11"/>
                  <a:pt x="f5" y="f10"/>
                </a:cubicBezTo>
                <a:close/>
              </a:path>
            </a:pathLst>
          </a:custGeom>
          <a:solidFill>
            <a:srgbClr val="C097F8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ihandform: Form 13">
            <a:extLst>
              <a:ext uri="{FF2B5EF4-FFF2-40B4-BE49-F238E27FC236}">
                <a16:creationId xmlns:a16="http://schemas.microsoft.com/office/drawing/2014/main" id="{3D830A9E-0339-5EF2-D004-66DF2A5B0545}"/>
              </a:ext>
            </a:extLst>
          </p:cNvPr>
          <p:cNvSpPr/>
          <p:nvPr/>
        </p:nvSpPr>
        <p:spPr>
          <a:xfrm flipH="1">
            <a:off x="3961509" y="0"/>
            <a:ext cx="1737396" cy="959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37401"/>
              <a:gd name="f7" fmla="val 959536"/>
              <a:gd name="f8" fmla="val 123825"/>
              <a:gd name="f9" fmla="val 790277"/>
              <a:gd name="f10" fmla="val 1490095"/>
              <a:gd name="f11" fmla="val 92869"/>
              <a:gd name="f12" fmla="val 951249"/>
              <a:gd name="f13" fmla="val 83458"/>
              <a:gd name="f14" fmla="val 956688"/>
              <a:gd name="f15" fmla="val 72780"/>
              <a:gd name="f16" fmla="val 959546"/>
              <a:gd name="f17" fmla="val 61913"/>
              <a:gd name="f18" fmla="val 27719"/>
              <a:gd name="f19" fmla="val 931818"/>
              <a:gd name="f20" fmla="val 897624"/>
              <a:gd name="f21" fmla="+- 0 0 -90"/>
              <a:gd name="f22" fmla="*/ f3 1 1737401"/>
              <a:gd name="f23" fmla="*/ f4 1 959536"/>
              <a:gd name="f24" fmla="+- f7 0 f5"/>
              <a:gd name="f25" fmla="+- f6 0 f5"/>
              <a:gd name="f26" fmla="*/ f21 f0 1"/>
              <a:gd name="f27" fmla="*/ f25 1 1737401"/>
              <a:gd name="f28" fmla="*/ f24 1 959536"/>
              <a:gd name="f29" fmla="*/ 0 f25 1"/>
              <a:gd name="f30" fmla="*/ 0 f24 1"/>
              <a:gd name="f31" fmla="*/ 123825 f25 1"/>
              <a:gd name="f32" fmla="*/ 790277 f24 1"/>
              <a:gd name="f33" fmla="*/ 1490095 f25 1"/>
              <a:gd name="f34" fmla="*/ 1737401 f25 1"/>
              <a:gd name="f35" fmla="*/ 92869 f25 1"/>
              <a:gd name="f36" fmla="*/ 951249 f24 1"/>
              <a:gd name="f37" fmla="*/ 61913 f25 1"/>
              <a:gd name="f38" fmla="*/ 959536 f24 1"/>
              <a:gd name="f39" fmla="*/ 897624 f24 1"/>
              <a:gd name="f40" fmla="*/ f26 1 f2"/>
              <a:gd name="f41" fmla="*/ f29 1 1737401"/>
              <a:gd name="f42" fmla="*/ f30 1 959536"/>
              <a:gd name="f43" fmla="*/ f31 1 1737401"/>
              <a:gd name="f44" fmla="*/ f32 1 959536"/>
              <a:gd name="f45" fmla="*/ f33 1 1737401"/>
              <a:gd name="f46" fmla="*/ f34 1 1737401"/>
              <a:gd name="f47" fmla="*/ f35 1 1737401"/>
              <a:gd name="f48" fmla="*/ f36 1 959536"/>
              <a:gd name="f49" fmla="*/ f37 1 1737401"/>
              <a:gd name="f50" fmla="*/ f38 1 959536"/>
              <a:gd name="f51" fmla="*/ f39 1 959536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1737401" h="959536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ihandform: Form 15">
            <a:extLst>
              <a:ext uri="{FF2B5EF4-FFF2-40B4-BE49-F238E27FC236}">
                <a16:creationId xmlns:a16="http://schemas.microsoft.com/office/drawing/2014/main" id="{B6C87A05-2EB6-F9D1-295B-8258663C6ADF}"/>
              </a:ext>
            </a:extLst>
          </p:cNvPr>
          <p:cNvSpPr/>
          <p:nvPr/>
        </p:nvSpPr>
        <p:spPr>
          <a:xfrm flipH="1">
            <a:off x="0" y="2936833"/>
            <a:ext cx="159736" cy="5529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9741"/>
              <a:gd name="f7" fmla="val 552996"/>
              <a:gd name="f8" fmla="val 141849"/>
              <a:gd name="f9" fmla="val 543285"/>
              <a:gd name="f10" fmla="val 56268"/>
              <a:gd name="f11" fmla="val 485467"/>
              <a:gd name="f12" fmla="val 387554"/>
              <a:gd name="f13" fmla="val 276498"/>
              <a:gd name="f14" fmla="val 165443"/>
              <a:gd name="f15" fmla="val 67529"/>
              <a:gd name="f16" fmla="val 9711"/>
              <a:gd name="f17" fmla="+- 0 0 -90"/>
              <a:gd name="f18" fmla="*/ f3 1 159741"/>
              <a:gd name="f19" fmla="*/ f4 1 552996"/>
              <a:gd name="f20" fmla="+- f7 0 f5"/>
              <a:gd name="f21" fmla="+- f6 0 f5"/>
              <a:gd name="f22" fmla="*/ f17 f0 1"/>
              <a:gd name="f23" fmla="*/ f21 1 159741"/>
              <a:gd name="f24" fmla="*/ f20 1 552996"/>
              <a:gd name="f25" fmla="*/ 159741 f21 1"/>
              <a:gd name="f26" fmla="*/ 0 f20 1"/>
              <a:gd name="f27" fmla="*/ 552996 f20 1"/>
              <a:gd name="f28" fmla="*/ 141849 f21 1"/>
              <a:gd name="f29" fmla="*/ 543285 f20 1"/>
              <a:gd name="f30" fmla="*/ 0 f21 1"/>
              <a:gd name="f31" fmla="*/ 276498 f20 1"/>
              <a:gd name="f32" fmla="*/ 9711 f20 1"/>
              <a:gd name="f33" fmla="*/ f22 1 f2"/>
              <a:gd name="f34" fmla="*/ f25 1 159741"/>
              <a:gd name="f35" fmla="*/ f26 1 552996"/>
              <a:gd name="f36" fmla="*/ f27 1 552996"/>
              <a:gd name="f37" fmla="*/ f28 1 159741"/>
              <a:gd name="f38" fmla="*/ f29 1 552996"/>
              <a:gd name="f39" fmla="*/ f30 1 159741"/>
              <a:gd name="f40" fmla="*/ f31 1 552996"/>
              <a:gd name="f41" fmla="*/ f32 1 55299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4"/>
              <a:gd name="f50" fmla="*/ f37 1 f23"/>
              <a:gd name="f51" fmla="*/ f38 1 f24"/>
              <a:gd name="f52" fmla="*/ f39 1 f23"/>
              <a:gd name="f53" fmla="*/ f40 1 f24"/>
              <a:gd name="f54" fmla="*/ f41 1 f24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9 1"/>
              <a:gd name="f62" fmla="*/ f50 f18 1"/>
              <a:gd name="f63" fmla="*/ f51 f19 1"/>
              <a:gd name="f64" fmla="*/ f52 f18 1"/>
              <a:gd name="f65" fmla="*/ f53 f19 1"/>
              <a:gd name="f66" fmla="*/ f54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59" y="f61"/>
              </a:cxn>
              <a:cxn ang="f46">
                <a:pos x="f62" y="f63"/>
              </a:cxn>
              <a:cxn ang="f46">
                <a:pos x="f64" y="f65"/>
              </a:cxn>
              <a:cxn ang="f46">
                <a:pos x="f62" y="f66"/>
              </a:cxn>
            </a:cxnLst>
            <a:rect l="f55" t="f58" r="f56" b="f57"/>
            <a:pathLst>
              <a:path w="159741" h="552996">
                <a:moveTo>
                  <a:pt x="f6" y="f5"/>
                </a:moveTo>
                <a:lnTo>
                  <a:pt x="f6" y="f7"/>
                </a:lnTo>
                <a:lnTo>
                  <a:pt x="f8" y="f9"/>
                </a:lnTo>
                <a:cubicBezTo>
                  <a:pt x="f10" y="f11"/>
                  <a:pt x="f5" y="f12"/>
                  <a:pt x="f5" y="f13"/>
                </a:cubicBezTo>
                <a:cubicBezTo>
                  <a:pt x="f5" y="f14"/>
                  <a:pt x="f10" y="f15"/>
                  <a:pt x="f8" y="f16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Freihandform: Form 17">
            <a:extLst>
              <a:ext uri="{FF2B5EF4-FFF2-40B4-BE49-F238E27FC236}">
                <a16:creationId xmlns:a16="http://schemas.microsoft.com/office/drawing/2014/main" id="{51E6C3F8-0540-C551-6307-4328E75F96B4}"/>
              </a:ext>
            </a:extLst>
          </p:cNvPr>
          <p:cNvSpPr/>
          <p:nvPr/>
        </p:nvSpPr>
        <p:spPr>
          <a:xfrm flipH="1">
            <a:off x="0" y="5835645"/>
            <a:ext cx="1548179" cy="10223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48180"/>
              <a:gd name="f7" fmla="val 1022351"/>
              <a:gd name="f8" fmla="val 61913"/>
              <a:gd name="f9" fmla="val 123825"/>
              <a:gd name="f10" fmla="val 27719"/>
              <a:gd name="f11" fmla="+- 0 0 -90"/>
              <a:gd name="f12" fmla="*/ f3 1 1548180"/>
              <a:gd name="f13" fmla="*/ f4 1 1022351"/>
              <a:gd name="f14" fmla="+- f7 0 f5"/>
              <a:gd name="f15" fmla="+- f6 0 f5"/>
              <a:gd name="f16" fmla="*/ f11 f0 1"/>
              <a:gd name="f17" fmla="*/ f15 1 1548180"/>
              <a:gd name="f18" fmla="*/ f14 1 1022351"/>
              <a:gd name="f19" fmla="*/ 61913 f15 1"/>
              <a:gd name="f20" fmla="*/ 0 f14 1"/>
              <a:gd name="f21" fmla="*/ 1548180 f15 1"/>
              <a:gd name="f22" fmla="*/ 123825 f14 1"/>
              <a:gd name="f23" fmla="*/ 123825 f15 1"/>
              <a:gd name="f24" fmla="*/ 1022351 f14 1"/>
              <a:gd name="f25" fmla="*/ 0 f15 1"/>
              <a:gd name="f26" fmla="*/ 61913 f14 1"/>
              <a:gd name="f27" fmla="*/ f16 1 f2"/>
              <a:gd name="f28" fmla="*/ f19 1 1548180"/>
              <a:gd name="f29" fmla="*/ f20 1 1022351"/>
              <a:gd name="f30" fmla="*/ f21 1 1548180"/>
              <a:gd name="f31" fmla="*/ f22 1 1022351"/>
              <a:gd name="f32" fmla="*/ f23 1 1548180"/>
              <a:gd name="f33" fmla="*/ f24 1 1022351"/>
              <a:gd name="f34" fmla="*/ f25 1 1548180"/>
              <a:gd name="f35" fmla="*/ f26 1 1022351"/>
              <a:gd name="f36" fmla="*/ f5 1 f17"/>
              <a:gd name="f37" fmla="*/ f6 1 f17"/>
              <a:gd name="f38" fmla="*/ f5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7" y="f56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3" y="f54"/>
              </a:cxn>
            </a:cxnLst>
            <a:rect l="f49" t="f52" r="f50" b="f51"/>
            <a:pathLst>
              <a:path w="1548180" h="1022351">
                <a:moveTo>
                  <a:pt x="f8" y="f5"/>
                </a:moveTo>
                <a:lnTo>
                  <a:pt x="f6" y="f5"/>
                </a:lnTo>
                <a:lnTo>
                  <a:pt x="f6" y="f9"/>
                </a:lnTo>
                <a:lnTo>
                  <a:pt x="f9" y="f9"/>
                </a:lnTo>
                <a:lnTo>
                  <a:pt x="f9" y="f7"/>
                </a:lnTo>
                <a:lnTo>
                  <a:pt x="f5" y="f7"/>
                </a:lnTo>
                <a:lnTo>
                  <a:pt x="f5" y="f8"/>
                </a:lnTo>
                <a:cubicBezTo>
                  <a:pt x="f5" y="f10"/>
                  <a:pt x="f10" y="f5"/>
                  <a:pt x="f8" y="f5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ihandform: Form 19">
            <a:extLst>
              <a:ext uri="{FF2B5EF4-FFF2-40B4-BE49-F238E27FC236}">
                <a16:creationId xmlns:a16="http://schemas.microsoft.com/office/drawing/2014/main" id="{B410803B-2209-B4E2-FFF5-F5459BED2451}"/>
              </a:ext>
            </a:extLst>
          </p:cNvPr>
          <p:cNvSpPr/>
          <p:nvPr/>
        </p:nvSpPr>
        <p:spPr>
          <a:xfrm flipH="1">
            <a:off x="3405051" y="5717907"/>
            <a:ext cx="1771613" cy="11400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71609"/>
              <a:gd name="f7" fmla="val 1140095"/>
              <a:gd name="f8" fmla="val 1561721"/>
              <a:gd name="f9" fmla="val 763041"/>
              <a:gd name="f10" fmla="val 1585506"/>
              <a:gd name="f11" fmla="val 760324"/>
              <a:gd name="f12" fmla="val 1609722"/>
              <a:gd name="f13" fmla="val 771249"/>
              <a:gd name="f14" fmla="val 1623024"/>
              <a:gd name="f15" fmla="val 792810"/>
              <a:gd name="f16" fmla="val 1656300"/>
              <a:gd name="f17" fmla="val 850065"/>
              <a:gd name="f18" fmla="val 1685920"/>
              <a:gd name="f19" fmla="val 909291"/>
              <a:gd name="f20" fmla="val 1711735"/>
              <a:gd name="f21" fmla="val 970132"/>
              <a:gd name="f22" fmla="val 1637225"/>
              <a:gd name="f23" fmla="val 1594820"/>
              <a:gd name="f24" fmla="val 1019711"/>
              <a:gd name="f25" fmla="val 1571072"/>
              <a:gd name="f26" fmla="val 963753"/>
              <a:gd name="f27" fmla="val 1543818"/>
              <a:gd name="f28" fmla="val 909282"/>
              <a:gd name="f29" fmla="val 1513200"/>
              <a:gd name="f30" fmla="val 856627"/>
              <a:gd name="f31" fmla="val 1496379"/>
              <a:gd name="f32" fmla="val 825834"/>
              <a:gd name="f33" fmla="val 1507704"/>
              <a:gd name="f34" fmla="val 787236"/>
              <a:gd name="f35" fmla="val 1538499"/>
              <a:gd name="f36" fmla="val 770415"/>
              <a:gd name="f37" fmla="val 1545912"/>
              <a:gd name="f38" fmla="val 766367"/>
              <a:gd name="f39" fmla="val 1553792"/>
              <a:gd name="f40" fmla="val 763946"/>
              <a:gd name="f41" fmla="val 933455"/>
              <a:gd name="f42" fmla="val 161309"/>
              <a:gd name="f43" fmla="val 941693"/>
              <a:gd name="f44" fmla="val 161855"/>
              <a:gd name="f45" fmla="val 949959"/>
              <a:gd name="f46" fmla="val 164025"/>
              <a:gd name="f47" fmla="val 957797"/>
              <a:gd name="f48" fmla="val 167970"/>
              <a:gd name="f49" fmla="val 1076184"/>
              <a:gd name="f50" fmla="val 227289"/>
              <a:gd name="f51" fmla="val 1186759"/>
              <a:gd name="f52" fmla="val 301068"/>
              <a:gd name="f53" fmla="val 1286982"/>
              <a:gd name="f54" fmla="val 387616"/>
              <a:gd name="f55" fmla="val 1313547"/>
              <a:gd name="f56" fmla="val 410457"/>
              <a:gd name="f57" fmla="val 1316566"/>
              <a:gd name="f58" fmla="val 450510"/>
              <a:gd name="f59" fmla="val 1293725"/>
              <a:gd name="f60" fmla="val 477075"/>
              <a:gd name="f61" fmla="val 1281638"/>
              <a:gd name="f62" fmla="val 491137"/>
              <a:gd name="f63" fmla="val 1263998"/>
              <a:gd name="f64" fmla="val 499204"/>
              <a:gd name="f65" fmla="val 1245453"/>
              <a:gd name="f66" fmla="val 499154"/>
              <a:gd name="f67" fmla="val 1245167"/>
              <a:gd name="f68" fmla="val 1229965"/>
              <a:gd name="f69" fmla="val 499301"/>
              <a:gd name="f70" fmla="val 1215220"/>
              <a:gd name="f71" fmla="val 493956"/>
              <a:gd name="f72" fmla="val 1203638"/>
              <a:gd name="f73" fmla="val 484104"/>
              <a:gd name="f74" fmla="val 1111407"/>
              <a:gd name="f75" fmla="val 404300"/>
              <a:gd name="f76" fmla="val 1009633"/>
              <a:gd name="f77" fmla="val 336248"/>
              <a:gd name="f78" fmla="val 900647"/>
              <a:gd name="f79" fmla="val 281508"/>
              <a:gd name="f80" fmla="val 869295"/>
              <a:gd name="f81" fmla="val 265726"/>
              <a:gd name="f82" fmla="val 856672"/>
              <a:gd name="f83" fmla="val 227516"/>
              <a:gd name="f84" fmla="val 872454"/>
              <a:gd name="f85" fmla="val 196164"/>
              <a:gd name="f86" fmla="val 884290"/>
              <a:gd name="f87" fmla="val 172650"/>
              <a:gd name="f88" fmla="val 908742"/>
              <a:gd name="f89" fmla="val 159670"/>
              <a:gd name="f90" fmla="val 256260"/>
              <a:gd name="f91" fmla="val 29"/>
              <a:gd name="f92" fmla="val 322331"/>
              <a:gd name="f93" fmla="val 427"/>
              <a:gd name="f94" fmla="val 388378"/>
              <a:gd name="f95" fmla="val 4909"/>
              <a:gd name="f96" fmla="val 454020"/>
              <a:gd name="f97" fmla="val 13474"/>
              <a:gd name="f98" fmla="val 488793"/>
              <a:gd name="f99" fmla="val 17752"/>
              <a:gd name="f100" fmla="val 513514"/>
              <a:gd name="f101" fmla="val 49409"/>
              <a:gd name="f102" fmla="val 509236"/>
              <a:gd name="f103" fmla="val 84182"/>
              <a:gd name="f104" fmla="val 505303"/>
              <a:gd name="f105" fmla="val 116151"/>
              <a:gd name="f106" fmla="val 478038"/>
              <a:gd name="f107" fmla="val 140098"/>
              <a:gd name="f108" fmla="val 445829"/>
              <a:gd name="f109" fmla="val 139871"/>
              <a:gd name="f110" fmla="val 443027"/>
              <a:gd name="f111" fmla="val 139899"/>
              <a:gd name="f112" fmla="val 440227"/>
              <a:gd name="f113" fmla="val 139740"/>
              <a:gd name="f114" fmla="val 437447"/>
              <a:gd name="f115" fmla="val 139395"/>
              <a:gd name="f116" fmla="val 316592"/>
              <a:gd name="f117" fmla="val 123615"/>
              <a:gd name="f118" fmla="val 194247"/>
              <a:gd name="f119" fmla="val 122878"/>
              <a:gd name="f120" fmla="val 73211"/>
              <a:gd name="f121" fmla="val 137204"/>
              <a:gd name="f122" fmla="val 38532"/>
              <a:gd name="f123" fmla="val 142545"/>
              <a:gd name="f124" fmla="val 6090"/>
              <a:gd name="f125" fmla="val 118762"/>
              <a:gd name="f126" fmla="val 749"/>
              <a:gd name="f127" fmla="val 84082"/>
              <a:gd name="f128" fmla="+- 0 0 4591"/>
              <a:gd name="f129" fmla="val 49403"/>
              <a:gd name="f130" fmla="val 19192"/>
              <a:gd name="f131" fmla="val 16961"/>
              <a:gd name="f132" fmla="val 53871"/>
              <a:gd name="f133" fmla="val 11621"/>
              <a:gd name="f134" fmla="val 55358"/>
              <a:gd name="f135" fmla="val 11392"/>
              <a:gd name="f136" fmla="val 56852"/>
              <a:gd name="f137" fmla="val 11216"/>
              <a:gd name="f138" fmla="val 58352"/>
              <a:gd name="f139" fmla="val 11093"/>
              <a:gd name="f140" fmla="val 124093"/>
              <a:gd name="f141" fmla="val 3319"/>
              <a:gd name="f142" fmla="val 190189"/>
              <a:gd name="f143" fmla="+- 0 0 369"/>
              <a:gd name="f144" fmla="+- 0 0 -90"/>
              <a:gd name="f145" fmla="*/ f3 1 1771609"/>
              <a:gd name="f146" fmla="*/ f4 1 1140095"/>
              <a:gd name="f147" fmla="+- f7 0 f5"/>
              <a:gd name="f148" fmla="+- f6 0 f5"/>
              <a:gd name="f149" fmla="*/ f144 f0 1"/>
              <a:gd name="f150" fmla="*/ f148 1 1771609"/>
              <a:gd name="f151" fmla="*/ f147 1 1140095"/>
              <a:gd name="f152" fmla="*/ 1561721 f148 1"/>
              <a:gd name="f153" fmla="*/ 763041 f147 1"/>
              <a:gd name="f154" fmla="*/ 1623024 f148 1"/>
              <a:gd name="f155" fmla="*/ 792810 f147 1"/>
              <a:gd name="f156" fmla="*/ 1711735 f148 1"/>
              <a:gd name="f157" fmla="*/ 970132 f147 1"/>
              <a:gd name="f158" fmla="*/ 1771609 f148 1"/>
              <a:gd name="f159" fmla="*/ 1140095 f147 1"/>
              <a:gd name="f160" fmla="*/ 1637225 f148 1"/>
              <a:gd name="f161" fmla="*/ 1594820 f148 1"/>
              <a:gd name="f162" fmla="*/ 1019711 f147 1"/>
              <a:gd name="f163" fmla="*/ 1513200 f148 1"/>
              <a:gd name="f164" fmla="*/ 856627 f147 1"/>
              <a:gd name="f165" fmla="*/ 1538499 f148 1"/>
              <a:gd name="f166" fmla="*/ 770415 f147 1"/>
              <a:gd name="f167" fmla="*/ 933455 f148 1"/>
              <a:gd name="f168" fmla="*/ 161309 f147 1"/>
              <a:gd name="f169" fmla="*/ 957797 f148 1"/>
              <a:gd name="f170" fmla="*/ 167970 f147 1"/>
              <a:gd name="f171" fmla="*/ 1286982 f148 1"/>
              <a:gd name="f172" fmla="*/ 387616 f147 1"/>
              <a:gd name="f173" fmla="*/ 1293725 f148 1"/>
              <a:gd name="f174" fmla="*/ 477075 f147 1"/>
              <a:gd name="f175" fmla="*/ 1245453 f148 1"/>
              <a:gd name="f176" fmla="*/ 499154 f147 1"/>
              <a:gd name="f177" fmla="*/ 1245167 f148 1"/>
              <a:gd name="f178" fmla="*/ 1203638 f148 1"/>
              <a:gd name="f179" fmla="*/ 484104 f147 1"/>
              <a:gd name="f180" fmla="*/ 900647 f148 1"/>
              <a:gd name="f181" fmla="*/ 281508 f147 1"/>
              <a:gd name="f182" fmla="*/ 872454 f148 1"/>
              <a:gd name="f183" fmla="*/ 196164 f147 1"/>
              <a:gd name="f184" fmla="*/ 256260 f148 1"/>
              <a:gd name="f185" fmla="*/ 29 f147 1"/>
              <a:gd name="f186" fmla="*/ 454020 f148 1"/>
              <a:gd name="f187" fmla="*/ 13474 f147 1"/>
              <a:gd name="f188" fmla="*/ 509236 f148 1"/>
              <a:gd name="f189" fmla="*/ 84182 f147 1"/>
              <a:gd name="f190" fmla="*/ 445829 f148 1"/>
              <a:gd name="f191" fmla="*/ 139871 f147 1"/>
              <a:gd name="f192" fmla="*/ 437447 f148 1"/>
              <a:gd name="f193" fmla="*/ 139395 f147 1"/>
              <a:gd name="f194" fmla="*/ 73211 f148 1"/>
              <a:gd name="f195" fmla="*/ 137204 f147 1"/>
              <a:gd name="f196" fmla="*/ 749 f148 1"/>
              <a:gd name="f197" fmla="*/ 84082 f147 1"/>
              <a:gd name="f198" fmla="*/ 53871 f148 1"/>
              <a:gd name="f199" fmla="*/ 11621 f147 1"/>
              <a:gd name="f200" fmla="*/ 58352 f148 1"/>
              <a:gd name="f201" fmla="*/ 11093 f147 1"/>
              <a:gd name="f202" fmla="*/ f149 1 f2"/>
              <a:gd name="f203" fmla="*/ f152 1 1771609"/>
              <a:gd name="f204" fmla="*/ f153 1 1140095"/>
              <a:gd name="f205" fmla="*/ f154 1 1771609"/>
              <a:gd name="f206" fmla="*/ f155 1 1140095"/>
              <a:gd name="f207" fmla="*/ f156 1 1771609"/>
              <a:gd name="f208" fmla="*/ f157 1 1140095"/>
              <a:gd name="f209" fmla="*/ f158 1 1771609"/>
              <a:gd name="f210" fmla="*/ f159 1 1140095"/>
              <a:gd name="f211" fmla="*/ f160 1 1771609"/>
              <a:gd name="f212" fmla="*/ f161 1 1771609"/>
              <a:gd name="f213" fmla="*/ f162 1 1140095"/>
              <a:gd name="f214" fmla="*/ f163 1 1771609"/>
              <a:gd name="f215" fmla="*/ f164 1 1140095"/>
              <a:gd name="f216" fmla="*/ f165 1 1771609"/>
              <a:gd name="f217" fmla="*/ f166 1 1140095"/>
              <a:gd name="f218" fmla="*/ f167 1 1771609"/>
              <a:gd name="f219" fmla="*/ f168 1 1140095"/>
              <a:gd name="f220" fmla="*/ f169 1 1771609"/>
              <a:gd name="f221" fmla="*/ f170 1 1140095"/>
              <a:gd name="f222" fmla="*/ f171 1 1771609"/>
              <a:gd name="f223" fmla="*/ f172 1 1140095"/>
              <a:gd name="f224" fmla="*/ f173 1 1771609"/>
              <a:gd name="f225" fmla="*/ f174 1 1140095"/>
              <a:gd name="f226" fmla="*/ f175 1 1771609"/>
              <a:gd name="f227" fmla="*/ f176 1 1140095"/>
              <a:gd name="f228" fmla="*/ f177 1 1771609"/>
              <a:gd name="f229" fmla="*/ f178 1 1771609"/>
              <a:gd name="f230" fmla="*/ f179 1 1140095"/>
              <a:gd name="f231" fmla="*/ f180 1 1771609"/>
              <a:gd name="f232" fmla="*/ f181 1 1140095"/>
              <a:gd name="f233" fmla="*/ f182 1 1771609"/>
              <a:gd name="f234" fmla="*/ f183 1 1140095"/>
              <a:gd name="f235" fmla="*/ f184 1 1771609"/>
              <a:gd name="f236" fmla="*/ f185 1 1140095"/>
              <a:gd name="f237" fmla="*/ f186 1 1771609"/>
              <a:gd name="f238" fmla="*/ f187 1 1140095"/>
              <a:gd name="f239" fmla="*/ f188 1 1771609"/>
              <a:gd name="f240" fmla="*/ f189 1 1140095"/>
              <a:gd name="f241" fmla="*/ f190 1 1771609"/>
              <a:gd name="f242" fmla="*/ f191 1 1140095"/>
              <a:gd name="f243" fmla="*/ f192 1 1771609"/>
              <a:gd name="f244" fmla="*/ f193 1 1140095"/>
              <a:gd name="f245" fmla="*/ f194 1 1771609"/>
              <a:gd name="f246" fmla="*/ f195 1 1140095"/>
              <a:gd name="f247" fmla="*/ f196 1 1771609"/>
              <a:gd name="f248" fmla="*/ f197 1 1140095"/>
              <a:gd name="f249" fmla="*/ f198 1 1771609"/>
              <a:gd name="f250" fmla="*/ f199 1 1140095"/>
              <a:gd name="f251" fmla="*/ f200 1 1771609"/>
              <a:gd name="f252" fmla="*/ f201 1 1140095"/>
              <a:gd name="f253" fmla="*/ f5 1 f150"/>
              <a:gd name="f254" fmla="*/ f6 1 f150"/>
              <a:gd name="f255" fmla="*/ f5 1 f151"/>
              <a:gd name="f256" fmla="*/ f7 1 f151"/>
              <a:gd name="f257" fmla="+- f202 0 f1"/>
              <a:gd name="f258" fmla="*/ f203 1 f150"/>
              <a:gd name="f259" fmla="*/ f204 1 f151"/>
              <a:gd name="f260" fmla="*/ f205 1 f150"/>
              <a:gd name="f261" fmla="*/ f206 1 f151"/>
              <a:gd name="f262" fmla="*/ f207 1 f150"/>
              <a:gd name="f263" fmla="*/ f208 1 f151"/>
              <a:gd name="f264" fmla="*/ f209 1 f150"/>
              <a:gd name="f265" fmla="*/ f210 1 f151"/>
              <a:gd name="f266" fmla="*/ f211 1 f150"/>
              <a:gd name="f267" fmla="*/ f212 1 f150"/>
              <a:gd name="f268" fmla="*/ f213 1 f151"/>
              <a:gd name="f269" fmla="*/ f214 1 f150"/>
              <a:gd name="f270" fmla="*/ f215 1 f151"/>
              <a:gd name="f271" fmla="*/ f216 1 f150"/>
              <a:gd name="f272" fmla="*/ f217 1 f151"/>
              <a:gd name="f273" fmla="*/ f218 1 f150"/>
              <a:gd name="f274" fmla="*/ f219 1 f151"/>
              <a:gd name="f275" fmla="*/ f220 1 f150"/>
              <a:gd name="f276" fmla="*/ f221 1 f151"/>
              <a:gd name="f277" fmla="*/ f222 1 f150"/>
              <a:gd name="f278" fmla="*/ f223 1 f151"/>
              <a:gd name="f279" fmla="*/ f224 1 f150"/>
              <a:gd name="f280" fmla="*/ f225 1 f151"/>
              <a:gd name="f281" fmla="*/ f226 1 f150"/>
              <a:gd name="f282" fmla="*/ f227 1 f151"/>
              <a:gd name="f283" fmla="*/ f228 1 f150"/>
              <a:gd name="f284" fmla="*/ f229 1 f150"/>
              <a:gd name="f285" fmla="*/ f230 1 f151"/>
              <a:gd name="f286" fmla="*/ f231 1 f150"/>
              <a:gd name="f287" fmla="*/ f232 1 f151"/>
              <a:gd name="f288" fmla="*/ f233 1 f150"/>
              <a:gd name="f289" fmla="*/ f234 1 f151"/>
              <a:gd name="f290" fmla="*/ f235 1 f150"/>
              <a:gd name="f291" fmla="*/ f236 1 f151"/>
              <a:gd name="f292" fmla="*/ f237 1 f150"/>
              <a:gd name="f293" fmla="*/ f238 1 f151"/>
              <a:gd name="f294" fmla="*/ f239 1 f150"/>
              <a:gd name="f295" fmla="*/ f240 1 f151"/>
              <a:gd name="f296" fmla="*/ f241 1 f150"/>
              <a:gd name="f297" fmla="*/ f242 1 f151"/>
              <a:gd name="f298" fmla="*/ f243 1 f150"/>
              <a:gd name="f299" fmla="*/ f244 1 f151"/>
              <a:gd name="f300" fmla="*/ f245 1 f150"/>
              <a:gd name="f301" fmla="*/ f246 1 f151"/>
              <a:gd name="f302" fmla="*/ f247 1 f150"/>
              <a:gd name="f303" fmla="*/ f248 1 f151"/>
              <a:gd name="f304" fmla="*/ f249 1 f150"/>
              <a:gd name="f305" fmla="*/ f250 1 f151"/>
              <a:gd name="f306" fmla="*/ f251 1 f150"/>
              <a:gd name="f307" fmla="*/ f252 1 f151"/>
              <a:gd name="f308" fmla="*/ f253 f145 1"/>
              <a:gd name="f309" fmla="*/ f254 f145 1"/>
              <a:gd name="f310" fmla="*/ f256 f146 1"/>
              <a:gd name="f311" fmla="*/ f255 f146 1"/>
              <a:gd name="f312" fmla="*/ f258 f145 1"/>
              <a:gd name="f313" fmla="*/ f259 f146 1"/>
              <a:gd name="f314" fmla="*/ f260 f145 1"/>
              <a:gd name="f315" fmla="*/ f261 f146 1"/>
              <a:gd name="f316" fmla="*/ f262 f145 1"/>
              <a:gd name="f317" fmla="*/ f263 f146 1"/>
              <a:gd name="f318" fmla="*/ f264 f145 1"/>
              <a:gd name="f319" fmla="*/ f265 f146 1"/>
              <a:gd name="f320" fmla="*/ f266 f145 1"/>
              <a:gd name="f321" fmla="*/ f267 f145 1"/>
              <a:gd name="f322" fmla="*/ f268 f146 1"/>
              <a:gd name="f323" fmla="*/ f269 f145 1"/>
              <a:gd name="f324" fmla="*/ f270 f146 1"/>
              <a:gd name="f325" fmla="*/ f271 f145 1"/>
              <a:gd name="f326" fmla="*/ f272 f146 1"/>
              <a:gd name="f327" fmla="*/ f273 f145 1"/>
              <a:gd name="f328" fmla="*/ f274 f146 1"/>
              <a:gd name="f329" fmla="*/ f275 f145 1"/>
              <a:gd name="f330" fmla="*/ f276 f146 1"/>
              <a:gd name="f331" fmla="*/ f277 f145 1"/>
              <a:gd name="f332" fmla="*/ f278 f146 1"/>
              <a:gd name="f333" fmla="*/ f279 f145 1"/>
              <a:gd name="f334" fmla="*/ f280 f146 1"/>
              <a:gd name="f335" fmla="*/ f281 f145 1"/>
              <a:gd name="f336" fmla="*/ f282 f146 1"/>
              <a:gd name="f337" fmla="*/ f283 f145 1"/>
              <a:gd name="f338" fmla="*/ f284 f145 1"/>
              <a:gd name="f339" fmla="*/ f285 f146 1"/>
              <a:gd name="f340" fmla="*/ f286 f145 1"/>
              <a:gd name="f341" fmla="*/ f287 f146 1"/>
              <a:gd name="f342" fmla="*/ f288 f145 1"/>
              <a:gd name="f343" fmla="*/ f289 f146 1"/>
              <a:gd name="f344" fmla="*/ f290 f145 1"/>
              <a:gd name="f345" fmla="*/ f291 f146 1"/>
              <a:gd name="f346" fmla="*/ f292 f145 1"/>
              <a:gd name="f347" fmla="*/ f293 f146 1"/>
              <a:gd name="f348" fmla="*/ f294 f145 1"/>
              <a:gd name="f349" fmla="*/ f295 f146 1"/>
              <a:gd name="f350" fmla="*/ f296 f145 1"/>
              <a:gd name="f351" fmla="*/ f297 f146 1"/>
              <a:gd name="f352" fmla="*/ f298 f145 1"/>
              <a:gd name="f353" fmla="*/ f299 f146 1"/>
              <a:gd name="f354" fmla="*/ f300 f145 1"/>
              <a:gd name="f355" fmla="*/ f301 f146 1"/>
              <a:gd name="f356" fmla="*/ f302 f145 1"/>
              <a:gd name="f357" fmla="*/ f303 f146 1"/>
              <a:gd name="f358" fmla="*/ f304 f145 1"/>
              <a:gd name="f359" fmla="*/ f305 f146 1"/>
              <a:gd name="f360" fmla="*/ f306 f145 1"/>
              <a:gd name="f361" fmla="*/ f307 f1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7">
                <a:pos x="f312" y="f313"/>
              </a:cxn>
              <a:cxn ang="f257">
                <a:pos x="f314" y="f315"/>
              </a:cxn>
              <a:cxn ang="f257">
                <a:pos x="f316" y="f317"/>
              </a:cxn>
              <a:cxn ang="f257">
                <a:pos x="f318" y="f319"/>
              </a:cxn>
              <a:cxn ang="f257">
                <a:pos x="f320" y="f319"/>
              </a:cxn>
              <a:cxn ang="f257">
                <a:pos x="f321" y="f322"/>
              </a:cxn>
              <a:cxn ang="f257">
                <a:pos x="f323" y="f324"/>
              </a:cxn>
              <a:cxn ang="f257">
                <a:pos x="f325" y="f326"/>
              </a:cxn>
              <a:cxn ang="f257">
                <a:pos x="f312" y="f313"/>
              </a:cxn>
              <a:cxn ang="f257">
                <a:pos x="f327" y="f328"/>
              </a:cxn>
              <a:cxn ang="f257">
                <a:pos x="f329" y="f330"/>
              </a:cxn>
              <a:cxn ang="f257">
                <a:pos x="f331" y="f332"/>
              </a:cxn>
              <a:cxn ang="f257">
                <a:pos x="f333" y="f334"/>
              </a:cxn>
              <a:cxn ang="f257">
                <a:pos x="f335" y="f336"/>
              </a:cxn>
              <a:cxn ang="f257">
                <a:pos x="f337" y="f336"/>
              </a:cxn>
              <a:cxn ang="f257">
                <a:pos x="f338" y="f339"/>
              </a:cxn>
              <a:cxn ang="f257">
                <a:pos x="f340" y="f341"/>
              </a:cxn>
              <a:cxn ang="f257">
                <a:pos x="f342" y="f343"/>
              </a:cxn>
              <a:cxn ang="f257">
                <a:pos x="f327" y="f328"/>
              </a:cxn>
              <a:cxn ang="f257">
                <a:pos x="f344" y="f345"/>
              </a:cxn>
              <a:cxn ang="f257">
                <a:pos x="f346" y="f347"/>
              </a:cxn>
              <a:cxn ang="f257">
                <a:pos x="f348" y="f349"/>
              </a:cxn>
              <a:cxn ang="f257">
                <a:pos x="f350" y="f351"/>
              </a:cxn>
              <a:cxn ang="f257">
                <a:pos x="f352" y="f353"/>
              </a:cxn>
              <a:cxn ang="f257">
                <a:pos x="f354" y="f355"/>
              </a:cxn>
              <a:cxn ang="f257">
                <a:pos x="f356" y="f357"/>
              </a:cxn>
              <a:cxn ang="f257">
                <a:pos x="f358" y="f359"/>
              </a:cxn>
              <a:cxn ang="f257">
                <a:pos x="f360" y="f361"/>
              </a:cxn>
              <a:cxn ang="f257">
                <a:pos x="f344" y="f345"/>
              </a:cxn>
            </a:cxnLst>
            <a:rect l="f308" t="f311" r="f309" b="f310"/>
            <a:pathLst>
              <a:path w="1771609" h="114009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6" y="f7"/>
                </a:lnTo>
                <a:lnTo>
                  <a:pt x="f22" y="f7"/>
                </a:lnTo>
                <a:lnTo>
                  <a:pt x="f23" y="f24"/>
                </a:ln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35" y="f36"/>
                </a:cubicBezTo>
                <a:cubicBezTo>
                  <a:pt x="f37" y="f38"/>
                  <a:pt x="f39" y="f40"/>
                  <a:pt x="f8" y="f9"/>
                </a:cubicBezTo>
                <a:close/>
                <a:moveTo>
                  <a:pt x="f41" y="f42"/>
                </a:move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lnTo>
                  <a:pt x="f67" y="f66"/>
                </a:lnTo>
                <a:cubicBezTo>
                  <a:pt x="f68" y="f69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41" y="f42"/>
                </a:cubicBezTo>
                <a:close/>
                <a:moveTo>
                  <a:pt x="f90" y="f91"/>
                </a:move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cubicBezTo>
                  <a:pt x="f128" y="f129"/>
                  <a:pt x="f130" y="f131"/>
                  <a:pt x="f132" y="f133"/>
                </a:cubicBezTo>
                <a:cubicBezTo>
                  <a:pt x="f134" y="f135"/>
                  <a:pt x="f136" y="f137"/>
                  <a:pt x="f138" y="f139"/>
                </a:cubicBezTo>
                <a:cubicBezTo>
                  <a:pt x="f140" y="f141"/>
                  <a:pt x="f142" y="f143"/>
                  <a:pt x="f90" y="f91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reihandform: Form 21">
            <a:extLst>
              <a:ext uri="{FF2B5EF4-FFF2-40B4-BE49-F238E27FC236}">
                <a16:creationId xmlns:a16="http://schemas.microsoft.com/office/drawing/2014/main" id="{2320562C-E690-F69E-1A76-F712E28C4D8E}"/>
              </a:ext>
            </a:extLst>
          </p:cNvPr>
          <p:cNvSpPr/>
          <p:nvPr/>
        </p:nvSpPr>
        <p:spPr>
          <a:xfrm flipH="1">
            <a:off x="4132969" y="6258757"/>
            <a:ext cx="1565937" cy="5992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65940"/>
              <a:gd name="f7" fmla="val 599245"/>
              <a:gd name="f8" fmla="val 782970"/>
              <a:gd name="f9" fmla="val 1117910"/>
              <a:gd name="f10" fmla="val 1405287"/>
              <a:gd name="f11" fmla="val 198118"/>
              <a:gd name="f12" fmla="val 1528042"/>
              <a:gd name="f13" fmla="val 480469"/>
              <a:gd name="f14" fmla="val 37898"/>
              <a:gd name="f15" fmla="val 160653"/>
              <a:gd name="f16" fmla="val 448030"/>
              <a:gd name="f17" fmla="+- 0 0 -90"/>
              <a:gd name="f18" fmla="*/ f3 1 1565940"/>
              <a:gd name="f19" fmla="*/ f4 1 599245"/>
              <a:gd name="f20" fmla="+- f7 0 f5"/>
              <a:gd name="f21" fmla="+- f6 0 f5"/>
              <a:gd name="f22" fmla="*/ f17 f0 1"/>
              <a:gd name="f23" fmla="*/ f21 1 1565940"/>
              <a:gd name="f24" fmla="*/ f20 1 599245"/>
              <a:gd name="f25" fmla="*/ 782970 f21 1"/>
              <a:gd name="f26" fmla="*/ 0 f20 1"/>
              <a:gd name="f27" fmla="*/ 1528042 f21 1"/>
              <a:gd name="f28" fmla="*/ 480469 f20 1"/>
              <a:gd name="f29" fmla="*/ 1565940 f21 1"/>
              <a:gd name="f30" fmla="*/ 599245 f20 1"/>
              <a:gd name="f31" fmla="*/ 0 f21 1"/>
              <a:gd name="f32" fmla="*/ 37898 f21 1"/>
              <a:gd name="f33" fmla="*/ f22 1 f2"/>
              <a:gd name="f34" fmla="*/ f25 1 1565940"/>
              <a:gd name="f35" fmla="*/ f26 1 599245"/>
              <a:gd name="f36" fmla="*/ f27 1 1565940"/>
              <a:gd name="f37" fmla="*/ f28 1 599245"/>
              <a:gd name="f38" fmla="*/ f29 1 1565940"/>
              <a:gd name="f39" fmla="*/ f30 1 599245"/>
              <a:gd name="f40" fmla="*/ f31 1 1565940"/>
              <a:gd name="f41" fmla="*/ f32 1 1565940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4"/>
              <a:gd name="f51" fmla="*/ f38 1 f23"/>
              <a:gd name="f52" fmla="*/ f39 1 f24"/>
              <a:gd name="f53" fmla="*/ f40 1 f23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9 1"/>
              <a:gd name="f63" fmla="*/ f51 f18 1"/>
              <a:gd name="f64" fmla="*/ f52 f19 1"/>
              <a:gd name="f65" fmla="*/ f53 f18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2"/>
              </a:cxn>
              <a:cxn ang="f46">
                <a:pos x="f63" y="f64"/>
              </a:cxn>
              <a:cxn ang="f46">
                <a:pos x="f65" y="f64"/>
              </a:cxn>
              <a:cxn ang="f46">
                <a:pos x="f66" y="f62"/>
              </a:cxn>
              <a:cxn ang="f46">
                <a:pos x="f59" y="f60"/>
              </a:cxn>
            </a:cxnLst>
            <a:rect l="f55" t="f58" r="f56" b="f57"/>
            <a:pathLst>
              <a:path w="1565940" h="599245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7"/>
                </a:lnTo>
                <a:lnTo>
                  <a:pt x="f5" y="f7"/>
                </a:lnTo>
                <a:lnTo>
                  <a:pt x="f14" y="f13"/>
                </a:lnTo>
                <a:cubicBezTo>
                  <a:pt x="f15" y="f11"/>
                  <a:pt x="f16" y="f5"/>
                  <a:pt x="f8" y="f5"/>
                </a:cubicBezTo>
                <a:close/>
              </a:path>
            </a:pathLst>
          </a:custGeom>
          <a:solidFill>
            <a:srgbClr val="4E91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8403A69-37BB-3872-B9FA-DBFBC3122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anchorCtr="1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Datumsplatzhalter 2">
            <a:extLst>
              <a:ext uri="{FF2B5EF4-FFF2-40B4-BE49-F238E27FC236}">
                <a16:creationId xmlns:a16="http://schemas.microsoft.com/office/drawing/2014/main" id="{EB6D9851-F929-13FA-64F3-CCAB8D6EB9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682496" y="6356351"/>
            <a:ext cx="1545336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912091E1-3AB7-06AC-8212-0C379D935F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099048" y="6356351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ABC72C18-FB36-28A9-6DFB-314DE2E40A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06456" y="6356351"/>
            <a:ext cx="85039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4E7FDC9-006A-4A21-81E2-BCCA9194663D}" type="slidenum">
              <a:t>‹Nr.›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763F6A0-5DFC-CA4C-906D-96F6EB58367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665976" y="2551176"/>
            <a:ext cx="4709159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507646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E06D99-4F61-4930-10E2-920DEFD2B9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C681FC-FD63-FE4A-5DC7-8D94C395A9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A9BFFA-24FE-115E-1EE2-D8725EF812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616E13-E8F9-4A8A-8FF6-3B137BB8A9B2}" type="slidenum">
              <a:t>‹Nr.›</a:t>
            </a:fld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0051A47-D720-1346-D96C-8036F734B261}"/>
              </a:ext>
            </a:extLst>
          </p:cNvPr>
          <p:cNvSpPr/>
          <p:nvPr/>
        </p:nvSpPr>
        <p:spPr>
          <a:xfrm rot="16200004">
            <a:off x="-388931" y="4841190"/>
            <a:ext cx="1737396" cy="959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37401"/>
              <a:gd name="f7" fmla="val 959536"/>
              <a:gd name="f8" fmla="val 123825"/>
              <a:gd name="f9" fmla="val 790277"/>
              <a:gd name="f10" fmla="val 1490095"/>
              <a:gd name="f11" fmla="val 92869"/>
              <a:gd name="f12" fmla="val 951249"/>
              <a:gd name="f13" fmla="val 83458"/>
              <a:gd name="f14" fmla="val 956688"/>
              <a:gd name="f15" fmla="val 72780"/>
              <a:gd name="f16" fmla="val 959546"/>
              <a:gd name="f17" fmla="val 61913"/>
              <a:gd name="f18" fmla="val 27719"/>
              <a:gd name="f19" fmla="val 931818"/>
              <a:gd name="f20" fmla="val 897624"/>
              <a:gd name="f21" fmla="+- 0 0 -90"/>
              <a:gd name="f22" fmla="*/ f3 1 1737401"/>
              <a:gd name="f23" fmla="*/ f4 1 959536"/>
              <a:gd name="f24" fmla="+- f7 0 f5"/>
              <a:gd name="f25" fmla="+- f6 0 f5"/>
              <a:gd name="f26" fmla="*/ f21 f0 1"/>
              <a:gd name="f27" fmla="*/ f25 1 1737401"/>
              <a:gd name="f28" fmla="*/ f24 1 959536"/>
              <a:gd name="f29" fmla="*/ 0 f25 1"/>
              <a:gd name="f30" fmla="*/ 0 f24 1"/>
              <a:gd name="f31" fmla="*/ 123825 f25 1"/>
              <a:gd name="f32" fmla="*/ 790277 f24 1"/>
              <a:gd name="f33" fmla="*/ 1490095 f25 1"/>
              <a:gd name="f34" fmla="*/ 1737401 f25 1"/>
              <a:gd name="f35" fmla="*/ 92869 f25 1"/>
              <a:gd name="f36" fmla="*/ 951249 f24 1"/>
              <a:gd name="f37" fmla="*/ 61913 f25 1"/>
              <a:gd name="f38" fmla="*/ 959536 f24 1"/>
              <a:gd name="f39" fmla="*/ 897624 f24 1"/>
              <a:gd name="f40" fmla="*/ f26 1 f2"/>
              <a:gd name="f41" fmla="*/ f29 1 1737401"/>
              <a:gd name="f42" fmla="*/ f30 1 959536"/>
              <a:gd name="f43" fmla="*/ f31 1 1737401"/>
              <a:gd name="f44" fmla="*/ f32 1 959536"/>
              <a:gd name="f45" fmla="*/ f33 1 1737401"/>
              <a:gd name="f46" fmla="*/ f34 1 1737401"/>
              <a:gd name="f47" fmla="*/ f35 1 1737401"/>
              <a:gd name="f48" fmla="*/ f36 1 959536"/>
              <a:gd name="f49" fmla="*/ f37 1 1737401"/>
              <a:gd name="f50" fmla="*/ f38 1 959536"/>
              <a:gd name="f51" fmla="*/ f39 1 959536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1737401" h="959536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FD276D8-820D-47BD-C45F-170DED5D1114}"/>
              </a:ext>
            </a:extLst>
          </p:cNvPr>
          <p:cNvSpPr/>
          <p:nvPr/>
        </p:nvSpPr>
        <p:spPr>
          <a:xfrm>
            <a:off x="10494431" y="0"/>
            <a:ext cx="849331" cy="3576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836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B9BBBD-79F0-47CA-DEA0-C8E9B319D9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B960EE-9D8F-16B5-01DC-7EE6799A4F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9793D1-6B30-1CEF-911B-1E23EC55E2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48CCAF-2AFB-4D00-A3E3-BC6F7DF47D8C}" type="slidenum">
              <a:t>‹Nr.›</a:t>
            </a:fld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3BB46E06-E526-3889-BB4B-D88F9F8B8BF0}"/>
              </a:ext>
            </a:extLst>
          </p:cNvPr>
          <p:cNvSpPr/>
          <p:nvPr/>
        </p:nvSpPr>
        <p:spPr>
          <a:xfrm rot="16200004">
            <a:off x="-388931" y="4841190"/>
            <a:ext cx="1737396" cy="959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37401"/>
              <a:gd name="f7" fmla="val 959536"/>
              <a:gd name="f8" fmla="val 123825"/>
              <a:gd name="f9" fmla="val 790277"/>
              <a:gd name="f10" fmla="val 1490095"/>
              <a:gd name="f11" fmla="val 92869"/>
              <a:gd name="f12" fmla="val 951249"/>
              <a:gd name="f13" fmla="val 83458"/>
              <a:gd name="f14" fmla="val 956688"/>
              <a:gd name="f15" fmla="val 72780"/>
              <a:gd name="f16" fmla="val 959546"/>
              <a:gd name="f17" fmla="val 61913"/>
              <a:gd name="f18" fmla="val 27719"/>
              <a:gd name="f19" fmla="val 931818"/>
              <a:gd name="f20" fmla="val 897624"/>
              <a:gd name="f21" fmla="+- 0 0 -90"/>
              <a:gd name="f22" fmla="*/ f3 1 1737401"/>
              <a:gd name="f23" fmla="*/ f4 1 959536"/>
              <a:gd name="f24" fmla="+- f7 0 f5"/>
              <a:gd name="f25" fmla="+- f6 0 f5"/>
              <a:gd name="f26" fmla="*/ f21 f0 1"/>
              <a:gd name="f27" fmla="*/ f25 1 1737401"/>
              <a:gd name="f28" fmla="*/ f24 1 959536"/>
              <a:gd name="f29" fmla="*/ 0 f25 1"/>
              <a:gd name="f30" fmla="*/ 0 f24 1"/>
              <a:gd name="f31" fmla="*/ 123825 f25 1"/>
              <a:gd name="f32" fmla="*/ 790277 f24 1"/>
              <a:gd name="f33" fmla="*/ 1490095 f25 1"/>
              <a:gd name="f34" fmla="*/ 1737401 f25 1"/>
              <a:gd name="f35" fmla="*/ 92869 f25 1"/>
              <a:gd name="f36" fmla="*/ 951249 f24 1"/>
              <a:gd name="f37" fmla="*/ 61913 f25 1"/>
              <a:gd name="f38" fmla="*/ 959536 f24 1"/>
              <a:gd name="f39" fmla="*/ 897624 f24 1"/>
              <a:gd name="f40" fmla="*/ f26 1 f2"/>
              <a:gd name="f41" fmla="*/ f29 1 1737401"/>
              <a:gd name="f42" fmla="*/ f30 1 959536"/>
              <a:gd name="f43" fmla="*/ f31 1 1737401"/>
              <a:gd name="f44" fmla="*/ f32 1 959536"/>
              <a:gd name="f45" fmla="*/ f33 1 1737401"/>
              <a:gd name="f46" fmla="*/ f34 1 1737401"/>
              <a:gd name="f47" fmla="*/ f35 1 1737401"/>
              <a:gd name="f48" fmla="*/ f36 1 959536"/>
              <a:gd name="f49" fmla="*/ f37 1 1737401"/>
              <a:gd name="f50" fmla="*/ f38 1 959536"/>
              <a:gd name="f51" fmla="*/ f39 1 959536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1737401" h="959536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85D0168-8868-8EB4-AF16-37CD4353737E}"/>
              </a:ext>
            </a:extLst>
          </p:cNvPr>
          <p:cNvSpPr/>
          <p:nvPr/>
        </p:nvSpPr>
        <p:spPr>
          <a:xfrm>
            <a:off x="10494431" y="0"/>
            <a:ext cx="849331" cy="3576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DB15D8C-3F38-9A72-1B40-2564D68DC1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11826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BCA02-7CCC-C07F-23D6-13C208970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C963C-452C-4ED8-1635-2DE4C7B8C9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5E9FA-0813-5177-65CD-74C3D3949DB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5D705-44E4-CFFE-E245-7A631E7154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70477-43E4-A3AB-2E0B-FA7F29217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F103F1-4C06-4D6B-CB57-F1F6FCFE16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1281B3-917C-4C27-96EB-B1D1DC572AE6}" type="slidenum">
              <a:t>‹Nr.›</a:t>
            </a:fld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9A5FEF3-4DF6-9FFE-53B4-0B0BF0FDCE9A}"/>
              </a:ext>
            </a:extLst>
          </p:cNvPr>
          <p:cNvSpPr/>
          <p:nvPr/>
        </p:nvSpPr>
        <p:spPr>
          <a:xfrm rot="16200004">
            <a:off x="-388931" y="4841190"/>
            <a:ext cx="1737396" cy="959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37401"/>
              <a:gd name="f7" fmla="val 959536"/>
              <a:gd name="f8" fmla="val 123825"/>
              <a:gd name="f9" fmla="val 790277"/>
              <a:gd name="f10" fmla="val 1490095"/>
              <a:gd name="f11" fmla="val 92869"/>
              <a:gd name="f12" fmla="val 951249"/>
              <a:gd name="f13" fmla="val 83458"/>
              <a:gd name="f14" fmla="val 956688"/>
              <a:gd name="f15" fmla="val 72780"/>
              <a:gd name="f16" fmla="val 959546"/>
              <a:gd name="f17" fmla="val 61913"/>
              <a:gd name="f18" fmla="val 27719"/>
              <a:gd name="f19" fmla="val 931818"/>
              <a:gd name="f20" fmla="val 897624"/>
              <a:gd name="f21" fmla="+- 0 0 -90"/>
              <a:gd name="f22" fmla="*/ f3 1 1737401"/>
              <a:gd name="f23" fmla="*/ f4 1 959536"/>
              <a:gd name="f24" fmla="+- f7 0 f5"/>
              <a:gd name="f25" fmla="+- f6 0 f5"/>
              <a:gd name="f26" fmla="*/ f21 f0 1"/>
              <a:gd name="f27" fmla="*/ f25 1 1737401"/>
              <a:gd name="f28" fmla="*/ f24 1 959536"/>
              <a:gd name="f29" fmla="*/ 0 f25 1"/>
              <a:gd name="f30" fmla="*/ 0 f24 1"/>
              <a:gd name="f31" fmla="*/ 123825 f25 1"/>
              <a:gd name="f32" fmla="*/ 790277 f24 1"/>
              <a:gd name="f33" fmla="*/ 1490095 f25 1"/>
              <a:gd name="f34" fmla="*/ 1737401 f25 1"/>
              <a:gd name="f35" fmla="*/ 92869 f25 1"/>
              <a:gd name="f36" fmla="*/ 951249 f24 1"/>
              <a:gd name="f37" fmla="*/ 61913 f25 1"/>
              <a:gd name="f38" fmla="*/ 959536 f24 1"/>
              <a:gd name="f39" fmla="*/ 897624 f24 1"/>
              <a:gd name="f40" fmla="*/ f26 1 f2"/>
              <a:gd name="f41" fmla="*/ f29 1 1737401"/>
              <a:gd name="f42" fmla="*/ f30 1 959536"/>
              <a:gd name="f43" fmla="*/ f31 1 1737401"/>
              <a:gd name="f44" fmla="*/ f32 1 959536"/>
              <a:gd name="f45" fmla="*/ f33 1 1737401"/>
              <a:gd name="f46" fmla="*/ f34 1 1737401"/>
              <a:gd name="f47" fmla="*/ f35 1 1737401"/>
              <a:gd name="f48" fmla="*/ f36 1 959536"/>
              <a:gd name="f49" fmla="*/ f37 1 1737401"/>
              <a:gd name="f50" fmla="*/ f38 1 959536"/>
              <a:gd name="f51" fmla="*/ f39 1 959536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1737401" h="959536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D06C4194-2A78-2160-D31B-74B5C680E26C}"/>
              </a:ext>
            </a:extLst>
          </p:cNvPr>
          <p:cNvSpPr/>
          <p:nvPr/>
        </p:nvSpPr>
        <p:spPr>
          <a:xfrm>
            <a:off x="10494431" y="0"/>
            <a:ext cx="849331" cy="3576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302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C8054-12E1-5E25-412E-F658AAF5DB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FF7299-CC78-E345-7CD0-CC64294CF9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97DB69-20BE-18C4-E0C0-B957846CB64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9A95B1-8DF3-105D-59E7-C5C319005F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40660A-1FC8-9133-CA07-F03783DE6C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2EA7C0-F18A-B046-5F72-20BFA6C952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5788E0-94EB-4BDF-83E0-59F4762E7AC4}" type="slidenum">
              <a:t>‹Nr.›</a:t>
            </a:fld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4D63518-C696-CF34-544E-FD19A5D32E9E}"/>
              </a:ext>
            </a:extLst>
          </p:cNvPr>
          <p:cNvSpPr/>
          <p:nvPr/>
        </p:nvSpPr>
        <p:spPr>
          <a:xfrm rot="16200004">
            <a:off x="-388931" y="4841190"/>
            <a:ext cx="1737396" cy="959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37401"/>
              <a:gd name="f7" fmla="val 959536"/>
              <a:gd name="f8" fmla="val 123825"/>
              <a:gd name="f9" fmla="val 790277"/>
              <a:gd name="f10" fmla="val 1490095"/>
              <a:gd name="f11" fmla="val 92869"/>
              <a:gd name="f12" fmla="val 951249"/>
              <a:gd name="f13" fmla="val 83458"/>
              <a:gd name="f14" fmla="val 956688"/>
              <a:gd name="f15" fmla="val 72780"/>
              <a:gd name="f16" fmla="val 959546"/>
              <a:gd name="f17" fmla="val 61913"/>
              <a:gd name="f18" fmla="val 27719"/>
              <a:gd name="f19" fmla="val 931818"/>
              <a:gd name="f20" fmla="val 897624"/>
              <a:gd name="f21" fmla="+- 0 0 -90"/>
              <a:gd name="f22" fmla="*/ f3 1 1737401"/>
              <a:gd name="f23" fmla="*/ f4 1 959536"/>
              <a:gd name="f24" fmla="+- f7 0 f5"/>
              <a:gd name="f25" fmla="+- f6 0 f5"/>
              <a:gd name="f26" fmla="*/ f21 f0 1"/>
              <a:gd name="f27" fmla="*/ f25 1 1737401"/>
              <a:gd name="f28" fmla="*/ f24 1 959536"/>
              <a:gd name="f29" fmla="*/ 0 f25 1"/>
              <a:gd name="f30" fmla="*/ 0 f24 1"/>
              <a:gd name="f31" fmla="*/ 123825 f25 1"/>
              <a:gd name="f32" fmla="*/ 790277 f24 1"/>
              <a:gd name="f33" fmla="*/ 1490095 f25 1"/>
              <a:gd name="f34" fmla="*/ 1737401 f25 1"/>
              <a:gd name="f35" fmla="*/ 92869 f25 1"/>
              <a:gd name="f36" fmla="*/ 951249 f24 1"/>
              <a:gd name="f37" fmla="*/ 61913 f25 1"/>
              <a:gd name="f38" fmla="*/ 959536 f24 1"/>
              <a:gd name="f39" fmla="*/ 897624 f24 1"/>
              <a:gd name="f40" fmla="*/ f26 1 f2"/>
              <a:gd name="f41" fmla="*/ f29 1 1737401"/>
              <a:gd name="f42" fmla="*/ f30 1 959536"/>
              <a:gd name="f43" fmla="*/ f31 1 1737401"/>
              <a:gd name="f44" fmla="*/ f32 1 959536"/>
              <a:gd name="f45" fmla="*/ f33 1 1737401"/>
              <a:gd name="f46" fmla="*/ f34 1 1737401"/>
              <a:gd name="f47" fmla="*/ f35 1 1737401"/>
              <a:gd name="f48" fmla="*/ f36 1 959536"/>
              <a:gd name="f49" fmla="*/ f37 1 1737401"/>
              <a:gd name="f50" fmla="*/ f38 1 959536"/>
              <a:gd name="f51" fmla="*/ f39 1 959536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1737401" h="959536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F944B4D4-AA81-03C2-6FE0-C9076690D328}"/>
              </a:ext>
            </a:extLst>
          </p:cNvPr>
          <p:cNvSpPr/>
          <p:nvPr/>
        </p:nvSpPr>
        <p:spPr>
          <a:xfrm>
            <a:off x="10494431" y="0"/>
            <a:ext cx="849331" cy="3576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01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9">
            <a:extLst>
              <a:ext uri="{FF2B5EF4-FFF2-40B4-BE49-F238E27FC236}">
                <a16:creationId xmlns:a16="http://schemas.microsoft.com/office/drawing/2014/main" id="{5FD65EF7-2353-BEE7-7DDB-ECF7F00CA134}"/>
              </a:ext>
            </a:extLst>
          </p:cNvPr>
          <p:cNvSpPr/>
          <p:nvPr/>
        </p:nvSpPr>
        <p:spPr>
          <a:xfrm>
            <a:off x="489185" y="1119033"/>
            <a:ext cx="4619941" cy="461994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E91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Bogen 11">
            <a:extLst>
              <a:ext uri="{FF2B5EF4-FFF2-40B4-BE49-F238E27FC236}">
                <a16:creationId xmlns:a16="http://schemas.microsoft.com/office/drawing/2014/main" id="{FCC2F67B-9636-EFC1-34F2-2D66038E59A4}"/>
              </a:ext>
            </a:extLst>
          </p:cNvPr>
          <p:cNvSpPr/>
          <p:nvPr/>
        </p:nvSpPr>
        <p:spPr>
          <a:xfrm rot="19809122">
            <a:off x="8683748" y="941143"/>
            <a:ext cx="2987902" cy="29879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1"/>
              <a:gd name="f10" fmla="val 173"/>
              <a:gd name="f11" fmla="val 299"/>
              <a:gd name="f12" fmla="+- 0 0 -263"/>
              <a:gd name="f13" fmla="+- 0 0 -236"/>
              <a:gd name="f14" fmla="+- 0 0 -209"/>
              <a:gd name="f15" fmla="abs f4"/>
              <a:gd name="f16" fmla="abs f5"/>
              <a:gd name="f17" fmla="abs f6"/>
              <a:gd name="f18" fmla="+- 0 0 f10"/>
              <a:gd name="f19" fmla="+- 0 0 f11"/>
              <a:gd name="f20" fmla="*/ f12 f0 1"/>
              <a:gd name="f21" fmla="*/ f13 f0 1"/>
              <a:gd name="f22" fmla="*/ f14 f0 1"/>
              <a:gd name="f23" fmla="?: f15 f4 1"/>
              <a:gd name="f24" fmla="?: f16 f5 1"/>
              <a:gd name="f25" fmla="?: f17 f6 1"/>
              <a:gd name="f26" fmla="*/ f18 f0 1"/>
              <a:gd name="f27" fmla="*/ f19 f0 1"/>
              <a:gd name="f28" fmla="*/ f20 1 f3"/>
              <a:gd name="f29" fmla="*/ f21 1 f3"/>
              <a:gd name="f30" fmla="*/ f22 1 f3"/>
              <a:gd name="f31" fmla="*/ f23 1 21600"/>
              <a:gd name="f32" fmla="*/ f24 1 21600"/>
              <a:gd name="f33" fmla="*/ 21600 f23 1"/>
              <a:gd name="f34" fmla="*/ 21600 f24 1"/>
              <a:gd name="f35" fmla="*/ f26 1 f3"/>
              <a:gd name="f36" fmla="*/ f27 1 f3"/>
              <a:gd name="f37" fmla="+- f28 0 f1"/>
              <a:gd name="f38" fmla="+- f29 0 f1"/>
              <a:gd name="f39" fmla="+- f30 0 f1"/>
              <a:gd name="f40" fmla="min f32 f31"/>
              <a:gd name="f41" fmla="*/ f33 1 f25"/>
              <a:gd name="f42" fmla="*/ f34 1 f25"/>
              <a:gd name="f43" fmla="+- f35 0 f1"/>
              <a:gd name="f44" fmla="+- f36 0 f1"/>
              <a:gd name="f45" fmla="val f41"/>
              <a:gd name="f46" fmla="val f42"/>
              <a:gd name="f47" fmla="+- 0 0 f43"/>
              <a:gd name="f48" fmla="+- 0 0 f44"/>
              <a:gd name="f49" fmla="+- f46 0 f7"/>
              <a:gd name="f50" fmla="+- f45 0 f7"/>
              <a:gd name="f51" fmla="+- f48 0 f47"/>
              <a:gd name="f52" fmla="+- f47 f1 0"/>
              <a:gd name="f53" fmla="+- f48 f1 0"/>
              <a:gd name="f54" fmla="+- 21600000 0 f47"/>
              <a:gd name="f55" fmla="+- f1 0 f47"/>
              <a:gd name="f56" fmla="+- 27000000 0 f47"/>
              <a:gd name="f57" fmla="+- f0 0 f47"/>
              <a:gd name="f58" fmla="+- 32400000 0 f47"/>
              <a:gd name="f59" fmla="+- f2 0 f47"/>
              <a:gd name="f60" fmla="+- 37800000 0 f47"/>
              <a:gd name="f61" fmla="*/ f49 1 2"/>
              <a:gd name="f62" fmla="*/ f50 1 2"/>
              <a:gd name="f63" fmla="+- f51 21600000 0"/>
              <a:gd name="f64" fmla="?: f55 f55 f56"/>
              <a:gd name="f65" fmla="?: f57 f57 f58"/>
              <a:gd name="f66" fmla="?: f59 f59 f60"/>
              <a:gd name="f67" fmla="*/ f52 f8 1"/>
              <a:gd name="f68" fmla="*/ f53 f8 1"/>
              <a:gd name="f69" fmla="+- f7 f61 0"/>
              <a:gd name="f70" fmla="+- f7 f62 0"/>
              <a:gd name="f71" fmla="?: f51 f51 f63"/>
              <a:gd name="f72" fmla="*/ f67 1 f0"/>
              <a:gd name="f73" fmla="*/ f68 1 f0"/>
              <a:gd name="f74" fmla="*/ f62 f40 1"/>
              <a:gd name="f75" fmla="*/ f61 f40 1"/>
              <a:gd name="f76" fmla="+- f71 0 f54"/>
              <a:gd name="f77" fmla="+- f71 0 f64"/>
              <a:gd name="f78" fmla="+- f71 0 f65"/>
              <a:gd name="f79" fmla="+- f71 0 f66"/>
              <a:gd name="f80" fmla="+- 0 0 f72"/>
              <a:gd name="f81" fmla="+- 0 0 f73"/>
              <a:gd name="f82" fmla="*/ f70 f40 1"/>
              <a:gd name="f83" fmla="*/ f69 f40 1"/>
              <a:gd name="f84" fmla="+- 0 0 f80"/>
              <a:gd name="f85" fmla="+- 0 0 f81"/>
              <a:gd name="f86" fmla="*/ f84 f0 1"/>
              <a:gd name="f87" fmla="*/ f85 f0 1"/>
              <a:gd name="f88" fmla="*/ f86 1 f8"/>
              <a:gd name="f89" fmla="*/ f87 1 f8"/>
              <a:gd name="f90" fmla="+- f88 0 f1"/>
              <a:gd name="f91" fmla="+- f89 0 f1"/>
              <a:gd name="f92" fmla="sin 1 f90"/>
              <a:gd name="f93" fmla="cos 1 f90"/>
              <a:gd name="f94" fmla="sin 1 f91"/>
              <a:gd name="f95" fmla="cos 1 f91"/>
              <a:gd name="f96" fmla="+- 0 0 f92"/>
              <a:gd name="f97" fmla="+- 0 0 f93"/>
              <a:gd name="f98" fmla="+- 0 0 f94"/>
              <a:gd name="f99" fmla="+- 0 0 f95"/>
              <a:gd name="f100" fmla="+- 0 0 f96"/>
              <a:gd name="f101" fmla="+- 0 0 f97"/>
              <a:gd name="f102" fmla="+- 0 0 f98"/>
              <a:gd name="f103" fmla="+- 0 0 f99"/>
              <a:gd name="f104" fmla="val f100"/>
              <a:gd name="f105" fmla="val f101"/>
              <a:gd name="f106" fmla="val f102"/>
              <a:gd name="f107" fmla="val f103"/>
              <a:gd name="f108" fmla="*/ f104 f62 1"/>
              <a:gd name="f109" fmla="*/ f105 f61 1"/>
              <a:gd name="f110" fmla="*/ f106 f62 1"/>
              <a:gd name="f111" fmla="*/ f107 f61 1"/>
              <a:gd name="f112" fmla="+- 0 0 f109"/>
              <a:gd name="f113" fmla="+- 0 0 f108"/>
              <a:gd name="f114" fmla="+- 0 0 f111"/>
              <a:gd name="f115" fmla="+- 0 0 f110"/>
              <a:gd name="f116" fmla="+- 0 0 f112"/>
              <a:gd name="f117" fmla="+- 0 0 f113"/>
              <a:gd name="f118" fmla="+- 0 0 f114"/>
              <a:gd name="f119" fmla="+- 0 0 f115"/>
              <a:gd name="f120" fmla="at2 f116 f117"/>
              <a:gd name="f121" fmla="at2 f118 f119"/>
              <a:gd name="f122" fmla="+- f120 f1 0"/>
              <a:gd name="f123" fmla="+- f121 f1 0"/>
              <a:gd name="f124" fmla="*/ f122 f8 1"/>
              <a:gd name="f125" fmla="*/ f123 f8 1"/>
              <a:gd name="f126" fmla="*/ f124 1 f0"/>
              <a:gd name="f127" fmla="*/ f125 1 f0"/>
              <a:gd name="f128" fmla="+- 0 0 f126"/>
              <a:gd name="f129" fmla="+- 0 0 f127"/>
              <a:gd name="f130" fmla="val f128"/>
              <a:gd name="f131" fmla="val f129"/>
              <a:gd name="f132" fmla="+- 0 0 f130"/>
              <a:gd name="f133" fmla="+- 0 0 f131"/>
              <a:gd name="f134" fmla="*/ f132 f0 1"/>
              <a:gd name="f135" fmla="*/ f133 f0 1"/>
              <a:gd name="f136" fmla="*/ f134 1 f8"/>
              <a:gd name="f137" fmla="*/ f135 1 f8"/>
              <a:gd name="f138" fmla="+- f136 0 f1"/>
              <a:gd name="f139" fmla="+- f137 0 f1"/>
              <a:gd name="f140" fmla="+- f138 f1 0"/>
              <a:gd name="f141" fmla="+- f139 f1 0"/>
              <a:gd name="f142" fmla="*/ f140 f8 1"/>
              <a:gd name="f143" fmla="*/ f141 f8 1"/>
              <a:gd name="f144" fmla="*/ f142 1 f0"/>
              <a:gd name="f145" fmla="*/ f143 1 f0"/>
              <a:gd name="f146" fmla="+- 0 0 f144"/>
              <a:gd name="f147" fmla="+- 0 0 f145"/>
              <a:gd name="f148" fmla="+- 0 0 f146"/>
              <a:gd name="f149" fmla="+- 0 0 f147"/>
              <a:gd name="f150" fmla="*/ f148 f0 1"/>
              <a:gd name="f151" fmla="*/ f149 f0 1"/>
              <a:gd name="f152" fmla="*/ f150 1 f8"/>
              <a:gd name="f153" fmla="*/ f151 1 f8"/>
              <a:gd name="f154" fmla="+- f152 0 f1"/>
              <a:gd name="f155" fmla="+- f153 0 f1"/>
              <a:gd name="f156" fmla="cos 1 f154"/>
              <a:gd name="f157" fmla="sin 1 f154"/>
              <a:gd name="f158" fmla="cos 1 f155"/>
              <a:gd name="f159" fmla="sin 1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+- 0 0 f162"/>
              <a:gd name="f167" fmla="+- 0 0 f163"/>
              <a:gd name="f168" fmla="val f164"/>
              <a:gd name="f169" fmla="val f165"/>
              <a:gd name="f170" fmla="val f166"/>
              <a:gd name="f171" fmla="val f167"/>
              <a:gd name="f172" fmla="+- 0 0 f168"/>
              <a:gd name="f173" fmla="+- 0 0 f169"/>
              <a:gd name="f174" fmla="+- 0 0 f170"/>
              <a:gd name="f175" fmla="+- 0 0 f171"/>
              <a:gd name="f176" fmla="*/ f9 f172 1"/>
              <a:gd name="f177" fmla="*/ f9 f173 1"/>
              <a:gd name="f178" fmla="*/ f9 f174 1"/>
              <a:gd name="f179" fmla="*/ f9 f175 1"/>
              <a:gd name="f180" fmla="*/ f176 f62 1"/>
              <a:gd name="f181" fmla="*/ f177 f61 1"/>
              <a:gd name="f182" fmla="*/ f178 f62 1"/>
              <a:gd name="f183" fmla="*/ f179 f61 1"/>
              <a:gd name="f184" fmla="+- f70 f180 0"/>
              <a:gd name="f185" fmla="+- f69 f181 0"/>
              <a:gd name="f186" fmla="+- f70 f182 0"/>
              <a:gd name="f187" fmla="+- f69 f183 0"/>
              <a:gd name="f188" fmla="max f184 f186"/>
              <a:gd name="f189" fmla="max f185 f187"/>
              <a:gd name="f190" fmla="min f184 f186"/>
              <a:gd name="f191" fmla="min f185 f187"/>
              <a:gd name="f192" fmla="*/ f184 f40 1"/>
              <a:gd name="f193" fmla="*/ f185 f40 1"/>
              <a:gd name="f194" fmla="*/ f186 f40 1"/>
              <a:gd name="f195" fmla="*/ f187 f40 1"/>
              <a:gd name="f196" fmla="?: f76 f45 f188"/>
              <a:gd name="f197" fmla="?: f77 f46 f189"/>
              <a:gd name="f198" fmla="?: f78 f7 f190"/>
              <a:gd name="f199" fmla="?: f79 f7 f191"/>
              <a:gd name="f200" fmla="*/ f198 f40 1"/>
              <a:gd name="f201" fmla="*/ f199 f40 1"/>
              <a:gd name="f202" fmla="*/ f196 f40 1"/>
              <a:gd name="f203" fmla="*/ f197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192" y="f193"/>
              </a:cxn>
              <a:cxn ang="f38">
                <a:pos x="f82" y="f83"/>
              </a:cxn>
              <a:cxn ang="f39">
                <a:pos x="f194" y="f195"/>
              </a:cxn>
            </a:cxnLst>
            <a:rect l="f200" t="f201" r="f202" b="f203"/>
            <a:pathLst>
              <a:path stroke="0">
                <a:moveTo>
                  <a:pt x="f192" y="f193"/>
                </a:moveTo>
                <a:arcTo wR="f74" hR="f75" stAng="f47" swAng="f71"/>
                <a:lnTo>
                  <a:pt x="f82" y="f83"/>
                </a:lnTo>
                <a:close/>
              </a:path>
              <a:path fill="none">
                <a:moveTo>
                  <a:pt x="f192" y="f193"/>
                </a:moveTo>
                <a:arcTo wR="f74" hR="f75" stAng="f47" swAng="f71"/>
              </a:path>
            </a:pathLst>
          </a:custGeom>
          <a:noFill/>
          <a:ln w="127001" cap="rnd">
            <a:solidFill>
              <a:srgbClr val="2CC3B4"/>
            </a:solidFill>
            <a:custDash>
              <a:ds d="700000" sp="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llipse 13">
            <a:extLst>
              <a:ext uri="{FF2B5EF4-FFF2-40B4-BE49-F238E27FC236}">
                <a16:creationId xmlns:a16="http://schemas.microsoft.com/office/drawing/2014/main" id="{70102EB5-4F7C-1763-C7BA-66B31291E5E4}"/>
              </a:ext>
            </a:extLst>
          </p:cNvPr>
          <p:cNvSpPr/>
          <p:nvPr/>
        </p:nvSpPr>
        <p:spPr>
          <a:xfrm>
            <a:off x="910047" y="4780995"/>
            <a:ext cx="546097" cy="5460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C097F8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FBDF422-E41A-5517-262A-34BBEAB48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anchorCtr="1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C99F5D8-1872-AF60-C29A-E675C90B94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AC0B8F0-2020-6134-586F-D133333EF7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E1BD14C-863F-C682-651C-CE90363CA2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E57075E-C496-1971-C516-F52B6AB2F6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684116-B464-45A9-986A-6EFFC6EEF9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4315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1">
            <a:extLst>
              <a:ext uri="{FF2B5EF4-FFF2-40B4-BE49-F238E27FC236}">
                <a16:creationId xmlns:a16="http://schemas.microsoft.com/office/drawing/2014/main" id="{67306D79-BF0C-5DA0-A626-A8BF841A0B3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00479" y="1150205"/>
            <a:ext cx="2207041" cy="2204179"/>
          </a:xfrm>
        </p:spPr>
        <p:txBody>
          <a:bodyPr anchor="ctr" anchorCtr="1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Bildplatzhalter 20">
            <a:extLst>
              <a:ext uri="{FF2B5EF4-FFF2-40B4-BE49-F238E27FC236}">
                <a16:creationId xmlns:a16="http://schemas.microsoft.com/office/drawing/2014/main" id="{FCEF1117-39A6-3CDA-5067-76D831A3605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444630" y="2579686"/>
            <a:ext cx="3096807" cy="3096807"/>
          </a:xfrm>
        </p:spPr>
        <p:txBody>
          <a:bodyPr anchor="ctr" anchorCtr="1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E8D25CB-D74E-27B6-FA9C-75A813A11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496" y="365119"/>
            <a:ext cx="5806440" cy="1325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D6C026D-9012-7407-8C4A-198559DB3FE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9496" y="1825627"/>
            <a:ext cx="5806440" cy="435254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2BE8802-1D37-C302-4960-4ABD40E124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6BBFF0A-6851-25AB-99CB-3F1D17528B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72A72D-2AA4-FE07-92C4-F7C9BD6DF5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C18403-D045-43F0-A90E-1223195F92A7}" type="slidenum">
              <a:t>‹Nr.›</a:t>
            </a:fld>
            <a:endParaRPr lang="de-DE"/>
          </a:p>
        </p:txBody>
      </p:sp>
      <p:sp>
        <p:nvSpPr>
          <p:cNvPr id="9" name="Ellipse 9">
            <a:extLst>
              <a:ext uri="{FF2B5EF4-FFF2-40B4-BE49-F238E27FC236}">
                <a16:creationId xmlns:a16="http://schemas.microsoft.com/office/drawing/2014/main" id="{4BF3D180-E282-0951-19B8-816E9CF3C1FB}"/>
              </a:ext>
            </a:extLst>
          </p:cNvPr>
          <p:cNvSpPr/>
          <p:nvPr/>
        </p:nvSpPr>
        <p:spPr>
          <a:xfrm>
            <a:off x="10249619" y="1555065"/>
            <a:ext cx="819302" cy="7970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E91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hteck 11">
            <a:extLst>
              <a:ext uri="{FF2B5EF4-FFF2-40B4-BE49-F238E27FC236}">
                <a16:creationId xmlns:a16="http://schemas.microsoft.com/office/drawing/2014/main" id="{08A4DD7E-E79A-9C83-4736-3F909A0C9C0F}"/>
              </a:ext>
            </a:extLst>
          </p:cNvPr>
          <p:cNvSpPr/>
          <p:nvPr/>
        </p:nvSpPr>
        <p:spPr>
          <a:xfrm>
            <a:off x="7590086" y="4034396"/>
            <a:ext cx="876708" cy="876708"/>
          </a:xfrm>
          <a:prstGeom prst="rect">
            <a:avLst/>
          </a:prstGeom>
          <a:noFill/>
          <a:ln w="127001" cap="flat">
            <a:solidFill>
              <a:srgbClr val="FF9514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39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6">
            <a:extLst>
              <a:ext uri="{FF2B5EF4-FFF2-40B4-BE49-F238E27FC236}">
                <a16:creationId xmlns:a16="http://schemas.microsoft.com/office/drawing/2014/main" id="{8172BC8E-95C9-BDD7-4BBB-05BD5CD0C24D}"/>
              </a:ext>
            </a:extLst>
          </p:cNvPr>
          <p:cNvSpPr/>
          <p:nvPr/>
        </p:nvSpPr>
        <p:spPr>
          <a:xfrm>
            <a:off x="2815931" y="148928"/>
            <a:ext cx="6560143" cy="656014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E91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Bogen 7">
            <a:extLst>
              <a:ext uri="{FF2B5EF4-FFF2-40B4-BE49-F238E27FC236}">
                <a16:creationId xmlns:a16="http://schemas.microsoft.com/office/drawing/2014/main" id="{331A5FEB-AC03-A199-8DF7-51470F1A3070}"/>
              </a:ext>
            </a:extLst>
          </p:cNvPr>
          <p:cNvSpPr/>
          <p:nvPr/>
        </p:nvSpPr>
        <p:spPr>
          <a:xfrm rot="9222427" flipV="1">
            <a:off x="2494107" y="-28500"/>
            <a:ext cx="6816257" cy="681625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1"/>
              <a:gd name="f10" fmla="val 244"/>
              <a:gd name="f11" fmla="+- 0 0 -270"/>
              <a:gd name="f12" fmla="+- 0 0 -392"/>
              <a:gd name="f13" fmla="+- 0 0 -514"/>
              <a:gd name="f14" fmla="abs f4"/>
              <a:gd name="f15" fmla="abs f5"/>
              <a:gd name="f16" fmla="abs f6"/>
              <a:gd name="f17" fmla="+- 0 0 f3"/>
              <a:gd name="f18" fmla="+- 0 0 f10"/>
              <a:gd name="f19" fmla="*/ f11 f0 1"/>
              <a:gd name="f20" fmla="*/ f12 f0 1"/>
              <a:gd name="f21" fmla="*/ f13 f0 1"/>
              <a:gd name="f22" fmla="?: f14 f4 1"/>
              <a:gd name="f23" fmla="?: f15 f5 1"/>
              <a:gd name="f24" fmla="?: f16 f6 1"/>
              <a:gd name="f25" fmla="*/ f17 f0 1"/>
              <a:gd name="f26" fmla="*/ f18 f0 1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*/ f25 1 f3"/>
              <a:gd name="f35" fmla="*/ f26 1 f3"/>
              <a:gd name="f36" fmla="+- f27 0 f1"/>
              <a:gd name="f37" fmla="+- f28 0 f1"/>
              <a:gd name="f38" fmla="+- f29 0 f1"/>
              <a:gd name="f39" fmla="min f31 f30"/>
              <a:gd name="f40" fmla="*/ f32 1 f24"/>
              <a:gd name="f41" fmla="*/ f33 1 f24"/>
              <a:gd name="f42" fmla="+- f34 0 f1"/>
              <a:gd name="f43" fmla="+- f35 0 f1"/>
              <a:gd name="f44" fmla="val f40"/>
              <a:gd name="f45" fmla="val f41"/>
              <a:gd name="f46" fmla="+- 0 0 f42"/>
              <a:gd name="f47" fmla="+- 0 0 f43"/>
              <a:gd name="f48" fmla="+- f45 0 f7"/>
              <a:gd name="f49" fmla="+- f44 0 f7"/>
              <a:gd name="f50" fmla="+- f47 0 f46"/>
              <a:gd name="f51" fmla="+- f46 f1 0"/>
              <a:gd name="f52" fmla="+- f47 f1 0"/>
              <a:gd name="f53" fmla="+- 21600000 0 f46"/>
              <a:gd name="f54" fmla="+- f1 0 f46"/>
              <a:gd name="f55" fmla="+- 27000000 0 f46"/>
              <a:gd name="f56" fmla="+- f0 0 f46"/>
              <a:gd name="f57" fmla="+- 32400000 0 f46"/>
              <a:gd name="f58" fmla="+- f2 0 f46"/>
              <a:gd name="f59" fmla="+- 37800000 0 f46"/>
              <a:gd name="f60" fmla="*/ f48 1 2"/>
              <a:gd name="f61" fmla="*/ f49 1 2"/>
              <a:gd name="f62" fmla="+- f50 21600000 0"/>
              <a:gd name="f63" fmla="?: f54 f54 f55"/>
              <a:gd name="f64" fmla="?: f56 f56 f57"/>
              <a:gd name="f65" fmla="?: f58 f58 f59"/>
              <a:gd name="f66" fmla="*/ f51 f8 1"/>
              <a:gd name="f67" fmla="*/ f52 f8 1"/>
              <a:gd name="f68" fmla="+- f7 f60 0"/>
              <a:gd name="f69" fmla="+- f7 f61 0"/>
              <a:gd name="f70" fmla="?: f50 f50 f62"/>
              <a:gd name="f71" fmla="*/ f66 1 f0"/>
              <a:gd name="f72" fmla="*/ f67 1 f0"/>
              <a:gd name="f73" fmla="*/ f61 f39 1"/>
              <a:gd name="f74" fmla="*/ f60 f39 1"/>
              <a:gd name="f75" fmla="+- f70 0 f53"/>
              <a:gd name="f76" fmla="+- f70 0 f63"/>
              <a:gd name="f77" fmla="+- f70 0 f64"/>
              <a:gd name="f78" fmla="+- f70 0 f65"/>
              <a:gd name="f79" fmla="+- 0 0 f71"/>
              <a:gd name="f80" fmla="+- 0 0 f72"/>
              <a:gd name="f81" fmla="*/ f69 f39 1"/>
              <a:gd name="f82" fmla="*/ f68 f39 1"/>
              <a:gd name="f83" fmla="+- 0 0 f79"/>
              <a:gd name="f84" fmla="+- 0 0 f80"/>
              <a:gd name="f85" fmla="*/ f83 f0 1"/>
              <a:gd name="f86" fmla="*/ f84 f0 1"/>
              <a:gd name="f87" fmla="*/ f85 1 f8"/>
              <a:gd name="f88" fmla="*/ f86 1 f8"/>
              <a:gd name="f89" fmla="+- f87 0 f1"/>
              <a:gd name="f90" fmla="+- f88 0 f1"/>
              <a:gd name="f91" fmla="sin 1 f89"/>
              <a:gd name="f92" fmla="cos 1 f89"/>
              <a:gd name="f93" fmla="sin 1 f90"/>
              <a:gd name="f94" fmla="cos 1 f90"/>
              <a:gd name="f95" fmla="+- 0 0 f91"/>
              <a:gd name="f96" fmla="+- 0 0 f92"/>
              <a:gd name="f97" fmla="+- 0 0 f93"/>
              <a:gd name="f98" fmla="+- 0 0 f94"/>
              <a:gd name="f99" fmla="+- 0 0 f95"/>
              <a:gd name="f100" fmla="+- 0 0 f96"/>
              <a:gd name="f101" fmla="+- 0 0 f97"/>
              <a:gd name="f102" fmla="+- 0 0 f98"/>
              <a:gd name="f103" fmla="val f99"/>
              <a:gd name="f104" fmla="val f100"/>
              <a:gd name="f105" fmla="val f101"/>
              <a:gd name="f106" fmla="val f102"/>
              <a:gd name="f107" fmla="*/ f103 f61 1"/>
              <a:gd name="f108" fmla="*/ f104 f60 1"/>
              <a:gd name="f109" fmla="*/ f105 f61 1"/>
              <a:gd name="f110" fmla="*/ f106 f60 1"/>
              <a:gd name="f111" fmla="+- 0 0 f108"/>
              <a:gd name="f112" fmla="+- 0 0 f107"/>
              <a:gd name="f113" fmla="+- 0 0 f110"/>
              <a:gd name="f114" fmla="+- 0 0 f109"/>
              <a:gd name="f115" fmla="+- 0 0 f111"/>
              <a:gd name="f116" fmla="+- 0 0 f112"/>
              <a:gd name="f117" fmla="+- 0 0 f113"/>
              <a:gd name="f118" fmla="+- 0 0 f114"/>
              <a:gd name="f119" fmla="at2 f115 f116"/>
              <a:gd name="f120" fmla="at2 f117 f118"/>
              <a:gd name="f121" fmla="+- f119 f1 0"/>
              <a:gd name="f122" fmla="+- f120 f1 0"/>
              <a:gd name="f123" fmla="*/ f121 f8 1"/>
              <a:gd name="f124" fmla="*/ f122 f8 1"/>
              <a:gd name="f125" fmla="*/ f123 1 f0"/>
              <a:gd name="f126" fmla="*/ f124 1 f0"/>
              <a:gd name="f127" fmla="+- 0 0 f125"/>
              <a:gd name="f128" fmla="+- 0 0 f126"/>
              <a:gd name="f129" fmla="val f127"/>
              <a:gd name="f130" fmla="val f128"/>
              <a:gd name="f131" fmla="+- 0 0 f129"/>
              <a:gd name="f132" fmla="+- 0 0 f130"/>
              <a:gd name="f133" fmla="*/ f131 f0 1"/>
              <a:gd name="f134" fmla="*/ f132 f0 1"/>
              <a:gd name="f135" fmla="*/ f133 1 f8"/>
              <a:gd name="f136" fmla="*/ f134 1 f8"/>
              <a:gd name="f137" fmla="+- f135 0 f1"/>
              <a:gd name="f138" fmla="+- f136 0 f1"/>
              <a:gd name="f139" fmla="+- f137 f1 0"/>
              <a:gd name="f140" fmla="+- f138 f1 0"/>
              <a:gd name="f141" fmla="*/ f139 f8 1"/>
              <a:gd name="f142" fmla="*/ f140 f8 1"/>
              <a:gd name="f143" fmla="*/ f141 1 f0"/>
              <a:gd name="f144" fmla="*/ f142 1 f0"/>
              <a:gd name="f145" fmla="+- 0 0 f143"/>
              <a:gd name="f146" fmla="+- 0 0 f144"/>
              <a:gd name="f147" fmla="+- 0 0 f145"/>
              <a:gd name="f148" fmla="+- 0 0 f146"/>
              <a:gd name="f149" fmla="*/ f147 f0 1"/>
              <a:gd name="f150" fmla="*/ f148 f0 1"/>
              <a:gd name="f151" fmla="*/ f149 1 f8"/>
              <a:gd name="f152" fmla="*/ f150 1 f8"/>
              <a:gd name="f153" fmla="+- f151 0 f1"/>
              <a:gd name="f154" fmla="+- f152 0 f1"/>
              <a:gd name="f155" fmla="cos 1 f153"/>
              <a:gd name="f156" fmla="sin 1 f153"/>
              <a:gd name="f157" fmla="cos 1 f154"/>
              <a:gd name="f158" fmla="sin 1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+- 0 0 f162"/>
              <a:gd name="f167" fmla="val f163"/>
              <a:gd name="f168" fmla="val f164"/>
              <a:gd name="f169" fmla="val f165"/>
              <a:gd name="f170" fmla="val f166"/>
              <a:gd name="f171" fmla="+- 0 0 f167"/>
              <a:gd name="f172" fmla="+- 0 0 f168"/>
              <a:gd name="f173" fmla="+- 0 0 f169"/>
              <a:gd name="f174" fmla="+- 0 0 f170"/>
              <a:gd name="f175" fmla="*/ f9 f171 1"/>
              <a:gd name="f176" fmla="*/ f9 f172 1"/>
              <a:gd name="f177" fmla="*/ f9 f173 1"/>
              <a:gd name="f178" fmla="*/ f9 f174 1"/>
              <a:gd name="f179" fmla="*/ f175 f61 1"/>
              <a:gd name="f180" fmla="*/ f176 f60 1"/>
              <a:gd name="f181" fmla="*/ f177 f61 1"/>
              <a:gd name="f182" fmla="*/ f178 f60 1"/>
              <a:gd name="f183" fmla="+- f69 f179 0"/>
              <a:gd name="f184" fmla="+- f68 f180 0"/>
              <a:gd name="f185" fmla="+- f69 f181 0"/>
              <a:gd name="f186" fmla="+- f68 f182 0"/>
              <a:gd name="f187" fmla="max f183 f185"/>
              <a:gd name="f188" fmla="max f184 f186"/>
              <a:gd name="f189" fmla="min f183 f185"/>
              <a:gd name="f190" fmla="min f184 f186"/>
              <a:gd name="f191" fmla="*/ f183 f39 1"/>
              <a:gd name="f192" fmla="*/ f184 f39 1"/>
              <a:gd name="f193" fmla="*/ f185 f39 1"/>
              <a:gd name="f194" fmla="*/ f186 f39 1"/>
              <a:gd name="f195" fmla="?: f75 f44 f187"/>
              <a:gd name="f196" fmla="?: f76 f45 f188"/>
              <a:gd name="f197" fmla="?: f77 f7 f189"/>
              <a:gd name="f198" fmla="?: f78 f7 f190"/>
              <a:gd name="f199" fmla="*/ f197 f39 1"/>
              <a:gd name="f200" fmla="*/ f198 f39 1"/>
              <a:gd name="f201" fmla="*/ f195 f39 1"/>
              <a:gd name="f202" fmla="*/ f19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191" y="f192"/>
              </a:cxn>
              <a:cxn ang="f37">
                <a:pos x="f81" y="f82"/>
              </a:cxn>
              <a:cxn ang="f38">
                <a:pos x="f193" y="f194"/>
              </a:cxn>
            </a:cxnLst>
            <a:rect l="f199" t="f200" r="f201" b="f202"/>
            <a:pathLst>
              <a:path stroke="0">
                <a:moveTo>
                  <a:pt x="f191" y="f192"/>
                </a:moveTo>
                <a:arcTo wR="f73" hR="f74" stAng="f46" swAng="f70"/>
                <a:lnTo>
                  <a:pt x="f81" y="f82"/>
                </a:lnTo>
                <a:close/>
              </a:path>
              <a:path fill="none">
                <a:moveTo>
                  <a:pt x="f191" y="f192"/>
                </a:moveTo>
                <a:arcTo wR="f73" hR="f74" stAng="f46" swAng="f70"/>
              </a:path>
            </a:pathLst>
          </a:custGeom>
          <a:noFill/>
          <a:ln w="127001" cap="rnd">
            <a:solidFill>
              <a:srgbClr val="2CC3B4">
                <a:alpha val="95000"/>
              </a:srgbClr>
            </a:solidFill>
            <a:custDash>
              <a:ds d="700000" sp="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llipse 13">
            <a:extLst>
              <a:ext uri="{FF2B5EF4-FFF2-40B4-BE49-F238E27FC236}">
                <a16:creationId xmlns:a16="http://schemas.microsoft.com/office/drawing/2014/main" id="{D8328676-3632-BCCC-B408-4155533A5EB9}"/>
              </a:ext>
            </a:extLst>
          </p:cNvPr>
          <p:cNvSpPr/>
          <p:nvPr/>
        </p:nvSpPr>
        <p:spPr>
          <a:xfrm>
            <a:off x="8165418" y="5241990"/>
            <a:ext cx="759400" cy="7387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C097F8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2CAF168-E081-C8C7-2441-0750D101A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 anchorCtr="1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BD5DD70-09CE-017F-0D42-FEE80B255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anchorCtr="1"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592048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EF4AC-AF44-2F0C-7E3D-A36F237D7B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496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F580B-DA3E-85BE-7EC7-773E080707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79576" y="1911095"/>
            <a:ext cx="9829800" cy="385974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66C15-2E0D-D350-944B-5DA3AA380E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360CC7-6B31-16FC-E59D-F46FFFF6A7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C8960-D521-9E4E-39CC-445FFDF2B1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E9A2AE-04D9-4666-9C47-4EFC1C0FF548}" type="slidenum">
              <a:t>‹Nr.›</a:t>
            </a:fld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FB66E41-D108-6460-8ED0-E9DE29E6061D}"/>
              </a:ext>
            </a:extLst>
          </p:cNvPr>
          <p:cNvSpPr/>
          <p:nvPr/>
        </p:nvSpPr>
        <p:spPr>
          <a:xfrm>
            <a:off x="10494431" y="0"/>
            <a:ext cx="849331" cy="3576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D4C8074C-35E3-BE79-1EF6-0575F8364987}"/>
              </a:ext>
            </a:extLst>
          </p:cNvPr>
          <p:cNvSpPr/>
          <p:nvPr/>
        </p:nvSpPr>
        <p:spPr>
          <a:xfrm flipH="1">
            <a:off x="123535" y="5717907"/>
            <a:ext cx="1771613" cy="11400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71609"/>
              <a:gd name="f7" fmla="val 1140095"/>
              <a:gd name="f8" fmla="val 1561721"/>
              <a:gd name="f9" fmla="val 763041"/>
              <a:gd name="f10" fmla="val 1585506"/>
              <a:gd name="f11" fmla="val 760324"/>
              <a:gd name="f12" fmla="val 1609722"/>
              <a:gd name="f13" fmla="val 771249"/>
              <a:gd name="f14" fmla="val 1623024"/>
              <a:gd name="f15" fmla="val 792810"/>
              <a:gd name="f16" fmla="val 1656300"/>
              <a:gd name="f17" fmla="val 850065"/>
              <a:gd name="f18" fmla="val 1685920"/>
              <a:gd name="f19" fmla="val 909291"/>
              <a:gd name="f20" fmla="val 1711735"/>
              <a:gd name="f21" fmla="val 970132"/>
              <a:gd name="f22" fmla="val 1637225"/>
              <a:gd name="f23" fmla="val 1594820"/>
              <a:gd name="f24" fmla="val 1019711"/>
              <a:gd name="f25" fmla="val 1571072"/>
              <a:gd name="f26" fmla="val 963753"/>
              <a:gd name="f27" fmla="val 1543818"/>
              <a:gd name="f28" fmla="val 909282"/>
              <a:gd name="f29" fmla="val 1513200"/>
              <a:gd name="f30" fmla="val 856627"/>
              <a:gd name="f31" fmla="val 1496379"/>
              <a:gd name="f32" fmla="val 825834"/>
              <a:gd name="f33" fmla="val 1507704"/>
              <a:gd name="f34" fmla="val 787236"/>
              <a:gd name="f35" fmla="val 1538499"/>
              <a:gd name="f36" fmla="val 770415"/>
              <a:gd name="f37" fmla="val 1545912"/>
              <a:gd name="f38" fmla="val 766367"/>
              <a:gd name="f39" fmla="val 1553792"/>
              <a:gd name="f40" fmla="val 763946"/>
              <a:gd name="f41" fmla="val 933455"/>
              <a:gd name="f42" fmla="val 161309"/>
              <a:gd name="f43" fmla="val 941693"/>
              <a:gd name="f44" fmla="val 161855"/>
              <a:gd name="f45" fmla="val 949959"/>
              <a:gd name="f46" fmla="val 164025"/>
              <a:gd name="f47" fmla="val 957797"/>
              <a:gd name="f48" fmla="val 167970"/>
              <a:gd name="f49" fmla="val 1076184"/>
              <a:gd name="f50" fmla="val 227289"/>
              <a:gd name="f51" fmla="val 1186759"/>
              <a:gd name="f52" fmla="val 301068"/>
              <a:gd name="f53" fmla="val 1286982"/>
              <a:gd name="f54" fmla="val 387616"/>
              <a:gd name="f55" fmla="val 1313547"/>
              <a:gd name="f56" fmla="val 410457"/>
              <a:gd name="f57" fmla="val 1316566"/>
              <a:gd name="f58" fmla="val 450510"/>
              <a:gd name="f59" fmla="val 1293725"/>
              <a:gd name="f60" fmla="val 477075"/>
              <a:gd name="f61" fmla="val 1281638"/>
              <a:gd name="f62" fmla="val 491137"/>
              <a:gd name="f63" fmla="val 1263998"/>
              <a:gd name="f64" fmla="val 499204"/>
              <a:gd name="f65" fmla="val 1245453"/>
              <a:gd name="f66" fmla="val 499154"/>
              <a:gd name="f67" fmla="val 1245167"/>
              <a:gd name="f68" fmla="val 1229965"/>
              <a:gd name="f69" fmla="val 499301"/>
              <a:gd name="f70" fmla="val 1215220"/>
              <a:gd name="f71" fmla="val 493956"/>
              <a:gd name="f72" fmla="val 1203638"/>
              <a:gd name="f73" fmla="val 484104"/>
              <a:gd name="f74" fmla="val 1111407"/>
              <a:gd name="f75" fmla="val 404300"/>
              <a:gd name="f76" fmla="val 1009633"/>
              <a:gd name="f77" fmla="val 336248"/>
              <a:gd name="f78" fmla="val 900647"/>
              <a:gd name="f79" fmla="val 281508"/>
              <a:gd name="f80" fmla="val 869295"/>
              <a:gd name="f81" fmla="val 265726"/>
              <a:gd name="f82" fmla="val 856672"/>
              <a:gd name="f83" fmla="val 227516"/>
              <a:gd name="f84" fmla="val 872454"/>
              <a:gd name="f85" fmla="val 196164"/>
              <a:gd name="f86" fmla="val 884290"/>
              <a:gd name="f87" fmla="val 172650"/>
              <a:gd name="f88" fmla="val 908742"/>
              <a:gd name="f89" fmla="val 159670"/>
              <a:gd name="f90" fmla="val 256260"/>
              <a:gd name="f91" fmla="val 29"/>
              <a:gd name="f92" fmla="val 322331"/>
              <a:gd name="f93" fmla="val 427"/>
              <a:gd name="f94" fmla="val 388378"/>
              <a:gd name="f95" fmla="val 4909"/>
              <a:gd name="f96" fmla="val 454020"/>
              <a:gd name="f97" fmla="val 13474"/>
              <a:gd name="f98" fmla="val 488793"/>
              <a:gd name="f99" fmla="val 17752"/>
              <a:gd name="f100" fmla="val 513514"/>
              <a:gd name="f101" fmla="val 49409"/>
              <a:gd name="f102" fmla="val 509236"/>
              <a:gd name="f103" fmla="val 84182"/>
              <a:gd name="f104" fmla="val 505303"/>
              <a:gd name="f105" fmla="val 116151"/>
              <a:gd name="f106" fmla="val 478038"/>
              <a:gd name="f107" fmla="val 140098"/>
              <a:gd name="f108" fmla="val 445829"/>
              <a:gd name="f109" fmla="val 139871"/>
              <a:gd name="f110" fmla="val 443027"/>
              <a:gd name="f111" fmla="val 139899"/>
              <a:gd name="f112" fmla="val 440227"/>
              <a:gd name="f113" fmla="val 139740"/>
              <a:gd name="f114" fmla="val 437447"/>
              <a:gd name="f115" fmla="val 139395"/>
              <a:gd name="f116" fmla="val 316592"/>
              <a:gd name="f117" fmla="val 123615"/>
              <a:gd name="f118" fmla="val 194247"/>
              <a:gd name="f119" fmla="val 122878"/>
              <a:gd name="f120" fmla="val 73211"/>
              <a:gd name="f121" fmla="val 137204"/>
              <a:gd name="f122" fmla="val 38532"/>
              <a:gd name="f123" fmla="val 142545"/>
              <a:gd name="f124" fmla="val 6090"/>
              <a:gd name="f125" fmla="val 118762"/>
              <a:gd name="f126" fmla="val 749"/>
              <a:gd name="f127" fmla="val 84082"/>
              <a:gd name="f128" fmla="+- 0 0 4591"/>
              <a:gd name="f129" fmla="val 49403"/>
              <a:gd name="f130" fmla="val 19192"/>
              <a:gd name="f131" fmla="val 16961"/>
              <a:gd name="f132" fmla="val 53871"/>
              <a:gd name="f133" fmla="val 11621"/>
              <a:gd name="f134" fmla="val 55358"/>
              <a:gd name="f135" fmla="val 11392"/>
              <a:gd name="f136" fmla="val 56852"/>
              <a:gd name="f137" fmla="val 11216"/>
              <a:gd name="f138" fmla="val 58352"/>
              <a:gd name="f139" fmla="val 11093"/>
              <a:gd name="f140" fmla="val 124093"/>
              <a:gd name="f141" fmla="val 3319"/>
              <a:gd name="f142" fmla="val 190189"/>
              <a:gd name="f143" fmla="+- 0 0 369"/>
              <a:gd name="f144" fmla="+- 0 0 -90"/>
              <a:gd name="f145" fmla="*/ f3 1 1771609"/>
              <a:gd name="f146" fmla="*/ f4 1 1140095"/>
              <a:gd name="f147" fmla="+- f7 0 f5"/>
              <a:gd name="f148" fmla="+- f6 0 f5"/>
              <a:gd name="f149" fmla="*/ f144 f0 1"/>
              <a:gd name="f150" fmla="*/ f148 1 1771609"/>
              <a:gd name="f151" fmla="*/ f147 1 1140095"/>
              <a:gd name="f152" fmla="*/ 1561721 f148 1"/>
              <a:gd name="f153" fmla="*/ 763041 f147 1"/>
              <a:gd name="f154" fmla="*/ 1623024 f148 1"/>
              <a:gd name="f155" fmla="*/ 792810 f147 1"/>
              <a:gd name="f156" fmla="*/ 1711735 f148 1"/>
              <a:gd name="f157" fmla="*/ 970132 f147 1"/>
              <a:gd name="f158" fmla="*/ 1771609 f148 1"/>
              <a:gd name="f159" fmla="*/ 1140095 f147 1"/>
              <a:gd name="f160" fmla="*/ 1637225 f148 1"/>
              <a:gd name="f161" fmla="*/ 1594820 f148 1"/>
              <a:gd name="f162" fmla="*/ 1019711 f147 1"/>
              <a:gd name="f163" fmla="*/ 1513200 f148 1"/>
              <a:gd name="f164" fmla="*/ 856627 f147 1"/>
              <a:gd name="f165" fmla="*/ 1538499 f148 1"/>
              <a:gd name="f166" fmla="*/ 770415 f147 1"/>
              <a:gd name="f167" fmla="*/ 933455 f148 1"/>
              <a:gd name="f168" fmla="*/ 161309 f147 1"/>
              <a:gd name="f169" fmla="*/ 957797 f148 1"/>
              <a:gd name="f170" fmla="*/ 167970 f147 1"/>
              <a:gd name="f171" fmla="*/ 1286982 f148 1"/>
              <a:gd name="f172" fmla="*/ 387616 f147 1"/>
              <a:gd name="f173" fmla="*/ 1293725 f148 1"/>
              <a:gd name="f174" fmla="*/ 477075 f147 1"/>
              <a:gd name="f175" fmla="*/ 1245453 f148 1"/>
              <a:gd name="f176" fmla="*/ 499154 f147 1"/>
              <a:gd name="f177" fmla="*/ 1245167 f148 1"/>
              <a:gd name="f178" fmla="*/ 1203638 f148 1"/>
              <a:gd name="f179" fmla="*/ 484104 f147 1"/>
              <a:gd name="f180" fmla="*/ 900647 f148 1"/>
              <a:gd name="f181" fmla="*/ 281508 f147 1"/>
              <a:gd name="f182" fmla="*/ 872454 f148 1"/>
              <a:gd name="f183" fmla="*/ 196164 f147 1"/>
              <a:gd name="f184" fmla="*/ 256260 f148 1"/>
              <a:gd name="f185" fmla="*/ 29 f147 1"/>
              <a:gd name="f186" fmla="*/ 454020 f148 1"/>
              <a:gd name="f187" fmla="*/ 13474 f147 1"/>
              <a:gd name="f188" fmla="*/ 509236 f148 1"/>
              <a:gd name="f189" fmla="*/ 84182 f147 1"/>
              <a:gd name="f190" fmla="*/ 445829 f148 1"/>
              <a:gd name="f191" fmla="*/ 139871 f147 1"/>
              <a:gd name="f192" fmla="*/ 437447 f148 1"/>
              <a:gd name="f193" fmla="*/ 139395 f147 1"/>
              <a:gd name="f194" fmla="*/ 73211 f148 1"/>
              <a:gd name="f195" fmla="*/ 137204 f147 1"/>
              <a:gd name="f196" fmla="*/ 749 f148 1"/>
              <a:gd name="f197" fmla="*/ 84082 f147 1"/>
              <a:gd name="f198" fmla="*/ 53871 f148 1"/>
              <a:gd name="f199" fmla="*/ 11621 f147 1"/>
              <a:gd name="f200" fmla="*/ 58352 f148 1"/>
              <a:gd name="f201" fmla="*/ 11093 f147 1"/>
              <a:gd name="f202" fmla="*/ f149 1 f2"/>
              <a:gd name="f203" fmla="*/ f152 1 1771609"/>
              <a:gd name="f204" fmla="*/ f153 1 1140095"/>
              <a:gd name="f205" fmla="*/ f154 1 1771609"/>
              <a:gd name="f206" fmla="*/ f155 1 1140095"/>
              <a:gd name="f207" fmla="*/ f156 1 1771609"/>
              <a:gd name="f208" fmla="*/ f157 1 1140095"/>
              <a:gd name="f209" fmla="*/ f158 1 1771609"/>
              <a:gd name="f210" fmla="*/ f159 1 1140095"/>
              <a:gd name="f211" fmla="*/ f160 1 1771609"/>
              <a:gd name="f212" fmla="*/ f161 1 1771609"/>
              <a:gd name="f213" fmla="*/ f162 1 1140095"/>
              <a:gd name="f214" fmla="*/ f163 1 1771609"/>
              <a:gd name="f215" fmla="*/ f164 1 1140095"/>
              <a:gd name="f216" fmla="*/ f165 1 1771609"/>
              <a:gd name="f217" fmla="*/ f166 1 1140095"/>
              <a:gd name="f218" fmla="*/ f167 1 1771609"/>
              <a:gd name="f219" fmla="*/ f168 1 1140095"/>
              <a:gd name="f220" fmla="*/ f169 1 1771609"/>
              <a:gd name="f221" fmla="*/ f170 1 1140095"/>
              <a:gd name="f222" fmla="*/ f171 1 1771609"/>
              <a:gd name="f223" fmla="*/ f172 1 1140095"/>
              <a:gd name="f224" fmla="*/ f173 1 1771609"/>
              <a:gd name="f225" fmla="*/ f174 1 1140095"/>
              <a:gd name="f226" fmla="*/ f175 1 1771609"/>
              <a:gd name="f227" fmla="*/ f176 1 1140095"/>
              <a:gd name="f228" fmla="*/ f177 1 1771609"/>
              <a:gd name="f229" fmla="*/ f178 1 1771609"/>
              <a:gd name="f230" fmla="*/ f179 1 1140095"/>
              <a:gd name="f231" fmla="*/ f180 1 1771609"/>
              <a:gd name="f232" fmla="*/ f181 1 1140095"/>
              <a:gd name="f233" fmla="*/ f182 1 1771609"/>
              <a:gd name="f234" fmla="*/ f183 1 1140095"/>
              <a:gd name="f235" fmla="*/ f184 1 1771609"/>
              <a:gd name="f236" fmla="*/ f185 1 1140095"/>
              <a:gd name="f237" fmla="*/ f186 1 1771609"/>
              <a:gd name="f238" fmla="*/ f187 1 1140095"/>
              <a:gd name="f239" fmla="*/ f188 1 1771609"/>
              <a:gd name="f240" fmla="*/ f189 1 1140095"/>
              <a:gd name="f241" fmla="*/ f190 1 1771609"/>
              <a:gd name="f242" fmla="*/ f191 1 1140095"/>
              <a:gd name="f243" fmla="*/ f192 1 1771609"/>
              <a:gd name="f244" fmla="*/ f193 1 1140095"/>
              <a:gd name="f245" fmla="*/ f194 1 1771609"/>
              <a:gd name="f246" fmla="*/ f195 1 1140095"/>
              <a:gd name="f247" fmla="*/ f196 1 1771609"/>
              <a:gd name="f248" fmla="*/ f197 1 1140095"/>
              <a:gd name="f249" fmla="*/ f198 1 1771609"/>
              <a:gd name="f250" fmla="*/ f199 1 1140095"/>
              <a:gd name="f251" fmla="*/ f200 1 1771609"/>
              <a:gd name="f252" fmla="*/ f201 1 1140095"/>
              <a:gd name="f253" fmla="*/ f5 1 f150"/>
              <a:gd name="f254" fmla="*/ f6 1 f150"/>
              <a:gd name="f255" fmla="*/ f5 1 f151"/>
              <a:gd name="f256" fmla="*/ f7 1 f151"/>
              <a:gd name="f257" fmla="+- f202 0 f1"/>
              <a:gd name="f258" fmla="*/ f203 1 f150"/>
              <a:gd name="f259" fmla="*/ f204 1 f151"/>
              <a:gd name="f260" fmla="*/ f205 1 f150"/>
              <a:gd name="f261" fmla="*/ f206 1 f151"/>
              <a:gd name="f262" fmla="*/ f207 1 f150"/>
              <a:gd name="f263" fmla="*/ f208 1 f151"/>
              <a:gd name="f264" fmla="*/ f209 1 f150"/>
              <a:gd name="f265" fmla="*/ f210 1 f151"/>
              <a:gd name="f266" fmla="*/ f211 1 f150"/>
              <a:gd name="f267" fmla="*/ f212 1 f150"/>
              <a:gd name="f268" fmla="*/ f213 1 f151"/>
              <a:gd name="f269" fmla="*/ f214 1 f150"/>
              <a:gd name="f270" fmla="*/ f215 1 f151"/>
              <a:gd name="f271" fmla="*/ f216 1 f150"/>
              <a:gd name="f272" fmla="*/ f217 1 f151"/>
              <a:gd name="f273" fmla="*/ f218 1 f150"/>
              <a:gd name="f274" fmla="*/ f219 1 f151"/>
              <a:gd name="f275" fmla="*/ f220 1 f150"/>
              <a:gd name="f276" fmla="*/ f221 1 f151"/>
              <a:gd name="f277" fmla="*/ f222 1 f150"/>
              <a:gd name="f278" fmla="*/ f223 1 f151"/>
              <a:gd name="f279" fmla="*/ f224 1 f150"/>
              <a:gd name="f280" fmla="*/ f225 1 f151"/>
              <a:gd name="f281" fmla="*/ f226 1 f150"/>
              <a:gd name="f282" fmla="*/ f227 1 f151"/>
              <a:gd name="f283" fmla="*/ f228 1 f150"/>
              <a:gd name="f284" fmla="*/ f229 1 f150"/>
              <a:gd name="f285" fmla="*/ f230 1 f151"/>
              <a:gd name="f286" fmla="*/ f231 1 f150"/>
              <a:gd name="f287" fmla="*/ f232 1 f151"/>
              <a:gd name="f288" fmla="*/ f233 1 f150"/>
              <a:gd name="f289" fmla="*/ f234 1 f151"/>
              <a:gd name="f290" fmla="*/ f235 1 f150"/>
              <a:gd name="f291" fmla="*/ f236 1 f151"/>
              <a:gd name="f292" fmla="*/ f237 1 f150"/>
              <a:gd name="f293" fmla="*/ f238 1 f151"/>
              <a:gd name="f294" fmla="*/ f239 1 f150"/>
              <a:gd name="f295" fmla="*/ f240 1 f151"/>
              <a:gd name="f296" fmla="*/ f241 1 f150"/>
              <a:gd name="f297" fmla="*/ f242 1 f151"/>
              <a:gd name="f298" fmla="*/ f243 1 f150"/>
              <a:gd name="f299" fmla="*/ f244 1 f151"/>
              <a:gd name="f300" fmla="*/ f245 1 f150"/>
              <a:gd name="f301" fmla="*/ f246 1 f151"/>
              <a:gd name="f302" fmla="*/ f247 1 f150"/>
              <a:gd name="f303" fmla="*/ f248 1 f151"/>
              <a:gd name="f304" fmla="*/ f249 1 f150"/>
              <a:gd name="f305" fmla="*/ f250 1 f151"/>
              <a:gd name="f306" fmla="*/ f251 1 f150"/>
              <a:gd name="f307" fmla="*/ f252 1 f151"/>
              <a:gd name="f308" fmla="*/ f253 f145 1"/>
              <a:gd name="f309" fmla="*/ f254 f145 1"/>
              <a:gd name="f310" fmla="*/ f256 f146 1"/>
              <a:gd name="f311" fmla="*/ f255 f146 1"/>
              <a:gd name="f312" fmla="*/ f258 f145 1"/>
              <a:gd name="f313" fmla="*/ f259 f146 1"/>
              <a:gd name="f314" fmla="*/ f260 f145 1"/>
              <a:gd name="f315" fmla="*/ f261 f146 1"/>
              <a:gd name="f316" fmla="*/ f262 f145 1"/>
              <a:gd name="f317" fmla="*/ f263 f146 1"/>
              <a:gd name="f318" fmla="*/ f264 f145 1"/>
              <a:gd name="f319" fmla="*/ f265 f146 1"/>
              <a:gd name="f320" fmla="*/ f266 f145 1"/>
              <a:gd name="f321" fmla="*/ f267 f145 1"/>
              <a:gd name="f322" fmla="*/ f268 f146 1"/>
              <a:gd name="f323" fmla="*/ f269 f145 1"/>
              <a:gd name="f324" fmla="*/ f270 f146 1"/>
              <a:gd name="f325" fmla="*/ f271 f145 1"/>
              <a:gd name="f326" fmla="*/ f272 f146 1"/>
              <a:gd name="f327" fmla="*/ f273 f145 1"/>
              <a:gd name="f328" fmla="*/ f274 f146 1"/>
              <a:gd name="f329" fmla="*/ f275 f145 1"/>
              <a:gd name="f330" fmla="*/ f276 f146 1"/>
              <a:gd name="f331" fmla="*/ f277 f145 1"/>
              <a:gd name="f332" fmla="*/ f278 f146 1"/>
              <a:gd name="f333" fmla="*/ f279 f145 1"/>
              <a:gd name="f334" fmla="*/ f280 f146 1"/>
              <a:gd name="f335" fmla="*/ f281 f145 1"/>
              <a:gd name="f336" fmla="*/ f282 f146 1"/>
              <a:gd name="f337" fmla="*/ f283 f145 1"/>
              <a:gd name="f338" fmla="*/ f284 f145 1"/>
              <a:gd name="f339" fmla="*/ f285 f146 1"/>
              <a:gd name="f340" fmla="*/ f286 f145 1"/>
              <a:gd name="f341" fmla="*/ f287 f146 1"/>
              <a:gd name="f342" fmla="*/ f288 f145 1"/>
              <a:gd name="f343" fmla="*/ f289 f146 1"/>
              <a:gd name="f344" fmla="*/ f290 f145 1"/>
              <a:gd name="f345" fmla="*/ f291 f146 1"/>
              <a:gd name="f346" fmla="*/ f292 f145 1"/>
              <a:gd name="f347" fmla="*/ f293 f146 1"/>
              <a:gd name="f348" fmla="*/ f294 f145 1"/>
              <a:gd name="f349" fmla="*/ f295 f146 1"/>
              <a:gd name="f350" fmla="*/ f296 f145 1"/>
              <a:gd name="f351" fmla="*/ f297 f146 1"/>
              <a:gd name="f352" fmla="*/ f298 f145 1"/>
              <a:gd name="f353" fmla="*/ f299 f146 1"/>
              <a:gd name="f354" fmla="*/ f300 f145 1"/>
              <a:gd name="f355" fmla="*/ f301 f146 1"/>
              <a:gd name="f356" fmla="*/ f302 f145 1"/>
              <a:gd name="f357" fmla="*/ f303 f146 1"/>
              <a:gd name="f358" fmla="*/ f304 f145 1"/>
              <a:gd name="f359" fmla="*/ f305 f146 1"/>
              <a:gd name="f360" fmla="*/ f306 f145 1"/>
              <a:gd name="f361" fmla="*/ f307 f1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7">
                <a:pos x="f312" y="f313"/>
              </a:cxn>
              <a:cxn ang="f257">
                <a:pos x="f314" y="f315"/>
              </a:cxn>
              <a:cxn ang="f257">
                <a:pos x="f316" y="f317"/>
              </a:cxn>
              <a:cxn ang="f257">
                <a:pos x="f318" y="f319"/>
              </a:cxn>
              <a:cxn ang="f257">
                <a:pos x="f320" y="f319"/>
              </a:cxn>
              <a:cxn ang="f257">
                <a:pos x="f321" y="f322"/>
              </a:cxn>
              <a:cxn ang="f257">
                <a:pos x="f323" y="f324"/>
              </a:cxn>
              <a:cxn ang="f257">
                <a:pos x="f325" y="f326"/>
              </a:cxn>
              <a:cxn ang="f257">
                <a:pos x="f312" y="f313"/>
              </a:cxn>
              <a:cxn ang="f257">
                <a:pos x="f327" y="f328"/>
              </a:cxn>
              <a:cxn ang="f257">
                <a:pos x="f329" y="f330"/>
              </a:cxn>
              <a:cxn ang="f257">
                <a:pos x="f331" y="f332"/>
              </a:cxn>
              <a:cxn ang="f257">
                <a:pos x="f333" y="f334"/>
              </a:cxn>
              <a:cxn ang="f257">
                <a:pos x="f335" y="f336"/>
              </a:cxn>
              <a:cxn ang="f257">
                <a:pos x="f337" y="f336"/>
              </a:cxn>
              <a:cxn ang="f257">
                <a:pos x="f338" y="f339"/>
              </a:cxn>
              <a:cxn ang="f257">
                <a:pos x="f340" y="f341"/>
              </a:cxn>
              <a:cxn ang="f257">
                <a:pos x="f342" y="f343"/>
              </a:cxn>
              <a:cxn ang="f257">
                <a:pos x="f327" y="f328"/>
              </a:cxn>
              <a:cxn ang="f257">
                <a:pos x="f344" y="f345"/>
              </a:cxn>
              <a:cxn ang="f257">
                <a:pos x="f346" y="f347"/>
              </a:cxn>
              <a:cxn ang="f257">
                <a:pos x="f348" y="f349"/>
              </a:cxn>
              <a:cxn ang="f257">
                <a:pos x="f350" y="f351"/>
              </a:cxn>
              <a:cxn ang="f257">
                <a:pos x="f352" y="f353"/>
              </a:cxn>
              <a:cxn ang="f257">
                <a:pos x="f354" y="f355"/>
              </a:cxn>
              <a:cxn ang="f257">
                <a:pos x="f356" y="f357"/>
              </a:cxn>
              <a:cxn ang="f257">
                <a:pos x="f358" y="f359"/>
              </a:cxn>
              <a:cxn ang="f257">
                <a:pos x="f360" y="f361"/>
              </a:cxn>
              <a:cxn ang="f257">
                <a:pos x="f344" y="f345"/>
              </a:cxn>
            </a:cxnLst>
            <a:rect l="f308" t="f311" r="f309" b="f310"/>
            <a:pathLst>
              <a:path w="1771609" h="114009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6" y="f7"/>
                </a:lnTo>
                <a:lnTo>
                  <a:pt x="f22" y="f7"/>
                </a:lnTo>
                <a:lnTo>
                  <a:pt x="f23" y="f24"/>
                </a:ln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35" y="f36"/>
                </a:cubicBezTo>
                <a:cubicBezTo>
                  <a:pt x="f37" y="f38"/>
                  <a:pt x="f39" y="f40"/>
                  <a:pt x="f8" y="f9"/>
                </a:cubicBezTo>
                <a:close/>
                <a:moveTo>
                  <a:pt x="f41" y="f42"/>
                </a:move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lnTo>
                  <a:pt x="f67" y="f66"/>
                </a:lnTo>
                <a:cubicBezTo>
                  <a:pt x="f68" y="f69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41" y="f42"/>
                </a:cubicBezTo>
                <a:close/>
                <a:moveTo>
                  <a:pt x="f90" y="f91"/>
                </a:move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cubicBezTo>
                  <a:pt x="f128" y="f129"/>
                  <a:pt x="f130" y="f131"/>
                  <a:pt x="f132" y="f133"/>
                </a:cubicBezTo>
                <a:cubicBezTo>
                  <a:pt x="f134" y="f135"/>
                  <a:pt x="f136" y="f137"/>
                  <a:pt x="f138" y="f139"/>
                </a:cubicBezTo>
                <a:cubicBezTo>
                  <a:pt x="f140" y="f141"/>
                  <a:pt x="f142" y="f143"/>
                  <a:pt x="f90" y="f91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0444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A90F5-DAA8-1A90-2CC5-9E07F74F11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68C0F8-36CA-5FFD-367E-B05A6306A4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C9BBCE-AEC5-E9A3-E53D-44E9BE99E9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11C369-F4D4-768C-9BF3-EE87F772B1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6DF553-3FE2-4335-94FD-C5C146A2E491}" type="slidenum">
              <a:t>‹Nr.›</a:t>
            </a:fld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EDAB608-430D-0A04-D295-50D0AF673BD9}"/>
              </a:ext>
            </a:extLst>
          </p:cNvPr>
          <p:cNvSpPr/>
          <p:nvPr/>
        </p:nvSpPr>
        <p:spPr>
          <a:xfrm rot="16200004">
            <a:off x="-388931" y="4841190"/>
            <a:ext cx="1737396" cy="959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37401"/>
              <a:gd name="f7" fmla="val 959536"/>
              <a:gd name="f8" fmla="val 123825"/>
              <a:gd name="f9" fmla="val 790277"/>
              <a:gd name="f10" fmla="val 1490095"/>
              <a:gd name="f11" fmla="val 92869"/>
              <a:gd name="f12" fmla="val 951249"/>
              <a:gd name="f13" fmla="val 83458"/>
              <a:gd name="f14" fmla="val 956688"/>
              <a:gd name="f15" fmla="val 72780"/>
              <a:gd name="f16" fmla="val 959546"/>
              <a:gd name="f17" fmla="val 61913"/>
              <a:gd name="f18" fmla="val 27719"/>
              <a:gd name="f19" fmla="val 931818"/>
              <a:gd name="f20" fmla="val 897624"/>
              <a:gd name="f21" fmla="+- 0 0 -90"/>
              <a:gd name="f22" fmla="*/ f3 1 1737401"/>
              <a:gd name="f23" fmla="*/ f4 1 959536"/>
              <a:gd name="f24" fmla="+- f7 0 f5"/>
              <a:gd name="f25" fmla="+- f6 0 f5"/>
              <a:gd name="f26" fmla="*/ f21 f0 1"/>
              <a:gd name="f27" fmla="*/ f25 1 1737401"/>
              <a:gd name="f28" fmla="*/ f24 1 959536"/>
              <a:gd name="f29" fmla="*/ 0 f25 1"/>
              <a:gd name="f30" fmla="*/ 0 f24 1"/>
              <a:gd name="f31" fmla="*/ 123825 f25 1"/>
              <a:gd name="f32" fmla="*/ 790277 f24 1"/>
              <a:gd name="f33" fmla="*/ 1490095 f25 1"/>
              <a:gd name="f34" fmla="*/ 1737401 f25 1"/>
              <a:gd name="f35" fmla="*/ 92869 f25 1"/>
              <a:gd name="f36" fmla="*/ 951249 f24 1"/>
              <a:gd name="f37" fmla="*/ 61913 f25 1"/>
              <a:gd name="f38" fmla="*/ 959536 f24 1"/>
              <a:gd name="f39" fmla="*/ 897624 f24 1"/>
              <a:gd name="f40" fmla="*/ f26 1 f2"/>
              <a:gd name="f41" fmla="*/ f29 1 1737401"/>
              <a:gd name="f42" fmla="*/ f30 1 959536"/>
              <a:gd name="f43" fmla="*/ f31 1 1737401"/>
              <a:gd name="f44" fmla="*/ f32 1 959536"/>
              <a:gd name="f45" fmla="*/ f33 1 1737401"/>
              <a:gd name="f46" fmla="*/ f34 1 1737401"/>
              <a:gd name="f47" fmla="*/ f35 1 1737401"/>
              <a:gd name="f48" fmla="*/ f36 1 959536"/>
              <a:gd name="f49" fmla="*/ f37 1 1737401"/>
              <a:gd name="f50" fmla="*/ f38 1 959536"/>
              <a:gd name="f51" fmla="*/ f39 1 959536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1737401" h="959536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A1D6C9F3-A0DD-DFF7-EC81-707A95AD9FAA}"/>
              </a:ext>
            </a:extLst>
          </p:cNvPr>
          <p:cNvSpPr/>
          <p:nvPr/>
        </p:nvSpPr>
        <p:spPr>
          <a:xfrm>
            <a:off x="10494431" y="0"/>
            <a:ext cx="849331" cy="3576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8BD9246-0890-FCEC-A36A-124BF987D1A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1911095"/>
            <a:ext cx="10515600" cy="385974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3002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5">
            <a:extLst>
              <a:ext uri="{FF2B5EF4-FFF2-40B4-BE49-F238E27FC236}">
                <a16:creationId xmlns:a16="http://schemas.microsoft.com/office/drawing/2014/main" id="{55DE93F8-0184-8A05-B0A1-737BDC235D4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/>
          <a:lstStyle>
            <a:lvl1pPr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28C97CC1-1D0C-9180-E0FA-B8870DD45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2" y="370597"/>
            <a:ext cx="5923839" cy="5923839"/>
          </a:xfrm>
          <a:solidFill>
            <a:srgbClr val="FFFFFF">
              <a:alpha val="95000"/>
            </a:srgbClr>
          </a:solidFill>
        </p:spPr>
        <p:txBody>
          <a:bodyPr lIns="457200" rIns="457200" bIns="2331720" anchor="b" anchorCtr="1">
            <a:noAutofit/>
          </a:bodyPr>
          <a:lstStyle>
            <a:lvl1pPr algn="ctr">
              <a:defRPr sz="4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A0C6C3A-1253-60EF-7D26-FFBA5088D7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75303" y="4379976"/>
            <a:ext cx="5038344" cy="713232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Textmasterformat durch Klicken bearbeiten</a:t>
            </a:r>
          </a:p>
        </p:txBody>
      </p:sp>
      <p:sp>
        <p:nvSpPr>
          <p:cNvPr id="5" name="Datumsplatzhalter 10">
            <a:extLst>
              <a:ext uri="{FF2B5EF4-FFF2-40B4-BE49-F238E27FC236}">
                <a16:creationId xmlns:a16="http://schemas.microsoft.com/office/drawing/2014/main" id="{72B7DA99-7253-2752-7AF8-28DF74F3F2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6" name="Fußzeilenplatzhalter 11">
            <a:extLst>
              <a:ext uri="{FF2B5EF4-FFF2-40B4-BE49-F238E27FC236}">
                <a16:creationId xmlns:a16="http://schemas.microsoft.com/office/drawing/2014/main" id="{256D74D3-47F5-C0B4-2192-B2D1F59782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7" name="Foliennummernplatzhalter 12">
            <a:extLst>
              <a:ext uri="{FF2B5EF4-FFF2-40B4-BE49-F238E27FC236}">
                <a16:creationId xmlns:a16="http://schemas.microsoft.com/office/drawing/2014/main" id="{532B2556-59F4-55FC-79D2-91BE1370F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FAF2B73-8CEE-468D-8719-2B402AA8EF2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61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CA1F9-4161-F3DF-77AE-F1EAF1D9667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F22EA-666A-FAE7-4987-610D59C092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0D6571-0EDB-52F9-A123-BBF81F95A60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EDEA88-20D5-28F6-B451-9F513125B9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31F9C5-12AB-8A30-8FF5-C5CD702DDD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69AD55-5C75-CA61-92D5-7B1F8158DF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4E0C4B-1F42-45AA-B134-C2A89F639612}" type="slidenum">
              <a:t>‹Nr.›</a:t>
            </a:fld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54DA6D-88F6-2507-8802-10319D319297}"/>
              </a:ext>
            </a:extLst>
          </p:cNvPr>
          <p:cNvSpPr/>
          <p:nvPr/>
        </p:nvSpPr>
        <p:spPr>
          <a:xfrm rot="16200004">
            <a:off x="-388931" y="4841190"/>
            <a:ext cx="1737396" cy="959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37401"/>
              <a:gd name="f7" fmla="val 959536"/>
              <a:gd name="f8" fmla="val 123825"/>
              <a:gd name="f9" fmla="val 790277"/>
              <a:gd name="f10" fmla="val 1490095"/>
              <a:gd name="f11" fmla="val 92869"/>
              <a:gd name="f12" fmla="val 951249"/>
              <a:gd name="f13" fmla="val 83458"/>
              <a:gd name="f14" fmla="val 956688"/>
              <a:gd name="f15" fmla="val 72780"/>
              <a:gd name="f16" fmla="val 959546"/>
              <a:gd name="f17" fmla="val 61913"/>
              <a:gd name="f18" fmla="val 27719"/>
              <a:gd name="f19" fmla="val 931818"/>
              <a:gd name="f20" fmla="val 897624"/>
              <a:gd name="f21" fmla="+- 0 0 -90"/>
              <a:gd name="f22" fmla="*/ f3 1 1737401"/>
              <a:gd name="f23" fmla="*/ f4 1 959536"/>
              <a:gd name="f24" fmla="+- f7 0 f5"/>
              <a:gd name="f25" fmla="+- f6 0 f5"/>
              <a:gd name="f26" fmla="*/ f21 f0 1"/>
              <a:gd name="f27" fmla="*/ f25 1 1737401"/>
              <a:gd name="f28" fmla="*/ f24 1 959536"/>
              <a:gd name="f29" fmla="*/ 0 f25 1"/>
              <a:gd name="f30" fmla="*/ 0 f24 1"/>
              <a:gd name="f31" fmla="*/ 123825 f25 1"/>
              <a:gd name="f32" fmla="*/ 790277 f24 1"/>
              <a:gd name="f33" fmla="*/ 1490095 f25 1"/>
              <a:gd name="f34" fmla="*/ 1737401 f25 1"/>
              <a:gd name="f35" fmla="*/ 92869 f25 1"/>
              <a:gd name="f36" fmla="*/ 951249 f24 1"/>
              <a:gd name="f37" fmla="*/ 61913 f25 1"/>
              <a:gd name="f38" fmla="*/ 959536 f24 1"/>
              <a:gd name="f39" fmla="*/ 897624 f24 1"/>
              <a:gd name="f40" fmla="*/ f26 1 f2"/>
              <a:gd name="f41" fmla="*/ f29 1 1737401"/>
              <a:gd name="f42" fmla="*/ f30 1 959536"/>
              <a:gd name="f43" fmla="*/ f31 1 1737401"/>
              <a:gd name="f44" fmla="*/ f32 1 959536"/>
              <a:gd name="f45" fmla="*/ f33 1 1737401"/>
              <a:gd name="f46" fmla="*/ f34 1 1737401"/>
              <a:gd name="f47" fmla="*/ f35 1 1737401"/>
              <a:gd name="f48" fmla="*/ f36 1 959536"/>
              <a:gd name="f49" fmla="*/ f37 1 1737401"/>
              <a:gd name="f50" fmla="*/ f38 1 959536"/>
              <a:gd name="f51" fmla="*/ f39 1 959536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1737401" h="959536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7F094FD8-2D0B-FB63-1ED4-239C0B37EC8B}"/>
              </a:ext>
            </a:extLst>
          </p:cNvPr>
          <p:cNvSpPr/>
          <p:nvPr/>
        </p:nvSpPr>
        <p:spPr>
          <a:xfrm>
            <a:off x="10494431" y="0"/>
            <a:ext cx="849331" cy="3576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17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5F56C-124D-8CE6-4A44-3338814D5A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2DC6E-A8AA-C0D8-912C-D7C4E5FB5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1F95E-A9E8-9B02-E126-47EF45AD36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8B4F2-74B6-5566-A1C6-907B911A5C0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8F48E3-A797-80E4-1C18-F8F9ED1B59C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F0B601-E8A1-0C98-648B-2BAD7A230D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A323AD-16A8-32A5-34C7-CD36C536B2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F560D7-C2BD-185E-27D5-15FB929DDC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571C37-08F7-441B-B096-20387E2B54D1}" type="slidenum">
              <a:t>‹Nr.›</a:t>
            </a:fld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4A56A10-61B3-4FE4-2420-04D1E935BA2A}"/>
              </a:ext>
            </a:extLst>
          </p:cNvPr>
          <p:cNvSpPr/>
          <p:nvPr/>
        </p:nvSpPr>
        <p:spPr>
          <a:xfrm rot="16200004">
            <a:off x="-388931" y="4841190"/>
            <a:ext cx="1737396" cy="959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37401"/>
              <a:gd name="f7" fmla="val 959536"/>
              <a:gd name="f8" fmla="val 123825"/>
              <a:gd name="f9" fmla="val 790277"/>
              <a:gd name="f10" fmla="val 1490095"/>
              <a:gd name="f11" fmla="val 92869"/>
              <a:gd name="f12" fmla="val 951249"/>
              <a:gd name="f13" fmla="val 83458"/>
              <a:gd name="f14" fmla="val 956688"/>
              <a:gd name="f15" fmla="val 72780"/>
              <a:gd name="f16" fmla="val 959546"/>
              <a:gd name="f17" fmla="val 61913"/>
              <a:gd name="f18" fmla="val 27719"/>
              <a:gd name="f19" fmla="val 931818"/>
              <a:gd name="f20" fmla="val 897624"/>
              <a:gd name="f21" fmla="+- 0 0 -90"/>
              <a:gd name="f22" fmla="*/ f3 1 1737401"/>
              <a:gd name="f23" fmla="*/ f4 1 959536"/>
              <a:gd name="f24" fmla="+- f7 0 f5"/>
              <a:gd name="f25" fmla="+- f6 0 f5"/>
              <a:gd name="f26" fmla="*/ f21 f0 1"/>
              <a:gd name="f27" fmla="*/ f25 1 1737401"/>
              <a:gd name="f28" fmla="*/ f24 1 959536"/>
              <a:gd name="f29" fmla="*/ 0 f25 1"/>
              <a:gd name="f30" fmla="*/ 0 f24 1"/>
              <a:gd name="f31" fmla="*/ 123825 f25 1"/>
              <a:gd name="f32" fmla="*/ 790277 f24 1"/>
              <a:gd name="f33" fmla="*/ 1490095 f25 1"/>
              <a:gd name="f34" fmla="*/ 1737401 f25 1"/>
              <a:gd name="f35" fmla="*/ 92869 f25 1"/>
              <a:gd name="f36" fmla="*/ 951249 f24 1"/>
              <a:gd name="f37" fmla="*/ 61913 f25 1"/>
              <a:gd name="f38" fmla="*/ 959536 f24 1"/>
              <a:gd name="f39" fmla="*/ 897624 f24 1"/>
              <a:gd name="f40" fmla="*/ f26 1 f2"/>
              <a:gd name="f41" fmla="*/ f29 1 1737401"/>
              <a:gd name="f42" fmla="*/ f30 1 959536"/>
              <a:gd name="f43" fmla="*/ f31 1 1737401"/>
              <a:gd name="f44" fmla="*/ f32 1 959536"/>
              <a:gd name="f45" fmla="*/ f33 1 1737401"/>
              <a:gd name="f46" fmla="*/ f34 1 1737401"/>
              <a:gd name="f47" fmla="*/ f35 1 1737401"/>
              <a:gd name="f48" fmla="*/ f36 1 959536"/>
              <a:gd name="f49" fmla="*/ f37 1 1737401"/>
              <a:gd name="f50" fmla="*/ f38 1 959536"/>
              <a:gd name="f51" fmla="*/ f39 1 959536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8"/>
              <a:gd name="f61" fmla="*/ f45 1 f27"/>
              <a:gd name="f62" fmla="*/ f46 1 f27"/>
              <a:gd name="f63" fmla="*/ f47 1 f27"/>
              <a:gd name="f64" fmla="*/ f48 1 f28"/>
              <a:gd name="f65" fmla="*/ f49 1 f27"/>
              <a:gd name="f66" fmla="*/ f50 1 f28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3 1"/>
              <a:gd name="f76" fmla="*/ f61 f22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4" y="f75"/>
              </a:cxn>
              <a:cxn ang="f56">
                <a:pos x="f76" y="f73"/>
              </a:cxn>
              <a:cxn ang="f56">
                <a:pos x="f77" y="f73"/>
              </a:cxn>
              <a:cxn ang="f56">
                <a:pos x="f78" y="f79"/>
              </a:cxn>
              <a:cxn ang="f56">
                <a:pos x="f80" y="f81"/>
              </a:cxn>
              <a:cxn ang="f56">
                <a:pos x="f72" y="f82"/>
              </a:cxn>
            </a:cxnLst>
            <a:rect l="f68" t="f71" r="f69" b="f70"/>
            <a:pathLst>
              <a:path w="1737401" h="959536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10" y="f5"/>
                </a:lnTo>
                <a:lnTo>
                  <a:pt x="f6" y="f5"/>
                </a:lnTo>
                <a:lnTo>
                  <a:pt x="f11" y="f12"/>
                </a:lnTo>
                <a:cubicBezTo>
                  <a:pt x="f13" y="f14"/>
                  <a:pt x="f15" y="f16"/>
                  <a:pt x="f17" y="f7"/>
                </a:cubicBezTo>
                <a:cubicBezTo>
                  <a:pt x="f18" y="f7"/>
                  <a:pt x="f5" y="f19"/>
                  <a:pt x="f5" y="f20"/>
                </a:cubicBezTo>
                <a:close/>
              </a:path>
            </a:pathLst>
          </a:custGeom>
          <a:solidFill>
            <a:srgbClr val="FF951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788FA0-4376-3E31-51BE-25D4C1664017}"/>
              </a:ext>
            </a:extLst>
          </p:cNvPr>
          <p:cNvSpPr/>
          <p:nvPr/>
        </p:nvSpPr>
        <p:spPr>
          <a:xfrm>
            <a:off x="10494431" y="0"/>
            <a:ext cx="849331" cy="3576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5066"/>
              <a:gd name="f7" fmla="val 477997"/>
              <a:gd name="f8" fmla="val 1133370"/>
              <a:gd name="f9" fmla="val 16827"/>
              <a:gd name="f10" fmla="val 1079514"/>
              <a:gd name="f11" fmla="val 280016"/>
              <a:gd name="f12" fmla="val 846644"/>
              <a:gd name="f13" fmla="val 567533"/>
              <a:gd name="f14" fmla="val 288422"/>
              <a:gd name="f15" fmla="val 55552"/>
              <a:gd name="f16" fmla="val 1696"/>
              <a:gd name="f17" fmla="+- 0 0 -90"/>
              <a:gd name="f18" fmla="*/ f3 1 1135066"/>
              <a:gd name="f19" fmla="*/ f4 1 477997"/>
              <a:gd name="f20" fmla="+- f7 0 f5"/>
              <a:gd name="f21" fmla="+- f6 0 f5"/>
              <a:gd name="f22" fmla="*/ f17 f0 1"/>
              <a:gd name="f23" fmla="*/ f21 1 1135066"/>
              <a:gd name="f24" fmla="*/ f20 1 477997"/>
              <a:gd name="f25" fmla="*/ 0 f21 1"/>
              <a:gd name="f26" fmla="*/ 0 f20 1"/>
              <a:gd name="f27" fmla="*/ 1135066 f21 1"/>
              <a:gd name="f28" fmla="*/ 1133370 f21 1"/>
              <a:gd name="f29" fmla="*/ 16827 f20 1"/>
              <a:gd name="f30" fmla="*/ 567533 f21 1"/>
              <a:gd name="f31" fmla="*/ 477997 f20 1"/>
              <a:gd name="f32" fmla="*/ 1696 f21 1"/>
              <a:gd name="f33" fmla="*/ f22 1 f2"/>
              <a:gd name="f34" fmla="*/ f25 1 1135066"/>
              <a:gd name="f35" fmla="*/ f26 1 477997"/>
              <a:gd name="f36" fmla="*/ f27 1 1135066"/>
              <a:gd name="f37" fmla="*/ f28 1 1135066"/>
              <a:gd name="f38" fmla="*/ f29 1 477997"/>
              <a:gd name="f39" fmla="*/ f30 1 1135066"/>
              <a:gd name="f40" fmla="*/ f31 1 477997"/>
              <a:gd name="f41" fmla="*/ f32 1 1135066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1135066" h="47799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2CC3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2035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7C1358-3A6F-80F8-1622-05F8BFF78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18DD3-F6E3-E35B-4675-4961C6136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9274DC-B1E0-F65B-1481-FA2C0469F4C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de-DE"/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D3368-EC73-271D-B86B-B6680080560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BB53B-8949-D8E1-7C52-D8121142B23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fld id="{CCF83F2B-4540-4EF9-AADF-F9D485B314AD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hansaifee/Git-Gam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rello.com/b/gF0VGzul/git-kanban" TargetMode="External"/><Relationship Id="rId4" Type="http://schemas.openxmlformats.org/officeDocument/2006/relationships/hyperlink" Target="https://docs.google.com/spreadsheets/d/1OMArljF2LpWNn-FKRMXUrwybi12l5OPowxQbWUM-Z8U/edit#gid=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F5F37-E262-FA11-B271-85CAA3E7BA1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/>
              <a:t>Gitgame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EC09DD-A0AB-0001-D9ED-FFE01D87A2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AT"/>
              <a:t>Group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>
            <a:extLst>
              <a:ext uri="{FF2B5EF4-FFF2-40B4-BE49-F238E27FC236}">
                <a16:creationId xmlns:a16="http://schemas.microsoft.com/office/drawing/2014/main" id="{2D9B0D8C-455E-1B94-4F46-A369490F0F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/>
              <a:t>Goals</a:t>
            </a:r>
            <a:endParaRPr lang="-" dirty="0"/>
          </a:p>
        </p:txBody>
      </p:sp>
      <p:sp>
        <p:nvSpPr>
          <p:cNvPr id="3" name="Textplatzhalter 13">
            <a:extLst>
              <a:ext uri="{FF2B5EF4-FFF2-40B4-BE49-F238E27FC236}">
                <a16:creationId xmlns:a16="http://schemas.microsoft.com/office/drawing/2014/main" id="{197CC816-D9D6-F731-225C-55AD7F036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AT" b="0" dirty="0" err="1"/>
              <a:t>Challanges</a:t>
            </a:r>
            <a:endParaRPr lang="-" b="0" dirty="0"/>
          </a:p>
        </p:txBody>
      </p:sp>
      <p:sp>
        <p:nvSpPr>
          <p:cNvPr id="4" name="Inhaltsplatzhalter 14">
            <a:extLst>
              <a:ext uri="{FF2B5EF4-FFF2-40B4-BE49-F238E27FC236}">
                <a16:creationId xmlns:a16="http://schemas.microsoft.com/office/drawing/2014/main" id="{A8392171-9F52-CE6D-3E51-89F05CCAA82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36611" y="4429655"/>
            <a:ext cx="5614992" cy="1767946"/>
          </a:xfrm>
        </p:spPr>
        <p:txBody>
          <a:bodyPr anchor="t"/>
          <a:lstStyle/>
          <a:p>
            <a:pPr marL="228600" lvl="0" indent="-228600">
              <a:buChar char="•"/>
            </a:pPr>
            <a:r>
              <a:rPr lang="de-AT" b="0"/>
              <a:t>Increase User friendlyness</a:t>
            </a:r>
          </a:p>
          <a:p>
            <a:pPr marL="228600" lvl="0" indent="-228600">
              <a:buChar char="•"/>
            </a:pPr>
            <a:r>
              <a:rPr lang="de-AT" b="0"/>
              <a:t>Track how many hints are needed</a:t>
            </a:r>
          </a:p>
          <a:p>
            <a:pPr marL="228600" lvl="0" indent="-228600">
              <a:buChar char="•"/>
            </a:pPr>
            <a:r>
              <a:rPr lang="de-AT" b="0"/>
              <a:t>Implement Score Page later</a:t>
            </a:r>
            <a:endParaRPr lang="-" b="0"/>
          </a:p>
        </p:txBody>
      </p:sp>
      <p:sp>
        <p:nvSpPr>
          <p:cNvPr id="5" name="Textplatzhalter 15">
            <a:extLst>
              <a:ext uri="{FF2B5EF4-FFF2-40B4-BE49-F238E27FC236}">
                <a16:creationId xmlns:a16="http://schemas.microsoft.com/office/drawing/2014/main" id="{86BFD13E-1ABF-6772-AA19-8EA6CE64F8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/>
          <a:p>
            <a:pPr marL="0" lvl="0" indent="0">
              <a:lnSpc>
                <a:spcPct val="70000"/>
              </a:lnSpc>
              <a:buNone/>
            </a:pPr>
            <a:r>
              <a:rPr lang="de-AT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Hosting</a:t>
            </a:r>
            <a:endParaRPr lang="-" sz="1900" dirty="0"/>
          </a:p>
        </p:txBody>
      </p:sp>
      <p:sp>
        <p:nvSpPr>
          <p:cNvPr id="6" name="Inhaltsplatzhalter 16">
            <a:extLst>
              <a:ext uri="{FF2B5EF4-FFF2-40B4-BE49-F238E27FC236}">
                <a16:creationId xmlns:a16="http://schemas.microsoft.com/office/drawing/2014/main" id="{98A3F867-16BB-2F53-1B59-7554B93D93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1050929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de-AT" sz="1900" dirty="0" err="1"/>
              <a:t>Using</a:t>
            </a:r>
            <a:r>
              <a:rPr lang="de-AT" sz="1900" dirty="0"/>
              <a:t> Webspace </a:t>
            </a:r>
            <a:endParaRPr lang="en-AT" sz="1900" dirty="0"/>
          </a:p>
        </p:txBody>
      </p:sp>
      <p:sp>
        <p:nvSpPr>
          <p:cNvPr id="7" name="Textfeld 22">
            <a:extLst>
              <a:ext uri="{FF2B5EF4-FFF2-40B4-BE49-F238E27FC236}">
                <a16:creationId xmlns:a16="http://schemas.microsoft.com/office/drawing/2014/main" id="{E493CAB3-C9B3-B439-1CA9-2FF3C72170EB}"/>
              </a:ext>
            </a:extLst>
          </p:cNvPr>
          <p:cNvSpPr txBox="1"/>
          <p:nvPr/>
        </p:nvSpPr>
        <p:spPr>
          <a:xfrm>
            <a:off x="836611" y="3821113"/>
            <a:ext cx="525939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2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rPr>
              <a:t>Progress &amp; Highscore</a:t>
            </a:r>
            <a:endParaRPr lang="-" sz="2400" b="0" i="0" u="none" strike="noStrike" kern="1200" cap="none" spc="0" baseline="0">
              <a:solidFill>
                <a:srgbClr val="000000"/>
              </a:solidFill>
              <a:uFillTx/>
              <a:latin typeface="Avenir Next LT Pro"/>
            </a:endParaRPr>
          </a:p>
        </p:txBody>
      </p:sp>
      <p:sp>
        <p:nvSpPr>
          <p:cNvPr id="9" name="Inhaltsplatzhalter 14">
            <a:extLst>
              <a:ext uri="{FF2B5EF4-FFF2-40B4-BE49-F238E27FC236}">
                <a16:creationId xmlns:a16="http://schemas.microsoft.com/office/drawing/2014/main" id="{2C7AB86B-DA1B-42E6-290C-0D91B8541057}"/>
              </a:ext>
            </a:extLst>
          </p:cNvPr>
          <p:cNvSpPr txBox="1"/>
          <p:nvPr/>
        </p:nvSpPr>
        <p:spPr>
          <a:xfrm>
            <a:off x="836611" y="2633462"/>
            <a:ext cx="4333323" cy="4847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2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rPr>
              <a:t>Add new challanges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9">
            <a:extLst>
              <a:ext uri="{FF2B5EF4-FFF2-40B4-BE49-F238E27FC236}">
                <a16:creationId xmlns:a16="http://schemas.microsoft.com/office/drawing/2014/main" id="{95EF86B2-BE5B-6837-84E9-3A0CD63C89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/>
              <a:t>Problems</a:t>
            </a:r>
            <a:endParaRPr lang="-"/>
          </a:p>
        </p:txBody>
      </p:sp>
      <p:sp>
        <p:nvSpPr>
          <p:cNvPr id="3" name="Textplatzhalter 10">
            <a:extLst>
              <a:ext uri="{FF2B5EF4-FFF2-40B4-BE49-F238E27FC236}">
                <a16:creationId xmlns:a16="http://schemas.microsoft.com/office/drawing/2014/main" id="{B2BD60B6-B5BA-4EB2-3AC9-790C9650924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8">
            <a:extLst>
              <a:ext uri="{FF2B5EF4-FFF2-40B4-BE49-F238E27FC236}">
                <a16:creationId xmlns:a16="http://schemas.microsoft.com/office/drawing/2014/main" id="{731C6F6D-D1C4-92BC-3275-BE08EF600787}"/>
              </a:ext>
            </a:extLst>
          </p:cNvPr>
          <p:cNvSpPr txBox="1"/>
          <p:nvPr/>
        </p:nvSpPr>
        <p:spPr>
          <a:xfrm>
            <a:off x="94487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94885D-C30F-413D-B468-BB825A997818}" type="slidenum">
              <a:t>11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>
            <a:extLst>
              <a:ext uri="{FF2B5EF4-FFF2-40B4-BE49-F238E27FC236}">
                <a16:creationId xmlns:a16="http://schemas.microsoft.com/office/drawing/2014/main" id="{7B71F81D-6799-509C-352D-D3D55C4FCA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/>
              <a:t>Problems </a:t>
            </a:r>
            <a:r>
              <a:rPr lang="de-AT" dirty="0" err="1"/>
              <a:t>from</a:t>
            </a:r>
            <a:r>
              <a:rPr lang="de-AT" dirty="0"/>
              <a:t> last Semester</a:t>
            </a:r>
            <a:endParaRPr lang="-" dirty="0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B2034D02-7B78-F1F3-7C82-DB84A4E2746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Documentation</a:t>
            </a:r>
          </a:p>
          <a:p>
            <a:pPr lvl="0"/>
            <a:endParaRPr lang="de-AT"/>
          </a:p>
          <a:p>
            <a:pPr lvl="0"/>
            <a:r>
              <a:rPr lang="de-AT"/>
              <a:t>Organziation</a:t>
            </a:r>
          </a:p>
          <a:p>
            <a:pPr lvl="0"/>
            <a:endParaRPr lang="de-AT"/>
          </a:p>
          <a:p>
            <a:pPr lvl="0"/>
            <a:r>
              <a:rPr lang="de-AT"/>
              <a:t>Database FH</a:t>
            </a:r>
          </a:p>
          <a:p>
            <a:pPr lvl="0"/>
            <a:endParaRPr lang="de-AT"/>
          </a:p>
          <a:p>
            <a:pPr lvl="0"/>
            <a:r>
              <a:rPr lang="de-AT"/>
              <a:t>Challange script, was not dynamic</a:t>
            </a:r>
            <a:endParaRPr lang="-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>
            <a:extLst>
              <a:ext uri="{FF2B5EF4-FFF2-40B4-BE49-F238E27FC236}">
                <a16:creationId xmlns:a16="http://schemas.microsoft.com/office/drawing/2014/main" id="{7B71F81D-6799-509C-352D-D3D55C4FCA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/>
              <a:t>Problems this </a:t>
            </a:r>
            <a:r>
              <a:rPr lang="de-AT" dirty="0" err="1"/>
              <a:t>semester</a:t>
            </a:r>
            <a:endParaRPr lang="-" dirty="0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B2034D02-7B78-F1F3-7C82-DB84A4E2746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FH Database</a:t>
            </a:r>
          </a:p>
          <a:p>
            <a:pPr lvl="0"/>
            <a:endParaRPr lang="de-AT" dirty="0"/>
          </a:p>
          <a:p>
            <a:pPr lvl="0"/>
            <a:r>
              <a:rPr lang="de-AT" dirty="0"/>
              <a:t>Webspace (</a:t>
            </a:r>
            <a:r>
              <a:rPr lang="de-AT" dirty="0" err="1"/>
              <a:t>authorization</a:t>
            </a:r>
            <a:r>
              <a:rPr lang="de-AT" dirty="0"/>
              <a:t>)</a:t>
            </a:r>
            <a:endParaRPr lang="-" dirty="0"/>
          </a:p>
        </p:txBody>
      </p:sp>
    </p:spTree>
    <p:extLst>
      <p:ext uri="{BB962C8B-B14F-4D97-AF65-F5344CB8AC3E}">
        <p14:creationId xmlns:p14="http://schemas.microsoft.com/office/powerpoint/2010/main" val="248138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9">
            <a:extLst>
              <a:ext uri="{FF2B5EF4-FFF2-40B4-BE49-F238E27FC236}">
                <a16:creationId xmlns:a16="http://schemas.microsoft.com/office/drawing/2014/main" id="{95EF86B2-BE5B-6837-84E9-3A0CD63C89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err="1"/>
              <a:t>Effort</a:t>
            </a:r>
            <a:r>
              <a:rPr lang="de-AT" dirty="0"/>
              <a:t> </a:t>
            </a:r>
            <a:r>
              <a:rPr lang="de-AT" dirty="0" err="1"/>
              <a:t>Estimation</a:t>
            </a:r>
            <a:endParaRPr lang="-" dirty="0"/>
          </a:p>
        </p:txBody>
      </p:sp>
      <p:sp>
        <p:nvSpPr>
          <p:cNvPr id="3" name="Textplatzhalter 10">
            <a:extLst>
              <a:ext uri="{FF2B5EF4-FFF2-40B4-BE49-F238E27FC236}">
                <a16:creationId xmlns:a16="http://schemas.microsoft.com/office/drawing/2014/main" id="{B2BD60B6-B5BA-4EB2-3AC9-790C9650924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8">
            <a:extLst>
              <a:ext uri="{FF2B5EF4-FFF2-40B4-BE49-F238E27FC236}">
                <a16:creationId xmlns:a16="http://schemas.microsoft.com/office/drawing/2014/main" id="{731C6F6D-D1C4-92BC-3275-BE08EF600787}"/>
              </a:ext>
            </a:extLst>
          </p:cNvPr>
          <p:cNvSpPr txBox="1"/>
          <p:nvPr/>
        </p:nvSpPr>
        <p:spPr>
          <a:xfrm>
            <a:off x="94487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94885D-C30F-413D-B468-BB825A997818}" type="slidenum">
              <a:t>14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96852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>
            <a:extLst>
              <a:ext uri="{FF2B5EF4-FFF2-40B4-BE49-F238E27FC236}">
                <a16:creationId xmlns:a16="http://schemas.microsoft.com/office/drawing/2014/main" id="{7B71F81D-6799-509C-352D-D3D55C4FCA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err="1"/>
              <a:t>Effort</a:t>
            </a:r>
            <a:r>
              <a:rPr lang="de-AT" dirty="0"/>
              <a:t> </a:t>
            </a:r>
            <a:r>
              <a:rPr lang="de-AT" dirty="0" err="1"/>
              <a:t>Estimation</a:t>
            </a:r>
            <a:endParaRPr lang="-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21B6445-C94D-9CBC-4F79-8BED3850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513" y="1941458"/>
            <a:ext cx="9829800" cy="37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D7D566-FC3E-40DC-B2DC-1BE605D1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2527" r="258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5B458C-6ABB-4F8A-B244-2D93F73C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de-AT" sz="480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Collaboration &amp; Tooling</a:t>
            </a:r>
            <a:endParaRPr lang="de-DE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5FE4A-9EC4-43CE-8A66-341383D6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/>
          </a:bodyPr>
          <a:lstStyle/>
          <a:p>
            <a:r>
              <a:rPr lang="de-AT" sz="2400" dirty="0" err="1">
                <a:highlight>
                  <a:srgbClr val="FFFF00"/>
                </a:highlight>
              </a:rPr>
              <a:t>Github</a:t>
            </a:r>
            <a:br>
              <a:rPr lang="de-AT" sz="2400" dirty="0">
                <a:highlight>
                  <a:srgbClr val="FFFF00"/>
                </a:highlight>
              </a:rPr>
            </a:br>
            <a:r>
              <a:rPr lang="de-AT" sz="2400" dirty="0">
                <a:highlight>
                  <a:srgbClr val="FFFF00"/>
                </a:highlight>
                <a:hlinkClick r:id="rId3"/>
              </a:rPr>
              <a:t>https://github.com/farhansaifee/Git-Game</a:t>
            </a:r>
            <a:endParaRPr lang="de-AT" sz="2400" dirty="0">
              <a:highlight>
                <a:srgbClr val="FFFF00"/>
              </a:highlight>
            </a:endParaRPr>
          </a:p>
          <a:p>
            <a:r>
              <a:rPr lang="de-AT" sz="2400" dirty="0" err="1">
                <a:highlight>
                  <a:srgbClr val="FFFF00"/>
                </a:highlight>
              </a:rPr>
              <a:t>Effort</a:t>
            </a:r>
            <a:r>
              <a:rPr lang="de-AT" sz="2400" dirty="0">
                <a:highlight>
                  <a:srgbClr val="FFFF00"/>
                </a:highlight>
              </a:rPr>
              <a:t> </a:t>
            </a:r>
            <a:r>
              <a:rPr lang="de-AT" sz="2400" dirty="0" err="1">
                <a:highlight>
                  <a:srgbClr val="FFFF00"/>
                </a:highlight>
              </a:rPr>
              <a:t>Estimation</a:t>
            </a:r>
            <a:br>
              <a:rPr lang="de-AT" sz="2400" dirty="0">
                <a:highlight>
                  <a:srgbClr val="FFFF00"/>
                </a:highlight>
              </a:rPr>
            </a:br>
            <a:r>
              <a:rPr lang="de-AT" sz="2400" dirty="0">
                <a:highlight>
                  <a:srgbClr val="FFFF00"/>
                </a:highlight>
                <a:hlinkClick r:id="rId4"/>
              </a:rPr>
              <a:t>https://docs.google.com/spreadsheets/d/1OMArljF2LpWNn-FKRMXUrwybi12l5OPowxQbWUM-Z8U/edit#gid=0</a:t>
            </a:r>
            <a:endParaRPr lang="de-AT" sz="2400" dirty="0">
              <a:highlight>
                <a:srgbClr val="FFFF00"/>
              </a:highlight>
            </a:endParaRPr>
          </a:p>
          <a:p>
            <a:r>
              <a:rPr lang="de-DE" sz="2400" dirty="0" err="1">
                <a:highlight>
                  <a:srgbClr val="FFFF00"/>
                </a:highlight>
              </a:rPr>
              <a:t>Trello</a:t>
            </a:r>
            <a:br>
              <a:rPr lang="de-DE" sz="2400" dirty="0">
                <a:highlight>
                  <a:srgbClr val="FFFF00"/>
                </a:highlight>
              </a:rPr>
            </a:br>
            <a:r>
              <a:rPr lang="de-DE" sz="2400" dirty="0">
                <a:highlight>
                  <a:srgbClr val="FFFF00"/>
                </a:highlight>
                <a:hlinkClick r:id="rId5"/>
              </a:rPr>
              <a:t>https://trello.com/b/gF0VGzul/git-kanban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537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F9FDB-F6AC-02E9-7E07-E990C5E9F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6227" y="1987494"/>
            <a:ext cx="5559552" cy="2514600"/>
          </a:xfrm>
        </p:spPr>
        <p:txBody>
          <a:bodyPr/>
          <a:lstStyle/>
          <a:p>
            <a:pPr lvl="0"/>
            <a:r>
              <a:rPr lang="de-DE"/>
              <a:t>Thank You for your Attention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33AAF5FA-F11D-21A2-D790-F17A54324D7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06FB9-C79C-5602-844C-E98DA8DB33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288F96-A4BC-C1E4-51B1-3A8276650FD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What changed</a:t>
            </a:r>
          </a:p>
          <a:p>
            <a:pPr lvl="0"/>
            <a:r>
              <a:rPr lang="de-DE"/>
              <a:t>Goals</a:t>
            </a:r>
          </a:p>
          <a:p>
            <a:pPr lvl="0"/>
            <a:r>
              <a:rPr lang="de-DE"/>
              <a:t>Problems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DCC92-3B88-A9D2-D8F7-2B08C2A675E0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372F3-14D9-D0CF-E455-A928061901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What changed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8EB52-8C66-502A-695F-5F48E53C3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>
            <a:extLst>
              <a:ext uri="{FF2B5EF4-FFF2-40B4-BE49-F238E27FC236}">
                <a16:creationId xmlns:a16="http://schemas.microsoft.com/office/drawing/2014/main" id="{EC3A1DB2-66E3-BFFD-D305-FC0F8E346C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/>
              <a:t>WebDesign</a:t>
            </a:r>
            <a:endParaRPr lang="-"/>
          </a:p>
        </p:txBody>
      </p:sp>
      <p:sp>
        <p:nvSpPr>
          <p:cNvPr id="3" name="Textplatzhalter 15">
            <a:extLst>
              <a:ext uri="{FF2B5EF4-FFF2-40B4-BE49-F238E27FC236}">
                <a16:creationId xmlns:a16="http://schemas.microsoft.com/office/drawing/2014/main" id="{918E5455-964F-DE6D-32F7-B51919394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6611" y="1278733"/>
            <a:ext cx="5157782" cy="823910"/>
          </a:xfrm>
        </p:spPr>
        <p:txBody>
          <a:bodyPr/>
          <a:lstStyle/>
          <a:p>
            <a:pPr lvl="0"/>
            <a:r>
              <a:rPr lang="de-AT" b="0"/>
              <a:t>Forgot password</a:t>
            </a:r>
            <a:endParaRPr lang="-" b="0"/>
          </a:p>
        </p:txBody>
      </p:sp>
      <p:pic>
        <p:nvPicPr>
          <p:cNvPr id="4" name="Inhaltsplatzhalter 20">
            <a:extLst>
              <a:ext uri="{FF2B5EF4-FFF2-40B4-BE49-F238E27FC236}">
                <a16:creationId xmlns:a16="http://schemas.microsoft.com/office/drawing/2014/main" id="{16B0D259-36A3-6B42-3BFB-927C08659FD8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1788859" y="2505071"/>
            <a:ext cx="3253298" cy="3684583"/>
          </a:xfrm>
        </p:spPr>
      </p:pic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F1603D01-C68E-0151-83DA-6E0286C3CBE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7602" y="1273969"/>
            <a:ext cx="5183184" cy="823910"/>
          </a:xfrm>
        </p:spPr>
        <p:txBody>
          <a:bodyPr/>
          <a:lstStyle/>
          <a:p>
            <a:pPr lvl="0"/>
            <a:r>
              <a:rPr lang="de-AT" b="0"/>
              <a:t>New password</a:t>
            </a:r>
            <a:endParaRPr lang="-" b="0"/>
          </a:p>
        </p:txBody>
      </p:sp>
      <p:pic>
        <p:nvPicPr>
          <p:cNvPr id="6" name="Inhaltsplatzhalter 24">
            <a:extLst>
              <a:ext uri="{FF2B5EF4-FFF2-40B4-BE49-F238E27FC236}">
                <a16:creationId xmlns:a16="http://schemas.microsoft.com/office/drawing/2014/main" id="{06F070FA-5CE4-E20E-79E6-70DF285CDB11}"/>
              </a:ext>
            </a:extLst>
          </p:cNvPr>
          <p:cNvPicPr>
            <a:picLocks noGrp="1" noChangeAspect="1"/>
          </p:cNvPicPr>
          <p:nvPr>
            <p:ph idx="4"/>
          </p:nvPr>
        </p:nvPicPr>
        <p:blipFill>
          <a:blip r:embed="rId3"/>
          <a:stretch>
            <a:fillRect/>
          </a:stretch>
        </p:blipFill>
        <p:spPr>
          <a:xfrm>
            <a:off x="7201786" y="2505071"/>
            <a:ext cx="3124020" cy="368458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D6CBA-92EC-2B72-CB3D-B95025C050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/>
              <a:t>WebDesign</a:t>
            </a:r>
            <a:endParaRPr lang="-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32B06-CFEA-6100-6023-240FEAB38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AT" b="0"/>
              <a:t>Contact Page</a:t>
            </a:r>
            <a:endParaRPr lang="-" b="0"/>
          </a:p>
        </p:txBody>
      </p:sp>
      <p:pic>
        <p:nvPicPr>
          <p:cNvPr id="4" name="Inhaltsplatzhalter 10">
            <a:extLst>
              <a:ext uri="{FF2B5EF4-FFF2-40B4-BE49-F238E27FC236}">
                <a16:creationId xmlns:a16="http://schemas.microsoft.com/office/drawing/2014/main" id="{EE0E7C70-370A-65FC-C256-AF8F08A2195F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992041" y="2505071"/>
            <a:ext cx="4853287" cy="3684583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BC219A-3DC8-C2C8-0115-3B079280A702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de-AT" b="0"/>
              <a:t>Help Page</a:t>
            </a:r>
            <a:endParaRPr lang="-" b="0"/>
          </a:p>
        </p:txBody>
      </p:sp>
      <p:pic>
        <p:nvPicPr>
          <p:cNvPr id="6" name="Inhaltsplatzhalter 20">
            <a:extLst>
              <a:ext uri="{FF2B5EF4-FFF2-40B4-BE49-F238E27FC236}">
                <a16:creationId xmlns:a16="http://schemas.microsoft.com/office/drawing/2014/main" id="{0B0C5D93-2C18-DDA6-277D-F6576207759D}"/>
              </a:ext>
            </a:extLst>
          </p:cNvPr>
          <p:cNvPicPr>
            <a:picLocks noGrp="1" noChangeAspect="1"/>
          </p:cNvPicPr>
          <p:nvPr>
            <p:ph idx="4"/>
          </p:nvPr>
        </p:nvPicPr>
        <p:blipFill>
          <a:blip r:embed="rId3"/>
          <a:stretch>
            <a:fillRect/>
          </a:stretch>
        </p:blipFill>
        <p:spPr>
          <a:xfrm>
            <a:off x="5842549" y="3423696"/>
            <a:ext cx="5842494" cy="184734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CB049-06C7-7FE6-CC62-47B1136A5E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/>
              <a:t>WebDesign</a:t>
            </a:r>
            <a:endParaRPr lang="-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5117CC-7D27-B042-4D22-1C18A471C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2014" y="1690689"/>
            <a:ext cx="5157782" cy="490008"/>
          </a:xfrm>
        </p:spPr>
        <p:txBody>
          <a:bodyPr/>
          <a:lstStyle/>
          <a:p>
            <a:pPr lvl="0"/>
            <a:r>
              <a:rPr lang="de-AT" b="0"/>
              <a:t>Wiki Page</a:t>
            </a:r>
            <a:endParaRPr lang="-" b="0"/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86701847-657C-74AA-96B4-AED49B633333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865186" y="2498159"/>
            <a:ext cx="5157782" cy="1036179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F89CC-CCA8-590B-4BA0-637CD23E95A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46797" y="1784689"/>
            <a:ext cx="5183184" cy="490008"/>
          </a:xfrm>
        </p:spPr>
        <p:txBody>
          <a:bodyPr/>
          <a:lstStyle/>
          <a:p>
            <a:pPr lvl="0"/>
            <a:r>
              <a:rPr lang="de-AT" b="0"/>
              <a:t>Searchbar</a:t>
            </a:r>
            <a:endParaRPr lang="-" b="0"/>
          </a:p>
        </p:txBody>
      </p:sp>
      <p:pic>
        <p:nvPicPr>
          <p:cNvPr id="6" name="Inhaltsplatzhalter 10">
            <a:extLst>
              <a:ext uri="{FF2B5EF4-FFF2-40B4-BE49-F238E27FC236}">
                <a16:creationId xmlns:a16="http://schemas.microsoft.com/office/drawing/2014/main" id="{416F14F1-3F72-FD1D-60A9-8CA37A2883DF}"/>
              </a:ext>
            </a:extLst>
          </p:cNvPr>
          <p:cNvPicPr>
            <a:picLocks noGrp="1" noChangeAspect="1"/>
          </p:cNvPicPr>
          <p:nvPr>
            <p:ph idx="4"/>
          </p:nvPr>
        </p:nvPicPr>
        <p:blipFill>
          <a:blip r:embed="rId3"/>
          <a:stretch>
            <a:fillRect/>
          </a:stretch>
        </p:blipFill>
        <p:spPr>
          <a:xfrm>
            <a:off x="6194429" y="3280986"/>
            <a:ext cx="5183184" cy="1895852"/>
          </a:xfrm>
        </p:spPr>
      </p:pic>
      <p:pic>
        <p:nvPicPr>
          <p:cNvPr id="7" name="Grafik 14">
            <a:extLst>
              <a:ext uri="{FF2B5EF4-FFF2-40B4-BE49-F238E27FC236}">
                <a16:creationId xmlns:a16="http://schemas.microsoft.com/office/drawing/2014/main" id="{54023B66-B980-6EAD-5B13-D7425622F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4" y="3706712"/>
            <a:ext cx="5183184" cy="10468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fik 16">
            <a:extLst>
              <a:ext uri="{FF2B5EF4-FFF2-40B4-BE49-F238E27FC236}">
                <a16:creationId xmlns:a16="http://schemas.microsoft.com/office/drawing/2014/main" id="{CE460849-D23C-759B-E522-7C988BB58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4" y="4890064"/>
            <a:ext cx="5183184" cy="10112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5A92F-AD12-5E13-A0AB-5D4EC4C26B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/>
              <a:t>Challanges</a:t>
            </a:r>
            <a:endParaRPr lang="-"/>
          </a:p>
        </p:txBody>
      </p:sp>
      <p:pic>
        <p:nvPicPr>
          <p:cNvPr id="3" name="Inhaltsplatzhalter 10">
            <a:extLst>
              <a:ext uri="{FF2B5EF4-FFF2-40B4-BE49-F238E27FC236}">
                <a16:creationId xmlns:a16="http://schemas.microsoft.com/office/drawing/2014/main" id="{ABF7B772-9EE7-C44E-F85C-4C1F0854537F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2365031" y="1994397"/>
            <a:ext cx="7461942" cy="4058244"/>
          </a:xfrm>
        </p:spPr>
      </p:pic>
      <p:sp>
        <p:nvSpPr>
          <p:cNvPr id="6" name="Foliennummernplatzhalter 8">
            <a:extLst>
              <a:ext uri="{FF2B5EF4-FFF2-40B4-BE49-F238E27FC236}">
                <a16:creationId xmlns:a16="http://schemas.microsoft.com/office/drawing/2014/main" id="{B15EF549-CF5C-90D4-5C29-C941B94F656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8EAC90-537E-4782-B2C9-B8EC742D395E}" type="slidenum">
              <a:t>7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DC463-FFCA-B771-A5A7-52AC7ADC2E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/>
              <a:t>Progress &amp; Highscore</a:t>
            </a:r>
            <a:endParaRPr lang="-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691C32-7D3A-B890-F848-CA76471D23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54336" y="1732211"/>
            <a:ext cx="1886480" cy="823910"/>
          </a:xfrm>
        </p:spPr>
        <p:txBody>
          <a:bodyPr/>
          <a:lstStyle/>
          <a:p>
            <a:pPr lvl="0"/>
            <a:r>
              <a:rPr lang="de-AT" b="0"/>
              <a:t>Progressbar</a:t>
            </a:r>
            <a:endParaRPr lang="-" b="0"/>
          </a:p>
        </p:txBody>
      </p:sp>
      <p:pic>
        <p:nvPicPr>
          <p:cNvPr id="4" name="Inhaltsplatzhalter 10">
            <a:extLst>
              <a:ext uri="{FF2B5EF4-FFF2-40B4-BE49-F238E27FC236}">
                <a16:creationId xmlns:a16="http://schemas.microsoft.com/office/drawing/2014/main" id="{2A833F30-E810-9D31-943A-5EB2222798B9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839784" y="3245342"/>
            <a:ext cx="5157782" cy="2204051"/>
          </a:xfrm>
        </p:spPr>
      </p:pic>
      <p:pic>
        <p:nvPicPr>
          <p:cNvPr id="5" name="Inhaltsplatzhalter 12">
            <a:extLst>
              <a:ext uri="{FF2B5EF4-FFF2-40B4-BE49-F238E27FC236}">
                <a16:creationId xmlns:a16="http://schemas.microsoft.com/office/drawing/2014/main" id="{DC829747-3D5E-6162-CA97-B391C78D5B03}"/>
              </a:ext>
            </a:extLst>
          </p:cNvPr>
          <p:cNvPicPr>
            <a:picLocks noGrp="1" noChangeAspect="1"/>
          </p:cNvPicPr>
          <p:nvPr>
            <p:ph idx="4"/>
          </p:nvPr>
        </p:nvPicPr>
        <p:blipFill>
          <a:blip r:embed="rId3"/>
          <a:stretch>
            <a:fillRect/>
          </a:stretch>
        </p:blipFill>
        <p:spPr>
          <a:xfrm>
            <a:off x="6172200" y="3228097"/>
            <a:ext cx="5183184" cy="2238542"/>
          </a:xfrm>
        </p:spPr>
      </p:pic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0CA339D8-98E7-8D39-6E63-0D350CF9157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BFD199-66F5-42A7-8079-2722FFB9E2E3}" type="slidenum">
              <a:t>8</a:t>
            </a:fld>
            <a:endParaRPr lang="de-DE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9">
            <a:extLst>
              <a:ext uri="{FF2B5EF4-FFF2-40B4-BE49-F238E27FC236}">
                <a16:creationId xmlns:a16="http://schemas.microsoft.com/office/drawing/2014/main" id="{2F7A1F91-545E-2472-26FE-24D206960F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/>
              <a:t>Goals</a:t>
            </a:r>
            <a:endParaRPr lang="-"/>
          </a:p>
        </p:txBody>
      </p:sp>
      <p:sp>
        <p:nvSpPr>
          <p:cNvPr id="3" name="Textplatzhalter 10">
            <a:extLst>
              <a:ext uri="{FF2B5EF4-FFF2-40B4-BE49-F238E27FC236}">
                <a16:creationId xmlns:a16="http://schemas.microsoft.com/office/drawing/2014/main" id="{AFDDE6F8-FD3B-7A03-78EB-CDA554053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AD78FAAE-9EE5-83F8-EE5E-DAD8FFFE9FD6}"/>
              </a:ext>
            </a:extLst>
          </p:cNvPr>
          <p:cNvSpPr txBox="1"/>
          <p:nvPr/>
        </p:nvSpPr>
        <p:spPr>
          <a:xfrm>
            <a:off x="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6" name="Foliennummernplatzhalter 8">
            <a:extLst>
              <a:ext uri="{FF2B5EF4-FFF2-40B4-BE49-F238E27FC236}">
                <a16:creationId xmlns:a16="http://schemas.microsoft.com/office/drawing/2014/main" id="{2FBE0808-47A6-2A55-2B79-41F7A32048A2}"/>
              </a:ext>
            </a:extLst>
          </p:cNvPr>
          <p:cNvSpPr txBox="1"/>
          <p:nvPr/>
        </p:nvSpPr>
        <p:spPr>
          <a:xfrm>
            <a:off x="94487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00B297B-EAED-4E05-8D43-07D05E376306}" type="slidenum">
              <a:t>9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%7b9C7B1F0B-B2A3-44E3-A6CA-82329976FA6F%7dtf78504181_win32</Template>
  <TotalTime>0</TotalTime>
  <Words>145</Words>
  <Application>Microsoft Office PowerPoint</Application>
  <PresentationFormat>Breitbild</PresentationFormat>
  <Paragraphs>58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Century Schoolbook</vt:lpstr>
      <vt:lpstr>Tw Cen MT</vt:lpstr>
      <vt:lpstr>ShapesVTI</vt:lpstr>
      <vt:lpstr>Gitgame</vt:lpstr>
      <vt:lpstr>Agenda</vt:lpstr>
      <vt:lpstr>What changed</vt:lpstr>
      <vt:lpstr>WebDesign</vt:lpstr>
      <vt:lpstr>WebDesign</vt:lpstr>
      <vt:lpstr>WebDesign</vt:lpstr>
      <vt:lpstr>Challanges</vt:lpstr>
      <vt:lpstr>Progress &amp; Highscore</vt:lpstr>
      <vt:lpstr>Goals</vt:lpstr>
      <vt:lpstr>Goals</vt:lpstr>
      <vt:lpstr>Problems</vt:lpstr>
      <vt:lpstr>Problems from last Semester</vt:lpstr>
      <vt:lpstr>Problems this semester</vt:lpstr>
      <vt:lpstr>Effort Estimation</vt:lpstr>
      <vt:lpstr>Effort Estimation</vt:lpstr>
      <vt:lpstr>Collaboration &amp; Tooling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Gitgame</dc:title>
  <dc:creator>Mohammad Farhan Saifee</dc:creator>
  <cp:lastModifiedBy>Mohammad Farhan Saifee</cp:lastModifiedBy>
  <cp:revision>8</cp:revision>
  <dcterms:created xsi:type="dcterms:W3CDTF">2022-06-24T06:23:04Z</dcterms:created>
  <dcterms:modified xsi:type="dcterms:W3CDTF">2023-01-31T15:40:58Z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