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3" r:id="rId7"/>
    <p:sldId id="258" r:id="rId8"/>
    <p:sldId id="259" r:id="rId9"/>
    <p:sldId id="266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892FD-C1B0-446D-A5E4-C98C5BB992D0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646C2C-1150-401D-BEDF-72FDF8D99EE1}">
      <dgm:prSet/>
      <dgm:spPr/>
      <dgm:t>
        <a:bodyPr/>
        <a:lstStyle/>
        <a:p>
          <a:r>
            <a:rPr lang="de-AT"/>
            <a:t>Funktionen</a:t>
          </a:r>
          <a:endParaRPr lang="en-US"/>
        </a:p>
      </dgm:t>
    </dgm:pt>
    <dgm:pt modelId="{0252B4CC-ECFF-4EA3-81B2-493C0D37FAD1}" type="parTrans" cxnId="{585A3B73-ABF6-41E6-9E03-03890E773E22}">
      <dgm:prSet/>
      <dgm:spPr/>
      <dgm:t>
        <a:bodyPr/>
        <a:lstStyle/>
        <a:p>
          <a:endParaRPr lang="en-US"/>
        </a:p>
      </dgm:t>
    </dgm:pt>
    <dgm:pt modelId="{4B3796A5-B878-4011-97A6-1E2CE3F95EBE}" type="sibTrans" cxnId="{585A3B73-ABF6-41E6-9E03-03890E773E22}">
      <dgm:prSet/>
      <dgm:spPr/>
      <dgm:t>
        <a:bodyPr/>
        <a:lstStyle/>
        <a:p>
          <a:endParaRPr lang="en-US"/>
        </a:p>
      </dgm:t>
    </dgm:pt>
    <dgm:pt modelId="{776A5A3C-DDB0-47CB-8480-CEF7DF83742D}">
      <dgm:prSet/>
      <dgm:spPr/>
      <dgm:t>
        <a:bodyPr/>
        <a:lstStyle/>
        <a:p>
          <a:r>
            <a:rPr lang="de-AT" dirty="0"/>
            <a:t>Design</a:t>
          </a:r>
          <a:endParaRPr lang="en-US" dirty="0"/>
        </a:p>
      </dgm:t>
    </dgm:pt>
    <dgm:pt modelId="{33197592-4AA2-4804-9481-F592A249CEAB}" type="parTrans" cxnId="{AE873E5C-F92D-4F76-B488-DE5A5E4D4192}">
      <dgm:prSet/>
      <dgm:spPr/>
      <dgm:t>
        <a:bodyPr/>
        <a:lstStyle/>
        <a:p>
          <a:endParaRPr lang="en-US"/>
        </a:p>
      </dgm:t>
    </dgm:pt>
    <dgm:pt modelId="{B2457874-62B0-4EC5-BB11-11BCCB106CF7}" type="sibTrans" cxnId="{AE873E5C-F92D-4F76-B488-DE5A5E4D4192}">
      <dgm:prSet/>
      <dgm:spPr/>
      <dgm:t>
        <a:bodyPr/>
        <a:lstStyle/>
        <a:p>
          <a:endParaRPr lang="en-US"/>
        </a:p>
      </dgm:t>
    </dgm:pt>
    <dgm:pt modelId="{ADCC8D7D-8461-49D2-A0A1-144869D5A352}">
      <dgm:prSet/>
      <dgm:spPr/>
      <dgm:t>
        <a:bodyPr/>
        <a:lstStyle/>
        <a:p>
          <a:r>
            <a:rPr lang="de-AT"/>
            <a:t>Ablauf</a:t>
          </a:r>
          <a:endParaRPr lang="en-US"/>
        </a:p>
      </dgm:t>
    </dgm:pt>
    <dgm:pt modelId="{96F8AC75-8046-47D9-879D-D7FDD537C209}" type="parTrans" cxnId="{5B8A274D-BD7F-408E-A53A-A6388E100DFD}">
      <dgm:prSet/>
      <dgm:spPr/>
      <dgm:t>
        <a:bodyPr/>
        <a:lstStyle/>
        <a:p>
          <a:endParaRPr lang="en-US"/>
        </a:p>
      </dgm:t>
    </dgm:pt>
    <dgm:pt modelId="{F259FDD2-3D2C-4818-9C56-6EAB1D4E9B6F}" type="sibTrans" cxnId="{5B8A274D-BD7F-408E-A53A-A6388E100DFD}">
      <dgm:prSet/>
      <dgm:spPr/>
      <dgm:t>
        <a:bodyPr/>
        <a:lstStyle/>
        <a:p>
          <a:endParaRPr lang="en-US"/>
        </a:p>
      </dgm:t>
    </dgm:pt>
    <dgm:pt modelId="{71B77A99-9C6E-4352-A2FF-06931928CB4D}">
      <dgm:prSet/>
      <dgm:spPr/>
      <dgm:t>
        <a:bodyPr/>
        <a:lstStyle/>
        <a:p>
          <a:r>
            <a:rPr lang="de-AT"/>
            <a:t>Collaboration &amp; Tooling</a:t>
          </a:r>
          <a:endParaRPr lang="en-US"/>
        </a:p>
      </dgm:t>
    </dgm:pt>
    <dgm:pt modelId="{29992125-CC9B-47CB-95F6-D98EE6664A12}" type="parTrans" cxnId="{3C930602-1B1B-4AEE-8848-92004CE1545D}">
      <dgm:prSet/>
      <dgm:spPr/>
      <dgm:t>
        <a:bodyPr/>
        <a:lstStyle/>
        <a:p>
          <a:endParaRPr lang="en-US"/>
        </a:p>
      </dgm:t>
    </dgm:pt>
    <dgm:pt modelId="{B2811EED-A2C5-45FC-9BD3-95354C30E09E}" type="sibTrans" cxnId="{3C930602-1B1B-4AEE-8848-92004CE1545D}">
      <dgm:prSet/>
      <dgm:spPr/>
      <dgm:t>
        <a:bodyPr/>
        <a:lstStyle/>
        <a:p>
          <a:endParaRPr lang="en-US"/>
        </a:p>
      </dgm:t>
    </dgm:pt>
    <dgm:pt modelId="{D8C73ECA-1566-426F-B235-D2F51AE05226}" type="pres">
      <dgm:prSet presAssocID="{9B2892FD-C1B0-446D-A5E4-C98C5BB992D0}" presName="linear" presStyleCnt="0">
        <dgm:presLayoutVars>
          <dgm:dir/>
          <dgm:animLvl val="lvl"/>
          <dgm:resizeHandles val="exact"/>
        </dgm:presLayoutVars>
      </dgm:prSet>
      <dgm:spPr/>
    </dgm:pt>
    <dgm:pt modelId="{A7334683-6EC1-4788-9E5B-EED277280EC5}" type="pres">
      <dgm:prSet presAssocID="{4E646C2C-1150-401D-BEDF-72FDF8D99EE1}" presName="parentLin" presStyleCnt="0"/>
      <dgm:spPr/>
    </dgm:pt>
    <dgm:pt modelId="{33E09355-9056-489A-B20E-65465780776A}" type="pres">
      <dgm:prSet presAssocID="{4E646C2C-1150-401D-BEDF-72FDF8D99EE1}" presName="parentLeftMargin" presStyleLbl="node1" presStyleIdx="0" presStyleCnt="4"/>
      <dgm:spPr/>
    </dgm:pt>
    <dgm:pt modelId="{32286DF6-2E18-4A24-BF69-081F56EDEB50}" type="pres">
      <dgm:prSet presAssocID="{4E646C2C-1150-401D-BEDF-72FDF8D99E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047326-148F-4792-8255-33C468095BA3}" type="pres">
      <dgm:prSet presAssocID="{4E646C2C-1150-401D-BEDF-72FDF8D99EE1}" presName="negativeSpace" presStyleCnt="0"/>
      <dgm:spPr/>
    </dgm:pt>
    <dgm:pt modelId="{A5458B33-F4B3-401C-BC64-1A16E2987752}" type="pres">
      <dgm:prSet presAssocID="{4E646C2C-1150-401D-BEDF-72FDF8D99EE1}" presName="childText" presStyleLbl="conFgAcc1" presStyleIdx="0" presStyleCnt="4">
        <dgm:presLayoutVars>
          <dgm:bulletEnabled val="1"/>
        </dgm:presLayoutVars>
      </dgm:prSet>
      <dgm:spPr/>
    </dgm:pt>
    <dgm:pt modelId="{BB968E44-2FCC-4A54-B250-7069CCFBDB2D}" type="pres">
      <dgm:prSet presAssocID="{4B3796A5-B878-4011-97A6-1E2CE3F95EBE}" presName="spaceBetweenRectangles" presStyleCnt="0"/>
      <dgm:spPr/>
    </dgm:pt>
    <dgm:pt modelId="{5BEDEA14-F96E-4E5F-955D-EFB33BE99726}" type="pres">
      <dgm:prSet presAssocID="{776A5A3C-DDB0-47CB-8480-CEF7DF83742D}" presName="parentLin" presStyleCnt="0"/>
      <dgm:spPr/>
    </dgm:pt>
    <dgm:pt modelId="{A7694FC9-2293-4FC7-BF1A-47A73ECC11AF}" type="pres">
      <dgm:prSet presAssocID="{776A5A3C-DDB0-47CB-8480-CEF7DF83742D}" presName="parentLeftMargin" presStyleLbl="node1" presStyleIdx="0" presStyleCnt="4"/>
      <dgm:spPr/>
    </dgm:pt>
    <dgm:pt modelId="{EBD245C9-DFF0-41A7-9388-A5261BA9A754}" type="pres">
      <dgm:prSet presAssocID="{776A5A3C-DDB0-47CB-8480-CEF7DF8374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CF0924B-2521-4205-8D8C-B4DF7EAEE527}" type="pres">
      <dgm:prSet presAssocID="{776A5A3C-DDB0-47CB-8480-CEF7DF83742D}" presName="negativeSpace" presStyleCnt="0"/>
      <dgm:spPr/>
    </dgm:pt>
    <dgm:pt modelId="{118ACC75-BC39-45F6-A53A-F2C4A2AB9D0D}" type="pres">
      <dgm:prSet presAssocID="{776A5A3C-DDB0-47CB-8480-CEF7DF83742D}" presName="childText" presStyleLbl="conFgAcc1" presStyleIdx="1" presStyleCnt="4">
        <dgm:presLayoutVars>
          <dgm:bulletEnabled val="1"/>
        </dgm:presLayoutVars>
      </dgm:prSet>
      <dgm:spPr/>
    </dgm:pt>
    <dgm:pt modelId="{BA71787A-A88E-4819-996F-D92EA305FA81}" type="pres">
      <dgm:prSet presAssocID="{B2457874-62B0-4EC5-BB11-11BCCB106CF7}" presName="spaceBetweenRectangles" presStyleCnt="0"/>
      <dgm:spPr/>
    </dgm:pt>
    <dgm:pt modelId="{F7676DDD-6C2B-41F7-BF29-EBE9C6D77EF3}" type="pres">
      <dgm:prSet presAssocID="{ADCC8D7D-8461-49D2-A0A1-144869D5A352}" presName="parentLin" presStyleCnt="0"/>
      <dgm:spPr/>
    </dgm:pt>
    <dgm:pt modelId="{ADD17296-4D4D-4409-8526-0D004CF65EB3}" type="pres">
      <dgm:prSet presAssocID="{ADCC8D7D-8461-49D2-A0A1-144869D5A352}" presName="parentLeftMargin" presStyleLbl="node1" presStyleIdx="1" presStyleCnt="4"/>
      <dgm:spPr/>
    </dgm:pt>
    <dgm:pt modelId="{DD18471A-F244-4FBE-8608-DE023A4BB045}" type="pres">
      <dgm:prSet presAssocID="{ADCC8D7D-8461-49D2-A0A1-144869D5A3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7196A1-17D5-4C35-A619-B26E94810519}" type="pres">
      <dgm:prSet presAssocID="{ADCC8D7D-8461-49D2-A0A1-144869D5A352}" presName="negativeSpace" presStyleCnt="0"/>
      <dgm:spPr/>
    </dgm:pt>
    <dgm:pt modelId="{BCF57EF9-8E23-4003-81BE-4DDBBFB2464D}" type="pres">
      <dgm:prSet presAssocID="{ADCC8D7D-8461-49D2-A0A1-144869D5A352}" presName="childText" presStyleLbl="conFgAcc1" presStyleIdx="2" presStyleCnt="4">
        <dgm:presLayoutVars>
          <dgm:bulletEnabled val="1"/>
        </dgm:presLayoutVars>
      </dgm:prSet>
      <dgm:spPr/>
    </dgm:pt>
    <dgm:pt modelId="{CAE9A89A-57B7-4BAB-8BB5-E0379EEFCF55}" type="pres">
      <dgm:prSet presAssocID="{F259FDD2-3D2C-4818-9C56-6EAB1D4E9B6F}" presName="spaceBetweenRectangles" presStyleCnt="0"/>
      <dgm:spPr/>
    </dgm:pt>
    <dgm:pt modelId="{C993FAC0-FE2B-4F5C-8A31-555235B57D57}" type="pres">
      <dgm:prSet presAssocID="{71B77A99-9C6E-4352-A2FF-06931928CB4D}" presName="parentLin" presStyleCnt="0"/>
      <dgm:spPr/>
    </dgm:pt>
    <dgm:pt modelId="{75097659-29EC-44F4-AFA3-ACF4A95293BF}" type="pres">
      <dgm:prSet presAssocID="{71B77A99-9C6E-4352-A2FF-06931928CB4D}" presName="parentLeftMargin" presStyleLbl="node1" presStyleIdx="2" presStyleCnt="4"/>
      <dgm:spPr/>
    </dgm:pt>
    <dgm:pt modelId="{3DE453AC-EEE9-4C3D-B9EA-C3D861D9AF76}" type="pres">
      <dgm:prSet presAssocID="{71B77A99-9C6E-4352-A2FF-06931928CB4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E922B18-981A-4C32-9847-AB4131AD20F4}" type="pres">
      <dgm:prSet presAssocID="{71B77A99-9C6E-4352-A2FF-06931928CB4D}" presName="negativeSpace" presStyleCnt="0"/>
      <dgm:spPr/>
    </dgm:pt>
    <dgm:pt modelId="{7B715D4C-9C48-4B8B-BDBD-9EB7291A2073}" type="pres">
      <dgm:prSet presAssocID="{71B77A99-9C6E-4352-A2FF-06931928CB4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C930602-1B1B-4AEE-8848-92004CE1545D}" srcId="{9B2892FD-C1B0-446D-A5E4-C98C5BB992D0}" destId="{71B77A99-9C6E-4352-A2FF-06931928CB4D}" srcOrd="3" destOrd="0" parTransId="{29992125-CC9B-47CB-95F6-D98EE6664A12}" sibTransId="{B2811EED-A2C5-45FC-9BD3-95354C30E09E}"/>
    <dgm:cxn modelId="{3D002F10-F0E4-49E5-8FD0-B2BF29805F13}" type="presOf" srcId="{776A5A3C-DDB0-47CB-8480-CEF7DF83742D}" destId="{A7694FC9-2293-4FC7-BF1A-47A73ECC11AF}" srcOrd="0" destOrd="0" presId="urn:microsoft.com/office/officeart/2005/8/layout/list1"/>
    <dgm:cxn modelId="{516B8722-7BAB-4D57-A726-BD01B0C60B3F}" type="presOf" srcId="{ADCC8D7D-8461-49D2-A0A1-144869D5A352}" destId="{ADD17296-4D4D-4409-8526-0D004CF65EB3}" srcOrd="0" destOrd="0" presId="urn:microsoft.com/office/officeart/2005/8/layout/list1"/>
    <dgm:cxn modelId="{A7322F26-2063-4F06-973B-AE489BAAFEB7}" type="presOf" srcId="{4E646C2C-1150-401D-BEDF-72FDF8D99EE1}" destId="{33E09355-9056-489A-B20E-65465780776A}" srcOrd="0" destOrd="0" presId="urn:microsoft.com/office/officeart/2005/8/layout/list1"/>
    <dgm:cxn modelId="{AE873E5C-F92D-4F76-B488-DE5A5E4D4192}" srcId="{9B2892FD-C1B0-446D-A5E4-C98C5BB992D0}" destId="{776A5A3C-DDB0-47CB-8480-CEF7DF83742D}" srcOrd="1" destOrd="0" parTransId="{33197592-4AA2-4804-9481-F592A249CEAB}" sibTransId="{B2457874-62B0-4EC5-BB11-11BCCB106CF7}"/>
    <dgm:cxn modelId="{5B8A274D-BD7F-408E-A53A-A6388E100DFD}" srcId="{9B2892FD-C1B0-446D-A5E4-C98C5BB992D0}" destId="{ADCC8D7D-8461-49D2-A0A1-144869D5A352}" srcOrd="2" destOrd="0" parTransId="{96F8AC75-8046-47D9-879D-D7FDD537C209}" sibTransId="{F259FDD2-3D2C-4818-9C56-6EAB1D4E9B6F}"/>
    <dgm:cxn modelId="{585A3B73-ABF6-41E6-9E03-03890E773E22}" srcId="{9B2892FD-C1B0-446D-A5E4-C98C5BB992D0}" destId="{4E646C2C-1150-401D-BEDF-72FDF8D99EE1}" srcOrd="0" destOrd="0" parTransId="{0252B4CC-ECFF-4EA3-81B2-493C0D37FAD1}" sibTransId="{4B3796A5-B878-4011-97A6-1E2CE3F95EBE}"/>
    <dgm:cxn modelId="{1D333B7B-5D16-43B1-9F7D-DB5E6C92024F}" type="presOf" srcId="{71B77A99-9C6E-4352-A2FF-06931928CB4D}" destId="{3DE453AC-EEE9-4C3D-B9EA-C3D861D9AF76}" srcOrd="1" destOrd="0" presId="urn:microsoft.com/office/officeart/2005/8/layout/list1"/>
    <dgm:cxn modelId="{022A7598-071E-45FA-B5D0-10B9FD739F1B}" type="presOf" srcId="{ADCC8D7D-8461-49D2-A0A1-144869D5A352}" destId="{DD18471A-F244-4FBE-8608-DE023A4BB045}" srcOrd="1" destOrd="0" presId="urn:microsoft.com/office/officeart/2005/8/layout/list1"/>
    <dgm:cxn modelId="{361CEEB3-712C-43C4-B634-55C867AE741F}" type="presOf" srcId="{4E646C2C-1150-401D-BEDF-72FDF8D99EE1}" destId="{32286DF6-2E18-4A24-BF69-081F56EDEB50}" srcOrd="1" destOrd="0" presId="urn:microsoft.com/office/officeart/2005/8/layout/list1"/>
    <dgm:cxn modelId="{43047FB6-8ED7-471D-9FC2-55238B3E2EEB}" type="presOf" srcId="{776A5A3C-DDB0-47CB-8480-CEF7DF83742D}" destId="{EBD245C9-DFF0-41A7-9388-A5261BA9A754}" srcOrd="1" destOrd="0" presId="urn:microsoft.com/office/officeart/2005/8/layout/list1"/>
    <dgm:cxn modelId="{27CF39C4-7E69-496F-BE5F-C9562C8CF01D}" type="presOf" srcId="{71B77A99-9C6E-4352-A2FF-06931928CB4D}" destId="{75097659-29EC-44F4-AFA3-ACF4A95293BF}" srcOrd="0" destOrd="0" presId="urn:microsoft.com/office/officeart/2005/8/layout/list1"/>
    <dgm:cxn modelId="{1B7FBFD2-378A-4AD2-95A6-790D0B764302}" type="presOf" srcId="{9B2892FD-C1B0-446D-A5E4-C98C5BB992D0}" destId="{D8C73ECA-1566-426F-B235-D2F51AE05226}" srcOrd="0" destOrd="0" presId="urn:microsoft.com/office/officeart/2005/8/layout/list1"/>
    <dgm:cxn modelId="{70180AB8-4429-452A-9662-B711637AD247}" type="presParOf" srcId="{D8C73ECA-1566-426F-B235-D2F51AE05226}" destId="{A7334683-6EC1-4788-9E5B-EED277280EC5}" srcOrd="0" destOrd="0" presId="urn:microsoft.com/office/officeart/2005/8/layout/list1"/>
    <dgm:cxn modelId="{8E9062BD-E6BF-496A-A9CD-DFB0279EC8D4}" type="presParOf" srcId="{A7334683-6EC1-4788-9E5B-EED277280EC5}" destId="{33E09355-9056-489A-B20E-65465780776A}" srcOrd="0" destOrd="0" presId="urn:microsoft.com/office/officeart/2005/8/layout/list1"/>
    <dgm:cxn modelId="{AEDA5B23-BB13-4D43-A2A5-E283B58AF933}" type="presParOf" srcId="{A7334683-6EC1-4788-9E5B-EED277280EC5}" destId="{32286DF6-2E18-4A24-BF69-081F56EDEB50}" srcOrd="1" destOrd="0" presId="urn:microsoft.com/office/officeart/2005/8/layout/list1"/>
    <dgm:cxn modelId="{E62E5819-CC6C-41C8-8DFD-73C8308E15A3}" type="presParOf" srcId="{D8C73ECA-1566-426F-B235-D2F51AE05226}" destId="{E8047326-148F-4792-8255-33C468095BA3}" srcOrd="1" destOrd="0" presId="urn:microsoft.com/office/officeart/2005/8/layout/list1"/>
    <dgm:cxn modelId="{C78B6741-410B-418D-A5C5-5F5968B865DF}" type="presParOf" srcId="{D8C73ECA-1566-426F-B235-D2F51AE05226}" destId="{A5458B33-F4B3-401C-BC64-1A16E2987752}" srcOrd="2" destOrd="0" presId="urn:microsoft.com/office/officeart/2005/8/layout/list1"/>
    <dgm:cxn modelId="{BC11661F-54BA-4888-A5DD-602B5AE7A29A}" type="presParOf" srcId="{D8C73ECA-1566-426F-B235-D2F51AE05226}" destId="{BB968E44-2FCC-4A54-B250-7069CCFBDB2D}" srcOrd="3" destOrd="0" presId="urn:microsoft.com/office/officeart/2005/8/layout/list1"/>
    <dgm:cxn modelId="{8D18C2ED-9CFC-44DF-8354-DA9DB58A8418}" type="presParOf" srcId="{D8C73ECA-1566-426F-B235-D2F51AE05226}" destId="{5BEDEA14-F96E-4E5F-955D-EFB33BE99726}" srcOrd="4" destOrd="0" presId="urn:microsoft.com/office/officeart/2005/8/layout/list1"/>
    <dgm:cxn modelId="{3F606DFC-B4F4-4F6A-91EF-264B7BFBA6C3}" type="presParOf" srcId="{5BEDEA14-F96E-4E5F-955D-EFB33BE99726}" destId="{A7694FC9-2293-4FC7-BF1A-47A73ECC11AF}" srcOrd="0" destOrd="0" presId="urn:microsoft.com/office/officeart/2005/8/layout/list1"/>
    <dgm:cxn modelId="{ADAA8ED8-F91C-4DCF-9011-4C91A07466B1}" type="presParOf" srcId="{5BEDEA14-F96E-4E5F-955D-EFB33BE99726}" destId="{EBD245C9-DFF0-41A7-9388-A5261BA9A754}" srcOrd="1" destOrd="0" presId="urn:microsoft.com/office/officeart/2005/8/layout/list1"/>
    <dgm:cxn modelId="{11639D4E-71B7-4CCD-B39C-5ABCDE899B80}" type="presParOf" srcId="{D8C73ECA-1566-426F-B235-D2F51AE05226}" destId="{ACF0924B-2521-4205-8D8C-B4DF7EAEE527}" srcOrd="5" destOrd="0" presId="urn:microsoft.com/office/officeart/2005/8/layout/list1"/>
    <dgm:cxn modelId="{948F27F5-A0E2-4DFD-9FCC-8E4187D5C931}" type="presParOf" srcId="{D8C73ECA-1566-426F-B235-D2F51AE05226}" destId="{118ACC75-BC39-45F6-A53A-F2C4A2AB9D0D}" srcOrd="6" destOrd="0" presId="urn:microsoft.com/office/officeart/2005/8/layout/list1"/>
    <dgm:cxn modelId="{4B81F9B8-E2E6-4A7B-841F-90C087F73AE5}" type="presParOf" srcId="{D8C73ECA-1566-426F-B235-D2F51AE05226}" destId="{BA71787A-A88E-4819-996F-D92EA305FA81}" srcOrd="7" destOrd="0" presId="urn:microsoft.com/office/officeart/2005/8/layout/list1"/>
    <dgm:cxn modelId="{277B73CF-EF70-4F95-AA25-4D2E685C9256}" type="presParOf" srcId="{D8C73ECA-1566-426F-B235-D2F51AE05226}" destId="{F7676DDD-6C2B-41F7-BF29-EBE9C6D77EF3}" srcOrd="8" destOrd="0" presId="urn:microsoft.com/office/officeart/2005/8/layout/list1"/>
    <dgm:cxn modelId="{30714D19-EC1A-4B3F-B399-20174FF23616}" type="presParOf" srcId="{F7676DDD-6C2B-41F7-BF29-EBE9C6D77EF3}" destId="{ADD17296-4D4D-4409-8526-0D004CF65EB3}" srcOrd="0" destOrd="0" presId="urn:microsoft.com/office/officeart/2005/8/layout/list1"/>
    <dgm:cxn modelId="{3BF7C975-1AC2-4D0E-8543-72C166346B94}" type="presParOf" srcId="{F7676DDD-6C2B-41F7-BF29-EBE9C6D77EF3}" destId="{DD18471A-F244-4FBE-8608-DE023A4BB045}" srcOrd="1" destOrd="0" presId="urn:microsoft.com/office/officeart/2005/8/layout/list1"/>
    <dgm:cxn modelId="{2666B8BE-D0C2-48D4-BA39-25ECA1C296C7}" type="presParOf" srcId="{D8C73ECA-1566-426F-B235-D2F51AE05226}" destId="{E57196A1-17D5-4C35-A619-B26E94810519}" srcOrd="9" destOrd="0" presId="urn:microsoft.com/office/officeart/2005/8/layout/list1"/>
    <dgm:cxn modelId="{14D62616-6C91-49C1-A955-3DFB8EEBE591}" type="presParOf" srcId="{D8C73ECA-1566-426F-B235-D2F51AE05226}" destId="{BCF57EF9-8E23-4003-81BE-4DDBBFB2464D}" srcOrd="10" destOrd="0" presId="urn:microsoft.com/office/officeart/2005/8/layout/list1"/>
    <dgm:cxn modelId="{C0FFC5F9-7AA5-44A1-9340-92BF8A6ECAF7}" type="presParOf" srcId="{D8C73ECA-1566-426F-B235-D2F51AE05226}" destId="{CAE9A89A-57B7-4BAB-8BB5-E0379EEFCF55}" srcOrd="11" destOrd="0" presId="urn:microsoft.com/office/officeart/2005/8/layout/list1"/>
    <dgm:cxn modelId="{468507C5-9E93-4E27-BD0D-E74FC0FB5FBE}" type="presParOf" srcId="{D8C73ECA-1566-426F-B235-D2F51AE05226}" destId="{C993FAC0-FE2B-4F5C-8A31-555235B57D57}" srcOrd="12" destOrd="0" presId="urn:microsoft.com/office/officeart/2005/8/layout/list1"/>
    <dgm:cxn modelId="{407E5D11-9DE9-4979-83FD-BF0CEC1227EA}" type="presParOf" srcId="{C993FAC0-FE2B-4F5C-8A31-555235B57D57}" destId="{75097659-29EC-44F4-AFA3-ACF4A95293BF}" srcOrd="0" destOrd="0" presId="urn:microsoft.com/office/officeart/2005/8/layout/list1"/>
    <dgm:cxn modelId="{EECAFFC2-19C8-4EEB-AB30-A1401E850FD7}" type="presParOf" srcId="{C993FAC0-FE2B-4F5C-8A31-555235B57D57}" destId="{3DE453AC-EEE9-4C3D-B9EA-C3D861D9AF76}" srcOrd="1" destOrd="0" presId="urn:microsoft.com/office/officeart/2005/8/layout/list1"/>
    <dgm:cxn modelId="{ACC2272E-783A-48E8-AC91-EF0992530097}" type="presParOf" srcId="{D8C73ECA-1566-426F-B235-D2F51AE05226}" destId="{3E922B18-981A-4C32-9847-AB4131AD20F4}" srcOrd="13" destOrd="0" presId="urn:microsoft.com/office/officeart/2005/8/layout/list1"/>
    <dgm:cxn modelId="{96702AE1-9D3C-4D2F-864E-1B30DA61BAA8}" type="presParOf" srcId="{D8C73ECA-1566-426F-B235-D2F51AE05226}" destId="{7B715D4C-9C48-4B8B-BDBD-9EB7291A207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2548F-7676-4846-8255-6B82FD1DB5F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1D18AB-1005-4160-AC55-9E1BF549A820}">
      <dgm:prSet/>
      <dgm:spPr/>
      <dgm:t>
        <a:bodyPr/>
        <a:lstStyle/>
        <a:p>
          <a:r>
            <a:rPr lang="de-AT"/>
            <a:t>Registrierung</a:t>
          </a:r>
          <a:endParaRPr lang="en-US"/>
        </a:p>
      </dgm:t>
    </dgm:pt>
    <dgm:pt modelId="{95A6E48A-1425-48C4-A28A-69FBBFEEAA41}" type="parTrans" cxnId="{28FA4E88-DF34-4D1D-9890-9659A9793F5D}">
      <dgm:prSet/>
      <dgm:spPr/>
      <dgm:t>
        <a:bodyPr/>
        <a:lstStyle/>
        <a:p>
          <a:endParaRPr lang="en-US"/>
        </a:p>
      </dgm:t>
    </dgm:pt>
    <dgm:pt modelId="{83370007-8EBA-41E8-BE3D-0EA300EEF410}" type="sibTrans" cxnId="{28FA4E88-DF34-4D1D-9890-9659A9793F5D}">
      <dgm:prSet/>
      <dgm:spPr/>
      <dgm:t>
        <a:bodyPr/>
        <a:lstStyle/>
        <a:p>
          <a:endParaRPr lang="en-US"/>
        </a:p>
      </dgm:t>
    </dgm:pt>
    <dgm:pt modelId="{001F3774-7F65-48D2-AF8B-AA639DE69683}">
      <dgm:prSet/>
      <dgm:spPr/>
      <dgm:t>
        <a:bodyPr/>
        <a:lstStyle/>
        <a:p>
          <a:r>
            <a:rPr lang="de-AT"/>
            <a:t>Login</a:t>
          </a:r>
          <a:endParaRPr lang="en-US"/>
        </a:p>
      </dgm:t>
    </dgm:pt>
    <dgm:pt modelId="{8E606800-7E2C-4F00-A72A-9A82D8270A21}" type="parTrans" cxnId="{F9E45F76-9030-45D7-B5C2-24D8600F3E8F}">
      <dgm:prSet/>
      <dgm:spPr/>
      <dgm:t>
        <a:bodyPr/>
        <a:lstStyle/>
        <a:p>
          <a:endParaRPr lang="en-US"/>
        </a:p>
      </dgm:t>
    </dgm:pt>
    <dgm:pt modelId="{7431507D-7D75-4062-8BF3-97DD9D8196AB}" type="sibTrans" cxnId="{F9E45F76-9030-45D7-B5C2-24D8600F3E8F}">
      <dgm:prSet/>
      <dgm:spPr/>
      <dgm:t>
        <a:bodyPr/>
        <a:lstStyle/>
        <a:p>
          <a:endParaRPr lang="en-US"/>
        </a:p>
      </dgm:t>
    </dgm:pt>
    <dgm:pt modelId="{7541609D-B497-4323-9A39-FF7E08CC352A}">
      <dgm:prSet/>
      <dgm:spPr/>
      <dgm:t>
        <a:bodyPr/>
        <a:lstStyle/>
        <a:p>
          <a:r>
            <a:rPr lang="de-AT"/>
            <a:t>Passwortrücksetzung</a:t>
          </a:r>
          <a:endParaRPr lang="en-US"/>
        </a:p>
      </dgm:t>
    </dgm:pt>
    <dgm:pt modelId="{799AFA87-302A-4D97-9A94-BCEB9E6575AA}" type="parTrans" cxnId="{97BA91B5-FB25-4B2E-B3F6-ECF6B09CDB01}">
      <dgm:prSet/>
      <dgm:spPr/>
      <dgm:t>
        <a:bodyPr/>
        <a:lstStyle/>
        <a:p>
          <a:endParaRPr lang="en-US"/>
        </a:p>
      </dgm:t>
    </dgm:pt>
    <dgm:pt modelId="{BD9C9276-A681-4FB4-BBA4-95D37E99D7C6}" type="sibTrans" cxnId="{97BA91B5-FB25-4B2E-B3F6-ECF6B09CDB01}">
      <dgm:prSet/>
      <dgm:spPr/>
      <dgm:t>
        <a:bodyPr/>
        <a:lstStyle/>
        <a:p>
          <a:endParaRPr lang="en-US"/>
        </a:p>
      </dgm:t>
    </dgm:pt>
    <dgm:pt modelId="{B622E24A-17F9-4F16-B4AA-C54FFCEC63ED}">
      <dgm:prSet/>
      <dgm:spPr/>
      <dgm:t>
        <a:bodyPr/>
        <a:lstStyle/>
        <a:p>
          <a:r>
            <a:rPr lang="de-DE"/>
            <a:t>Änderungen der Profildaten</a:t>
          </a:r>
          <a:endParaRPr lang="en-US"/>
        </a:p>
      </dgm:t>
    </dgm:pt>
    <dgm:pt modelId="{F71BD494-D1EE-4DC5-8D1C-BB57F36C77D5}" type="parTrans" cxnId="{25662DCB-319D-455F-8AAB-032EB5DDF4AB}">
      <dgm:prSet/>
      <dgm:spPr/>
      <dgm:t>
        <a:bodyPr/>
        <a:lstStyle/>
        <a:p>
          <a:endParaRPr lang="en-US"/>
        </a:p>
      </dgm:t>
    </dgm:pt>
    <dgm:pt modelId="{3016A0A7-A857-475B-82EC-1B088320C9BD}" type="sibTrans" cxnId="{25662DCB-319D-455F-8AAB-032EB5DDF4AB}">
      <dgm:prSet/>
      <dgm:spPr/>
      <dgm:t>
        <a:bodyPr/>
        <a:lstStyle/>
        <a:p>
          <a:endParaRPr lang="en-US"/>
        </a:p>
      </dgm:t>
    </dgm:pt>
    <dgm:pt modelId="{5990F0B9-4E65-4805-A901-E07EC37BE7E6}">
      <dgm:prSet/>
      <dgm:spPr/>
      <dgm:t>
        <a:bodyPr/>
        <a:lstStyle/>
        <a:p>
          <a:r>
            <a:rPr lang="de-DE"/>
            <a:t>Absolvierung der Tasks</a:t>
          </a:r>
          <a:endParaRPr lang="en-US"/>
        </a:p>
      </dgm:t>
    </dgm:pt>
    <dgm:pt modelId="{1C59DF61-6049-4C57-9C60-903EB4979689}" type="parTrans" cxnId="{C66C8F0C-81CC-4D68-804A-358B15643EF8}">
      <dgm:prSet/>
      <dgm:spPr/>
      <dgm:t>
        <a:bodyPr/>
        <a:lstStyle/>
        <a:p>
          <a:endParaRPr lang="en-US"/>
        </a:p>
      </dgm:t>
    </dgm:pt>
    <dgm:pt modelId="{EED2B696-F07A-453D-B24F-FA8283AE47CD}" type="sibTrans" cxnId="{C66C8F0C-81CC-4D68-804A-358B15643EF8}">
      <dgm:prSet/>
      <dgm:spPr/>
      <dgm:t>
        <a:bodyPr/>
        <a:lstStyle/>
        <a:p>
          <a:endParaRPr lang="en-US"/>
        </a:p>
      </dgm:t>
    </dgm:pt>
    <dgm:pt modelId="{6A578EE1-ABB3-4F53-8F6D-803867180CED}" type="pres">
      <dgm:prSet presAssocID="{A4F2548F-7676-4846-8255-6B82FD1DB5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624308-4F16-4611-8F00-F033F6E64FC1}" type="pres">
      <dgm:prSet presAssocID="{CD1D18AB-1005-4160-AC55-9E1BF549A820}" presName="hierRoot1" presStyleCnt="0"/>
      <dgm:spPr/>
    </dgm:pt>
    <dgm:pt modelId="{EC40F4E0-2586-4D4F-B040-52AD6EA81D32}" type="pres">
      <dgm:prSet presAssocID="{CD1D18AB-1005-4160-AC55-9E1BF549A820}" presName="composite" presStyleCnt="0"/>
      <dgm:spPr/>
    </dgm:pt>
    <dgm:pt modelId="{8C97EA56-6DF4-4CD5-98F1-3FBD4A83BF01}" type="pres">
      <dgm:prSet presAssocID="{CD1D18AB-1005-4160-AC55-9E1BF549A820}" presName="background" presStyleLbl="node0" presStyleIdx="0" presStyleCnt="5"/>
      <dgm:spPr/>
    </dgm:pt>
    <dgm:pt modelId="{50DCB538-A5A6-4F4D-9157-E7FEFB7DE786}" type="pres">
      <dgm:prSet presAssocID="{CD1D18AB-1005-4160-AC55-9E1BF549A820}" presName="text" presStyleLbl="fgAcc0" presStyleIdx="0" presStyleCnt="5">
        <dgm:presLayoutVars>
          <dgm:chPref val="3"/>
        </dgm:presLayoutVars>
      </dgm:prSet>
      <dgm:spPr/>
    </dgm:pt>
    <dgm:pt modelId="{E6DCCE99-78D5-46BC-A45C-4970F55C3AD6}" type="pres">
      <dgm:prSet presAssocID="{CD1D18AB-1005-4160-AC55-9E1BF549A820}" presName="hierChild2" presStyleCnt="0"/>
      <dgm:spPr/>
    </dgm:pt>
    <dgm:pt modelId="{A44A9E3D-BF5F-4BD7-B57D-DE820684F0F1}" type="pres">
      <dgm:prSet presAssocID="{001F3774-7F65-48D2-AF8B-AA639DE69683}" presName="hierRoot1" presStyleCnt="0"/>
      <dgm:spPr/>
    </dgm:pt>
    <dgm:pt modelId="{347BBAD0-3902-4996-BD9F-8485154384B6}" type="pres">
      <dgm:prSet presAssocID="{001F3774-7F65-48D2-AF8B-AA639DE69683}" presName="composite" presStyleCnt="0"/>
      <dgm:spPr/>
    </dgm:pt>
    <dgm:pt modelId="{DD9914EA-6078-40D2-AA5C-1C67F6C5685E}" type="pres">
      <dgm:prSet presAssocID="{001F3774-7F65-48D2-AF8B-AA639DE69683}" presName="background" presStyleLbl="node0" presStyleIdx="1" presStyleCnt="5"/>
      <dgm:spPr/>
    </dgm:pt>
    <dgm:pt modelId="{A873386C-6993-474C-BBFB-2D3AD7C6C325}" type="pres">
      <dgm:prSet presAssocID="{001F3774-7F65-48D2-AF8B-AA639DE69683}" presName="text" presStyleLbl="fgAcc0" presStyleIdx="1" presStyleCnt="5">
        <dgm:presLayoutVars>
          <dgm:chPref val="3"/>
        </dgm:presLayoutVars>
      </dgm:prSet>
      <dgm:spPr/>
    </dgm:pt>
    <dgm:pt modelId="{CBB54966-AC30-45B9-88BD-593C2A55FE70}" type="pres">
      <dgm:prSet presAssocID="{001F3774-7F65-48D2-AF8B-AA639DE69683}" presName="hierChild2" presStyleCnt="0"/>
      <dgm:spPr/>
    </dgm:pt>
    <dgm:pt modelId="{F51B52B0-D291-477A-AC5D-8D06D1080E25}" type="pres">
      <dgm:prSet presAssocID="{7541609D-B497-4323-9A39-FF7E08CC352A}" presName="hierRoot1" presStyleCnt="0"/>
      <dgm:spPr/>
    </dgm:pt>
    <dgm:pt modelId="{A18CA0C8-814B-42FD-8EF1-87ED575FAC00}" type="pres">
      <dgm:prSet presAssocID="{7541609D-B497-4323-9A39-FF7E08CC352A}" presName="composite" presStyleCnt="0"/>
      <dgm:spPr/>
    </dgm:pt>
    <dgm:pt modelId="{40FE4A3A-CCEE-4550-9B1D-47BB4BA4F516}" type="pres">
      <dgm:prSet presAssocID="{7541609D-B497-4323-9A39-FF7E08CC352A}" presName="background" presStyleLbl="node0" presStyleIdx="2" presStyleCnt="5"/>
      <dgm:spPr/>
    </dgm:pt>
    <dgm:pt modelId="{E4DC8A89-78DA-4A61-AF25-7ED1622EB7BA}" type="pres">
      <dgm:prSet presAssocID="{7541609D-B497-4323-9A39-FF7E08CC352A}" presName="text" presStyleLbl="fgAcc0" presStyleIdx="2" presStyleCnt="5">
        <dgm:presLayoutVars>
          <dgm:chPref val="3"/>
        </dgm:presLayoutVars>
      </dgm:prSet>
      <dgm:spPr/>
    </dgm:pt>
    <dgm:pt modelId="{B521ED0B-E5C0-4F6C-87CA-9A77A3E4C1E1}" type="pres">
      <dgm:prSet presAssocID="{7541609D-B497-4323-9A39-FF7E08CC352A}" presName="hierChild2" presStyleCnt="0"/>
      <dgm:spPr/>
    </dgm:pt>
    <dgm:pt modelId="{ECBC048A-43C5-4774-98DE-3271646AB22C}" type="pres">
      <dgm:prSet presAssocID="{B622E24A-17F9-4F16-B4AA-C54FFCEC63ED}" presName="hierRoot1" presStyleCnt="0"/>
      <dgm:spPr/>
    </dgm:pt>
    <dgm:pt modelId="{FB2FDB3D-41DA-4B17-93F4-07BB6C0AD786}" type="pres">
      <dgm:prSet presAssocID="{B622E24A-17F9-4F16-B4AA-C54FFCEC63ED}" presName="composite" presStyleCnt="0"/>
      <dgm:spPr/>
    </dgm:pt>
    <dgm:pt modelId="{CEB9D5FC-5D54-418F-A972-16A89BE2DEBB}" type="pres">
      <dgm:prSet presAssocID="{B622E24A-17F9-4F16-B4AA-C54FFCEC63ED}" presName="background" presStyleLbl="node0" presStyleIdx="3" presStyleCnt="5"/>
      <dgm:spPr/>
    </dgm:pt>
    <dgm:pt modelId="{8D0B78A4-059C-466C-B5A0-A6818E7CCB09}" type="pres">
      <dgm:prSet presAssocID="{B622E24A-17F9-4F16-B4AA-C54FFCEC63ED}" presName="text" presStyleLbl="fgAcc0" presStyleIdx="3" presStyleCnt="5">
        <dgm:presLayoutVars>
          <dgm:chPref val="3"/>
        </dgm:presLayoutVars>
      </dgm:prSet>
      <dgm:spPr/>
    </dgm:pt>
    <dgm:pt modelId="{2E377A7F-917A-4C1C-8B18-2036DADD857E}" type="pres">
      <dgm:prSet presAssocID="{B622E24A-17F9-4F16-B4AA-C54FFCEC63ED}" presName="hierChild2" presStyleCnt="0"/>
      <dgm:spPr/>
    </dgm:pt>
    <dgm:pt modelId="{F6CB5A98-53FF-44BC-8A56-BF079157B655}" type="pres">
      <dgm:prSet presAssocID="{5990F0B9-4E65-4805-A901-E07EC37BE7E6}" presName="hierRoot1" presStyleCnt="0"/>
      <dgm:spPr/>
    </dgm:pt>
    <dgm:pt modelId="{791A6F11-F47F-49F0-9316-43C2D6835305}" type="pres">
      <dgm:prSet presAssocID="{5990F0B9-4E65-4805-A901-E07EC37BE7E6}" presName="composite" presStyleCnt="0"/>
      <dgm:spPr/>
    </dgm:pt>
    <dgm:pt modelId="{2F03F1E5-D5BD-42A7-AB81-E4746D911F79}" type="pres">
      <dgm:prSet presAssocID="{5990F0B9-4E65-4805-A901-E07EC37BE7E6}" presName="background" presStyleLbl="node0" presStyleIdx="4" presStyleCnt="5"/>
      <dgm:spPr/>
    </dgm:pt>
    <dgm:pt modelId="{90C9C4FD-463C-42E9-8F5B-CEE64AA2A21C}" type="pres">
      <dgm:prSet presAssocID="{5990F0B9-4E65-4805-A901-E07EC37BE7E6}" presName="text" presStyleLbl="fgAcc0" presStyleIdx="4" presStyleCnt="5">
        <dgm:presLayoutVars>
          <dgm:chPref val="3"/>
        </dgm:presLayoutVars>
      </dgm:prSet>
      <dgm:spPr/>
    </dgm:pt>
    <dgm:pt modelId="{7B35BE8E-4902-4E55-8031-7265EC417820}" type="pres">
      <dgm:prSet presAssocID="{5990F0B9-4E65-4805-A901-E07EC37BE7E6}" presName="hierChild2" presStyleCnt="0"/>
      <dgm:spPr/>
    </dgm:pt>
  </dgm:ptLst>
  <dgm:cxnLst>
    <dgm:cxn modelId="{C66C8F0C-81CC-4D68-804A-358B15643EF8}" srcId="{A4F2548F-7676-4846-8255-6B82FD1DB5F2}" destId="{5990F0B9-4E65-4805-A901-E07EC37BE7E6}" srcOrd="4" destOrd="0" parTransId="{1C59DF61-6049-4C57-9C60-903EB4979689}" sibTransId="{EED2B696-F07A-453D-B24F-FA8283AE47CD}"/>
    <dgm:cxn modelId="{FE19D718-4EC3-4B8F-A461-A5E88303CD87}" type="presOf" srcId="{CD1D18AB-1005-4160-AC55-9E1BF549A820}" destId="{50DCB538-A5A6-4F4D-9157-E7FEFB7DE786}" srcOrd="0" destOrd="0" presId="urn:microsoft.com/office/officeart/2005/8/layout/hierarchy1"/>
    <dgm:cxn modelId="{737E3934-0040-4B03-B77B-3DFCB8848447}" type="presOf" srcId="{A4F2548F-7676-4846-8255-6B82FD1DB5F2}" destId="{6A578EE1-ABB3-4F53-8F6D-803867180CED}" srcOrd="0" destOrd="0" presId="urn:microsoft.com/office/officeart/2005/8/layout/hierarchy1"/>
    <dgm:cxn modelId="{247EED52-1041-4FA7-BDB4-47FBF0E5B948}" type="presOf" srcId="{5990F0B9-4E65-4805-A901-E07EC37BE7E6}" destId="{90C9C4FD-463C-42E9-8F5B-CEE64AA2A21C}" srcOrd="0" destOrd="0" presId="urn:microsoft.com/office/officeart/2005/8/layout/hierarchy1"/>
    <dgm:cxn modelId="{F9E45F76-9030-45D7-B5C2-24D8600F3E8F}" srcId="{A4F2548F-7676-4846-8255-6B82FD1DB5F2}" destId="{001F3774-7F65-48D2-AF8B-AA639DE69683}" srcOrd="1" destOrd="0" parTransId="{8E606800-7E2C-4F00-A72A-9A82D8270A21}" sibTransId="{7431507D-7D75-4062-8BF3-97DD9D8196AB}"/>
    <dgm:cxn modelId="{28FA4E88-DF34-4D1D-9890-9659A9793F5D}" srcId="{A4F2548F-7676-4846-8255-6B82FD1DB5F2}" destId="{CD1D18AB-1005-4160-AC55-9E1BF549A820}" srcOrd="0" destOrd="0" parTransId="{95A6E48A-1425-48C4-A28A-69FBBFEEAA41}" sibTransId="{83370007-8EBA-41E8-BE3D-0EA300EEF410}"/>
    <dgm:cxn modelId="{97BA91B5-FB25-4B2E-B3F6-ECF6B09CDB01}" srcId="{A4F2548F-7676-4846-8255-6B82FD1DB5F2}" destId="{7541609D-B497-4323-9A39-FF7E08CC352A}" srcOrd="2" destOrd="0" parTransId="{799AFA87-302A-4D97-9A94-BCEB9E6575AA}" sibTransId="{BD9C9276-A681-4FB4-BBA4-95D37E99D7C6}"/>
    <dgm:cxn modelId="{25662DCB-319D-455F-8AAB-032EB5DDF4AB}" srcId="{A4F2548F-7676-4846-8255-6B82FD1DB5F2}" destId="{B622E24A-17F9-4F16-B4AA-C54FFCEC63ED}" srcOrd="3" destOrd="0" parTransId="{F71BD494-D1EE-4DC5-8D1C-BB57F36C77D5}" sibTransId="{3016A0A7-A857-475B-82EC-1B088320C9BD}"/>
    <dgm:cxn modelId="{C69C4FD8-4E25-439F-84EA-3794D0F66134}" type="presOf" srcId="{B622E24A-17F9-4F16-B4AA-C54FFCEC63ED}" destId="{8D0B78A4-059C-466C-B5A0-A6818E7CCB09}" srcOrd="0" destOrd="0" presId="urn:microsoft.com/office/officeart/2005/8/layout/hierarchy1"/>
    <dgm:cxn modelId="{B4F3F3E2-7165-4D64-803A-643AEE5499F2}" type="presOf" srcId="{7541609D-B497-4323-9A39-FF7E08CC352A}" destId="{E4DC8A89-78DA-4A61-AF25-7ED1622EB7BA}" srcOrd="0" destOrd="0" presId="urn:microsoft.com/office/officeart/2005/8/layout/hierarchy1"/>
    <dgm:cxn modelId="{B6E402E9-DD61-42C0-95F7-1ECD25BE244A}" type="presOf" srcId="{001F3774-7F65-48D2-AF8B-AA639DE69683}" destId="{A873386C-6993-474C-BBFB-2D3AD7C6C325}" srcOrd="0" destOrd="0" presId="urn:microsoft.com/office/officeart/2005/8/layout/hierarchy1"/>
    <dgm:cxn modelId="{E39F0C98-4858-470B-A6B1-1B50A0414709}" type="presParOf" srcId="{6A578EE1-ABB3-4F53-8F6D-803867180CED}" destId="{93624308-4F16-4611-8F00-F033F6E64FC1}" srcOrd="0" destOrd="0" presId="urn:microsoft.com/office/officeart/2005/8/layout/hierarchy1"/>
    <dgm:cxn modelId="{DB705836-94E8-4E1E-A944-0578EFF6E58F}" type="presParOf" srcId="{93624308-4F16-4611-8F00-F033F6E64FC1}" destId="{EC40F4E0-2586-4D4F-B040-52AD6EA81D32}" srcOrd="0" destOrd="0" presId="urn:microsoft.com/office/officeart/2005/8/layout/hierarchy1"/>
    <dgm:cxn modelId="{96D1AF6F-DDB4-4B6D-8672-E0FE7696238C}" type="presParOf" srcId="{EC40F4E0-2586-4D4F-B040-52AD6EA81D32}" destId="{8C97EA56-6DF4-4CD5-98F1-3FBD4A83BF01}" srcOrd="0" destOrd="0" presId="urn:microsoft.com/office/officeart/2005/8/layout/hierarchy1"/>
    <dgm:cxn modelId="{66C7BA3C-7485-4A16-B4C1-4E90220D1ABC}" type="presParOf" srcId="{EC40F4E0-2586-4D4F-B040-52AD6EA81D32}" destId="{50DCB538-A5A6-4F4D-9157-E7FEFB7DE786}" srcOrd="1" destOrd="0" presId="urn:microsoft.com/office/officeart/2005/8/layout/hierarchy1"/>
    <dgm:cxn modelId="{F0A75CF7-BCA9-4F85-97BF-D4FBE61C51D4}" type="presParOf" srcId="{93624308-4F16-4611-8F00-F033F6E64FC1}" destId="{E6DCCE99-78D5-46BC-A45C-4970F55C3AD6}" srcOrd="1" destOrd="0" presId="urn:microsoft.com/office/officeart/2005/8/layout/hierarchy1"/>
    <dgm:cxn modelId="{7284B9EE-0448-4B10-A57A-31CBEDADD960}" type="presParOf" srcId="{6A578EE1-ABB3-4F53-8F6D-803867180CED}" destId="{A44A9E3D-BF5F-4BD7-B57D-DE820684F0F1}" srcOrd="1" destOrd="0" presId="urn:microsoft.com/office/officeart/2005/8/layout/hierarchy1"/>
    <dgm:cxn modelId="{C74F5051-C408-46D8-87DF-42CC424BC916}" type="presParOf" srcId="{A44A9E3D-BF5F-4BD7-B57D-DE820684F0F1}" destId="{347BBAD0-3902-4996-BD9F-8485154384B6}" srcOrd="0" destOrd="0" presId="urn:microsoft.com/office/officeart/2005/8/layout/hierarchy1"/>
    <dgm:cxn modelId="{D597A011-535C-4BA3-A589-5C7473E8FE78}" type="presParOf" srcId="{347BBAD0-3902-4996-BD9F-8485154384B6}" destId="{DD9914EA-6078-40D2-AA5C-1C67F6C5685E}" srcOrd="0" destOrd="0" presId="urn:microsoft.com/office/officeart/2005/8/layout/hierarchy1"/>
    <dgm:cxn modelId="{05A13A69-28E3-45D3-9C2C-8CB5DB339CC7}" type="presParOf" srcId="{347BBAD0-3902-4996-BD9F-8485154384B6}" destId="{A873386C-6993-474C-BBFB-2D3AD7C6C325}" srcOrd="1" destOrd="0" presId="urn:microsoft.com/office/officeart/2005/8/layout/hierarchy1"/>
    <dgm:cxn modelId="{66D9E999-5161-47E1-A0ED-1C2655D77696}" type="presParOf" srcId="{A44A9E3D-BF5F-4BD7-B57D-DE820684F0F1}" destId="{CBB54966-AC30-45B9-88BD-593C2A55FE70}" srcOrd="1" destOrd="0" presId="urn:microsoft.com/office/officeart/2005/8/layout/hierarchy1"/>
    <dgm:cxn modelId="{C83203E5-5042-4486-A63C-24D1BD4A326E}" type="presParOf" srcId="{6A578EE1-ABB3-4F53-8F6D-803867180CED}" destId="{F51B52B0-D291-477A-AC5D-8D06D1080E25}" srcOrd="2" destOrd="0" presId="urn:microsoft.com/office/officeart/2005/8/layout/hierarchy1"/>
    <dgm:cxn modelId="{6A6CD2B7-9E26-4821-B246-31779E9032A2}" type="presParOf" srcId="{F51B52B0-D291-477A-AC5D-8D06D1080E25}" destId="{A18CA0C8-814B-42FD-8EF1-87ED575FAC00}" srcOrd="0" destOrd="0" presId="urn:microsoft.com/office/officeart/2005/8/layout/hierarchy1"/>
    <dgm:cxn modelId="{AFB906A0-F4E7-406B-BD3F-27136997302E}" type="presParOf" srcId="{A18CA0C8-814B-42FD-8EF1-87ED575FAC00}" destId="{40FE4A3A-CCEE-4550-9B1D-47BB4BA4F516}" srcOrd="0" destOrd="0" presId="urn:microsoft.com/office/officeart/2005/8/layout/hierarchy1"/>
    <dgm:cxn modelId="{2B424AC1-7DF1-467B-960C-292FE26B66EA}" type="presParOf" srcId="{A18CA0C8-814B-42FD-8EF1-87ED575FAC00}" destId="{E4DC8A89-78DA-4A61-AF25-7ED1622EB7BA}" srcOrd="1" destOrd="0" presId="urn:microsoft.com/office/officeart/2005/8/layout/hierarchy1"/>
    <dgm:cxn modelId="{46937BA6-5877-44A2-9FA3-53E5B9ED55EA}" type="presParOf" srcId="{F51B52B0-D291-477A-AC5D-8D06D1080E25}" destId="{B521ED0B-E5C0-4F6C-87CA-9A77A3E4C1E1}" srcOrd="1" destOrd="0" presId="urn:microsoft.com/office/officeart/2005/8/layout/hierarchy1"/>
    <dgm:cxn modelId="{2D32E608-A0F3-4CD2-8109-E82AAA826C54}" type="presParOf" srcId="{6A578EE1-ABB3-4F53-8F6D-803867180CED}" destId="{ECBC048A-43C5-4774-98DE-3271646AB22C}" srcOrd="3" destOrd="0" presId="urn:microsoft.com/office/officeart/2005/8/layout/hierarchy1"/>
    <dgm:cxn modelId="{60E2DC99-E6F8-497A-9A20-EF0DB38EA982}" type="presParOf" srcId="{ECBC048A-43C5-4774-98DE-3271646AB22C}" destId="{FB2FDB3D-41DA-4B17-93F4-07BB6C0AD786}" srcOrd="0" destOrd="0" presId="urn:microsoft.com/office/officeart/2005/8/layout/hierarchy1"/>
    <dgm:cxn modelId="{B99FB621-B547-42DB-8B4B-59D29322947A}" type="presParOf" srcId="{FB2FDB3D-41DA-4B17-93F4-07BB6C0AD786}" destId="{CEB9D5FC-5D54-418F-A972-16A89BE2DEBB}" srcOrd="0" destOrd="0" presId="urn:microsoft.com/office/officeart/2005/8/layout/hierarchy1"/>
    <dgm:cxn modelId="{BE257A46-6C55-4C6F-B849-0B1F21204244}" type="presParOf" srcId="{FB2FDB3D-41DA-4B17-93F4-07BB6C0AD786}" destId="{8D0B78A4-059C-466C-B5A0-A6818E7CCB09}" srcOrd="1" destOrd="0" presId="urn:microsoft.com/office/officeart/2005/8/layout/hierarchy1"/>
    <dgm:cxn modelId="{B67BC159-1B71-4212-8B44-86FF0AC66DC8}" type="presParOf" srcId="{ECBC048A-43C5-4774-98DE-3271646AB22C}" destId="{2E377A7F-917A-4C1C-8B18-2036DADD857E}" srcOrd="1" destOrd="0" presId="urn:microsoft.com/office/officeart/2005/8/layout/hierarchy1"/>
    <dgm:cxn modelId="{6BAEDC98-2C83-4C20-8B17-9C2F7F676E66}" type="presParOf" srcId="{6A578EE1-ABB3-4F53-8F6D-803867180CED}" destId="{F6CB5A98-53FF-44BC-8A56-BF079157B655}" srcOrd="4" destOrd="0" presId="urn:microsoft.com/office/officeart/2005/8/layout/hierarchy1"/>
    <dgm:cxn modelId="{8E733149-C4F0-4906-98D5-C39285E048FD}" type="presParOf" srcId="{F6CB5A98-53FF-44BC-8A56-BF079157B655}" destId="{791A6F11-F47F-49F0-9316-43C2D6835305}" srcOrd="0" destOrd="0" presId="urn:microsoft.com/office/officeart/2005/8/layout/hierarchy1"/>
    <dgm:cxn modelId="{913D156B-630D-432B-AB6B-97D6D9F9F25B}" type="presParOf" srcId="{791A6F11-F47F-49F0-9316-43C2D6835305}" destId="{2F03F1E5-D5BD-42A7-AB81-E4746D911F79}" srcOrd="0" destOrd="0" presId="urn:microsoft.com/office/officeart/2005/8/layout/hierarchy1"/>
    <dgm:cxn modelId="{AACC9546-5B91-4BBA-9778-62867ECD03E0}" type="presParOf" srcId="{791A6F11-F47F-49F0-9316-43C2D6835305}" destId="{90C9C4FD-463C-42E9-8F5B-CEE64AA2A21C}" srcOrd="1" destOrd="0" presId="urn:microsoft.com/office/officeart/2005/8/layout/hierarchy1"/>
    <dgm:cxn modelId="{2945F52F-2824-4DD5-9B48-4AE0C46A1E43}" type="presParOf" srcId="{F6CB5A98-53FF-44BC-8A56-BF079157B655}" destId="{7B35BE8E-4902-4E55-8031-7265EC4178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58B33-F4B3-401C-BC64-1A16E2987752}">
      <dsp:nvSpPr>
        <dsp:cNvPr id="0" name=""/>
        <dsp:cNvSpPr/>
      </dsp:nvSpPr>
      <dsp:spPr>
        <a:xfrm>
          <a:off x="0" y="517830"/>
          <a:ext cx="595947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86DF6-2E18-4A24-BF69-081F56EDEB50}">
      <dsp:nvSpPr>
        <dsp:cNvPr id="0" name=""/>
        <dsp:cNvSpPr/>
      </dsp:nvSpPr>
      <dsp:spPr>
        <a:xfrm>
          <a:off x="297973" y="60270"/>
          <a:ext cx="4171632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678" tIns="0" rIns="157678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kern="1200"/>
            <a:t>Funktionen</a:t>
          </a:r>
          <a:endParaRPr lang="en-US" sz="3100" kern="1200"/>
        </a:p>
      </dsp:txBody>
      <dsp:txXfrm>
        <a:off x="342645" y="104942"/>
        <a:ext cx="4082288" cy="825776"/>
      </dsp:txXfrm>
    </dsp:sp>
    <dsp:sp modelId="{118ACC75-BC39-45F6-A53A-F2C4A2AB9D0D}">
      <dsp:nvSpPr>
        <dsp:cNvPr id="0" name=""/>
        <dsp:cNvSpPr/>
      </dsp:nvSpPr>
      <dsp:spPr>
        <a:xfrm>
          <a:off x="0" y="1923990"/>
          <a:ext cx="595947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245C9-DFF0-41A7-9388-A5261BA9A754}">
      <dsp:nvSpPr>
        <dsp:cNvPr id="0" name=""/>
        <dsp:cNvSpPr/>
      </dsp:nvSpPr>
      <dsp:spPr>
        <a:xfrm>
          <a:off x="297973" y="1466430"/>
          <a:ext cx="4171632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678" tIns="0" rIns="157678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kern="1200" dirty="0"/>
            <a:t>Design</a:t>
          </a:r>
          <a:endParaRPr lang="en-US" sz="3100" kern="1200" dirty="0"/>
        </a:p>
      </dsp:txBody>
      <dsp:txXfrm>
        <a:off x="342645" y="1511102"/>
        <a:ext cx="4082288" cy="825776"/>
      </dsp:txXfrm>
    </dsp:sp>
    <dsp:sp modelId="{BCF57EF9-8E23-4003-81BE-4DDBBFB2464D}">
      <dsp:nvSpPr>
        <dsp:cNvPr id="0" name=""/>
        <dsp:cNvSpPr/>
      </dsp:nvSpPr>
      <dsp:spPr>
        <a:xfrm>
          <a:off x="0" y="3330150"/>
          <a:ext cx="595947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8471A-F244-4FBE-8608-DE023A4BB045}">
      <dsp:nvSpPr>
        <dsp:cNvPr id="0" name=""/>
        <dsp:cNvSpPr/>
      </dsp:nvSpPr>
      <dsp:spPr>
        <a:xfrm>
          <a:off x="297973" y="2872590"/>
          <a:ext cx="4171632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678" tIns="0" rIns="157678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kern="1200"/>
            <a:t>Ablauf</a:t>
          </a:r>
          <a:endParaRPr lang="en-US" sz="3100" kern="1200"/>
        </a:p>
      </dsp:txBody>
      <dsp:txXfrm>
        <a:off x="342645" y="2917262"/>
        <a:ext cx="4082288" cy="825776"/>
      </dsp:txXfrm>
    </dsp:sp>
    <dsp:sp modelId="{7B715D4C-9C48-4B8B-BDBD-9EB7291A2073}">
      <dsp:nvSpPr>
        <dsp:cNvPr id="0" name=""/>
        <dsp:cNvSpPr/>
      </dsp:nvSpPr>
      <dsp:spPr>
        <a:xfrm>
          <a:off x="0" y="4736310"/>
          <a:ext cx="595947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453AC-EEE9-4C3D-B9EA-C3D861D9AF76}">
      <dsp:nvSpPr>
        <dsp:cNvPr id="0" name=""/>
        <dsp:cNvSpPr/>
      </dsp:nvSpPr>
      <dsp:spPr>
        <a:xfrm>
          <a:off x="297973" y="4278750"/>
          <a:ext cx="4171632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678" tIns="0" rIns="157678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kern="1200"/>
            <a:t>Collaboration &amp; Tooling</a:t>
          </a:r>
          <a:endParaRPr lang="en-US" sz="3100" kern="1200"/>
        </a:p>
      </dsp:txBody>
      <dsp:txXfrm>
        <a:off x="342645" y="4323422"/>
        <a:ext cx="4082288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7EA56-6DF4-4CD5-98F1-3FBD4A83BF01}">
      <dsp:nvSpPr>
        <dsp:cNvPr id="0" name=""/>
        <dsp:cNvSpPr/>
      </dsp:nvSpPr>
      <dsp:spPr>
        <a:xfrm>
          <a:off x="3281" y="1198586"/>
          <a:ext cx="1599106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CB538-A5A6-4F4D-9157-E7FEFB7DE786}">
      <dsp:nvSpPr>
        <dsp:cNvPr id="0" name=""/>
        <dsp:cNvSpPr/>
      </dsp:nvSpPr>
      <dsp:spPr>
        <a:xfrm>
          <a:off x="180960" y="1367381"/>
          <a:ext cx="1599106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/>
            <a:t>Registrierung</a:t>
          </a:r>
          <a:endParaRPr lang="en-US" sz="1200" kern="1200"/>
        </a:p>
      </dsp:txBody>
      <dsp:txXfrm>
        <a:off x="210701" y="1397122"/>
        <a:ext cx="1539624" cy="955950"/>
      </dsp:txXfrm>
    </dsp:sp>
    <dsp:sp modelId="{DD9914EA-6078-40D2-AA5C-1C67F6C5685E}">
      <dsp:nvSpPr>
        <dsp:cNvPr id="0" name=""/>
        <dsp:cNvSpPr/>
      </dsp:nvSpPr>
      <dsp:spPr>
        <a:xfrm>
          <a:off x="1957744" y="1198586"/>
          <a:ext cx="1599106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3386C-6993-474C-BBFB-2D3AD7C6C325}">
      <dsp:nvSpPr>
        <dsp:cNvPr id="0" name=""/>
        <dsp:cNvSpPr/>
      </dsp:nvSpPr>
      <dsp:spPr>
        <a:xfrm>
          <a:off x="2135423" y="1367381"/>
          <a:ext cx="1599106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/>
            <a:t>Login</a:t>
          </a:r>
          <a:endParaRPr lang="en-US" sz="1200" kern="1200"/>
        </a:p>
      </dsp:txBody>
      <dsp:txXfrm>
        <a:off x="2165164" y="1397122"/>
        <a:ext cx="1539624" cy="955950"/>
      </dsp:txXfrm>
    </dsp:sp>
    <dsp:sp modelId="{40FE4A3A-CCEE-4550-9B1D-47BB4BA4F516}">
      <dsp:nvSpPr>
        <dsp:cNvPr id="0" name=""/>
        <dsp:cNvSpPr/>
      </dsp:nvSpPr>
      <dsp:spPr>
        <a:xfrm>
          <a:off x="3912207" y="1198586"/>
          <a:ext cx="1599106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C8A89-78DA-4A61-AF25-7ED1622EB7BA}">
      <dsp:nvSpPr>
        <dsp:cNvPr id="0" name=""/>
        <dsp:cNvSpPr/>
      </dsp:nvSpPr>
      <dsp:spPr>
        <a:xfrm>
          <a:off x="4089886" y="1367381"/>
          <a:ext cx="1599106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/>
            <a:t>Passwortrücksetzung</a:t>
          </a:r>
          <a:endParaRPr lang="en-US" sz="1200" kern="1200"/>
        </a:p>
      </dsp:txBody>
      <dsp:txXfrm>
        <a:off x="4119627" y="1397122"/>
        <a:ext cx="1539624" cy="955950"/>
      </dsp:txXfrm>
    </dsp:sp>
    <dsp:sp modelId="{CEB9D5FC-5D54-418F-A972-16A89BE2DEBB}">
      <dsp:nvSpPr>
        <dsp:cNvPr id="0" name=""/>
        <dsp:cNvSpPr/>
      </dsp:nvSpPr>
      <dsp:spPr>
        <a:xfrm>
          <a:off x="5866670" y="1198586"/>
          <a:ext cx="1599106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B78A4-059C-466C-B5A0-A6818E7CCB09}">
      <dsp:nvSpPr>
        <dsp:cNvPr id="0" name=""/>
        <dsp:cNvSpPr/>
      </dsp:nvSpPr>
      <dsp:spPr>
        <a:xfrm>
          <a:off x="6044349" y="1367381"/>
          <a:ext cx="1599106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Änderungen der Profildaten</a:t>
          </a:r>
          <a:endParaRPr lang="en-US" sz="1200" kern="1200"/>
        </a:p>
      </dsp:txBody>
      <dsp:txXfrm>
        <a:off x="6074090" y="1397122"/>
        <a:ext cx="1539624" cy="955950"/>
      </dsp:txXfrm>
    </dsp:sp>
    <dsp:sp modelId="{2F03F1E5-D5BD-42A7-AB81-E4746D911F79}">
      <dsp:nvSpPr>
        <dsp:cNvPr id="0" name=""/>
        <dsp:cNvSpPr/>
      </dsp:nvSpPr>
      <dsp:spPr>
        <a:xfrm>
          <a:off x="7821133" y="1198586"/>
          <a:ext cx="1599106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9C4FD-463C-42E9-8F5B-CEE64AA2A21C}">
      <dsp:nvSpPr>
        <dsp:cNvPr id="0" name=""/>
        <dsp:cNvSpPr/>
      </dsp:nvSpPr>
      <dsp:spPr>
        <a:xfrm>
          <a:off x="7998812" y="1367381"/>
          <a:ext cx="1599106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Absolvierung der Tasks</a:t>
          </a:r>
          <a:endParaRPr lang="en-US" sz="1200" kern="1200"/>
        </a:p>
      </dsp:txBody>
      <dsp:txXfrm>
        <a:off x="8028553" y="1397122"/>
        <a:ext cx="1539624" cy="95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rhansaifee/Git-Ga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ello.com/b/gF0VGzul/git-kanban" TargetMode="External"/><Relationship Id="rId4" Type="http://schemas.openxmlformats.org/officeDocument/2006/relationships/hyperlink" Target="https://docs.google.com/spreadsheets/d/1OMArljF2LpWNn-FKRMXUrwybi12l5OPowxQbWUM-Z8U/edit#gid=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864918-7E1E-4A88-8A89-A3234AC83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de-AT" dirty="0" err="1"/>
              <a:t>Git</a:t>
            </a:r>
            <a:r>
              <a:rPr lang="de-AT" dirty="0"/>
              <a:t>-Game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9CFE53-C11F-4A02-BCF6-C1C4D1EC5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AT" dirty="0"/>
              <a:t>AWAN, SAIFEE, TOMANOVIC</a:t>
            </a:r>
            <a:endParaRPr lang="de-DE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1D09434-5B9A-43D9-9D62-DA273F83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61" y="1333221"/>
            <a:ext cx="3669953" cy="43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D5AD5-5A12-44CA-A350-D0B6AD39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Ablauf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3CE03-5454-4CE4-B0A8-A9483CB09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Idee</a:t>
            </a:r>
          </a:p>
          <a:p>
            <a:r>
              <a:rPr lang="de-AT" dirty="0"/>
              <a:t>Prototypen, Mockups</a:t>
            </a:r>
          </a:p>
          <a:p>
            <a:r>
              <a:rPr lang="de-DE" dirty="0"/>
              <a:t>Implementierung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1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D7D566-FC3E-40DC-B2DC-1BE605D1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9" r="2596" b="1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5B458C-6ABB-4F8A-B244-2D93F73C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e-AT" dirty="0" err="1"/>
              <a:t>Collaboration</a:t>
            </a:r>
            <a:r>
              <a:rPr lang="de-AT" dirty="0"/>
              <a:t> &amp; </a:t>
            </a:r>
            <a:r>
              <a:rPr lang="de-AT" dirty="0" err="1"/>
              <a:t>Tooling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D5FE4A-9EC4-43CE-8A66-341383D6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de-AT" dirty="0" err="1">
                <a:highlight>
                  <a:srgbClr val="FFFF00"/>
                </a:highlight>
              </a:rPr>
              <a:t>Github</a:t>
            </a:r>
            <a:br>
              <a:rPr lang="de-AT" dirty="0">
                <a:highlight>
                  <a:srgbClr val="FFFF00"/>
                </a:highlight>
              </a:rPr>
            </a:br>
            <a:r>
              <a:rPr lang="de-AT" dirty="0">
                <a:highlight>
                  <a:srgbClr val="FFFF00"/>
                </a:highlight>
                <a:hlinkClick r:id="rId3"/>
              </a:rPr>
              <a:t>https://github.com/farhansaifee/Git-Game</a:t>
            </a:r>
            <a:endParaRPr lang="de-AT" dirty="0">
              <a:highlight>
                <a:srgbClr val="FFFF00"/>
              </a:highlight>
            </a:endParaRPr>
          </a:p>
          <a:p>
            <a:r>
              <a:rPr lang="de-AT" dirty="0">
                <a:highlight>
                  <a:srgbClr val="FFFF00"/>
                </a:highlight>
              </a:rPr>
              <a:t>Zeitaufzeichnung</a:t>
            </a:r>
            <a:br>
              <a:rPr lang="de-AT" dirty="0">
                <a:highlight>
                  <a:srgbClr val="FFFF00"/>
                </a:highlight>
              </a:rPr>
            </a:br>
            <a:r>
              <a:rPr lang="de-AT" dirty="0">
                <a:highlight>
                  <a:srgbClr val="FFFF00"/>
                </a:highlight>
                <a:hlinkClick r:id="rId4"/>
              </a:rPr>
              <a:t>https://docs.google.com/spreadsheets/d/1OMArljF2LpWNn-FKRMXUrwybi12l5OPowxQbWUM-Z8U/edit#gid=0</a:t>
            </a:r>
            <a:endParaRPr lang="de-AT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Trello</a:t>
            </a:r>
            <a:br>
              <a:rPr lang="de-DE" dirty="0">
                <a:highlight>
                  <a:srgbClr val="FFFF00"/>
                </a:highlight>
              </a:rPr>
            </a:br>
            <a:r>
              <a:rPr lang="de-DE" dirty="0">
                <a:highlight>
                  <a:srgbClr val="FFFF00"/>
                </a:highlight>
                <a:hlinkClick r:id="rId5"/>
              </a:rPr>
              <a:t>https://trello.com/b/gF0VGzul/git-kanban</a:t>
            </a:r>
            <a:endParaRPr lang="de-DE" dirty="0">
              <a:highlight>
                <a:srgbClr val="FFFF00"/>
              </a:highlight>
            </a:endParaRPr>
          </a:p>
          <a:p>
            <a:endParaRPr lang="de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537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AF57B2-9268-4A09-B0AB-3E956924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de-AT" sz="3700"/>
              <a:t>Inhaltsangabe</a:t>
            </a:r>
            <a:endParaRPr lang="de-DE" sz="370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72DC34F-0753-4A28-9EBA-14741F707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7128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64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23A48-4A6A-4270-A6A8-7FEF09DB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e-AT" dirty="0"/>
              <a:t>Funktionen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9A4E069-7897-4840-9F6E-448BD0D71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683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80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2858-23D3-451D-AEC4-7D7B5ED9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Design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CC17B-1B17-4872-8F7C-A82B197B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Login-/Register-Page</a:t>
            </a:r>
          </a:p>
          <a:p>
            <a:r>
              <a:rPr lang="de-AT" dirty="0"/>
              <a:t>Homepage</a:t>
            </a:r>
          </a:p>
          <a:p>
            <a:r>
              <a:rPr lang="de-AT" dirty="0"/>
              <a:t>Profil-Page</a:t>
            </a:r>
          </a:p>
          <a:p>
            <a:r>
              <a:rPr lang="de-AT" dirty="0"/>
              <a:t>Challenges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53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F8FD02-B616-4696-9BBE-77BF9163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de-AT" sz="2800"/>
              <a:t>Login-/Register-Page</a:t>
            </a:r>
            <a:endParaRPr lang="de-DE" sz="28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EA4AE40-DE06-4231-8F25-46220278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419264"/>
            <a:ext cx="6900380" cy="4019471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4653F6B6-FD63-46FF-A7BE-0B9EF2B1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de-DE" sz="160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7879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F8FD02-B616-4696-9BBE-77BF9163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de-AT" sz="2800"/>
              <a:t>Login-/Register-Page</a:t>
            </a:r>
            <a:endParaRPr lang="de-DE" sz="28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27D808-E34F-485A-BB5C-F08C5315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643527"/>
            <a:ext cx="6900380" cy="357094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3F6B6-FD63-46FF-A7BE-0B9EF2B1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de-DE" sz="160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9292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2C7556-CBF9-4DF4-9CBB-460BA9DC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Homepage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CA73FC-44F4-4DFA-AF04-7AF0173A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35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257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A7CCE4-D7A5-4031-9C73-24148794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Profile-Page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FB5C4D-7284-4A67-B0CF-174EC424F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202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3959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A7CCE4-D7A5-4031-9C73-24148794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/>
              <a:t>Challenges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CA5829F-7045-49DC-B4E0-42783E59E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236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7889457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93</Words>
  <Application>Microsoft Office PowerPoint</Application>
  <PresentationFormat>Breitbild</PresentationFormat>
  <Paragraphs>31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Franklin Gothic Book</vt:lpstr>
      <vt:lpstr>Ausschnitt</vt:lpstr>
      <vt:lpstr>Git-Game</vt:lpstr>
      <vt:lpstr>Inhaltsangabe</vt:lpstr>
      <vt:lpstr>Funktionen</vt:lpstr>
      <vt:lpstr>Design</vt:lpstr>
      <vt:lpstr>Login-/Register-Page</vt:lpstr>
      <vt:lpstr>Login-/Register-Page</vt:lpstr>
      <vt:lpstr>Homepage</vt:lpstr>
      <vt:lpstr>Profile-Page</vt:lpstr>
      <vt:lpstr>Challenges</vt:lpstr>
      <vt:lpstr>Ablauf</vt:lpstr>
      <vt:lpstr>Collaboration &amp; Tooling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Git-Game</dc:title>
  <dc:creator>Mohammad Farhan Saifee</dc:creator>
  <cp:lastModifiedBy>Mohammad Farhan Saifee</cp:lastModifiedBy>
  <cp:revision>12</cp:revision>
  <dcterms:created xsi:type="dcterms:W3CDTF">2022-01-18T16:07:17Z</dcterms:created>
  <dcterms:modified xsi:type="dcterms:W3CDTF">2022-01-19T18:38:59Z</dcterms:modified>
</cp:coreProperties>
</file>