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9" r:id="rId3"/>
    <p:sldId id="280" r:id="rId4"/>
    <p:sldId id="264" r:id="rId5"/>
    <p:sldId id="265" r:id="rId6"/>
    <p:sldId id="282" r:id="rId7"/>
    <p:sldId id="283" r:id="rId8"/>
    <p:sldId id="275" r:id="rId9"/>
    <p:sldId id="284" r:id="rId10"/>
    <p:sldId id="28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8FFE8-FFF9-47F2-B76B-A2D1D56AEA76}">
  <a:tblStyle styleId="{E398FFE8-FFF9-47F2-B76B-A2D1D56AE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1" autoAdjust="0"/>
    <p:restoredTop sz="96283" autoAdjust="0"/>
  </p:normalViewPr>
  <p:slideViewPr>
    <p:cSldViewPr snapToGrid="0">
      <p:cViewPr varScale="1">
        <p:scale>
          <a:sx n="161" d="100"/>
          <a:sy n="16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3e13d9a7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3e13d9a7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58d5a3e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58d5a3e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5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13d9a7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e13d9a7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26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58d5a3e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58d5a3e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58d5a3e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58d5a3e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54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60" r:id="rId5"/>
    <p:sldLayoutId id="2147483663" r:id="rId6"/>
    <p:sldLayoutId id="2147483665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ody of water photo photo – Free Blue Image on Unsplash">
            <a:extLst>
              <a:ext uri="{FF2B5EF4-FFF2-40B4-BE49-F238E27FC236}">
                <a16:creationId xmlns:a16="http://schemas.microsoft.com/office/drawing/2014/main" id="{30B5D9B5-B2FE-A18B-5EDA-58CC2D525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0"/>
            <a:ext cx="77120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6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864613" y="316055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GROUP-7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864763" y="1378250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WATER QUALITY MONITORING SYSTEM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+ Water Images | Download Free Images on Unsplash | Water pictures, Water,  Water images">
            <a:extLst>
              <a:ext uri="{FF2B5EF4-FFF2-40B4-BE49-F238E27FC236}">
                <a16:creationId xmlns:a16="http://schemas.microsoft.com/office/drawing/2014/main" id="{51C1D2A4-9A10-4909-7D57-A85437A7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42" y="0"/>
            <a:ext cx="570165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lumMod val="75000"/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35042" y="967715"/>
            <a:ext cx="260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THANKS</a:t>
            </a: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l="25608" r="25613"/>
          <a:stretch/>
        </p:blipFill>
        <p:spPr>
          <a:xfrm>
            <a:off x="5381625" y="0"/>
            <a:ext cx="3762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4819650" y="1577400"/>
            <a:ext cx="29910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672370" y="1811325"/>
            <a:ext cx="3498002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"Water Quality Monitoring Web App" facilitates researchers in publishing scheduled water quality data, offering viewers access to diverse locations' environmental insights. The app provides a collaborative solution, allowing researchers to publish scheduled water quality data. Users access diverse location insights, fostering community engagement and informed decision-making for sustainable water management. The platform prioritizes simplicity and accessibility, emphasizing valuable contributions from researchers to empower environmental awareness and resource conservation.</a:t>
            </a:r>
            <a:endParaRPr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672372" y="626911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1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45A94E9-43AE-1E2F-FC10-AEC7CE7D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95" y="1005200"/>
            <a:ext cx="3275504" cy="33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FB7C0C-5F2A-D47B-E4FB-735D7008C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/>
          <a:stretch/>
        </p:blipFill>
        <p:spPr bwMode="auto">
          <a:xfrm>
            <a:off x="147793" y="1297640"/>
            <a:ext cx="3745180" cy="26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7" name="Google Shape;567;p50"/>
          <p:cNvSpPr txBox="1">
            <a:spLocks noGrp="1"/>
          </p:cNvSpPr>
          <p:nvPr>
            <p:ph type="ctrTitle"/>
          </p:nvPr>
        </p:nvSpPr>
        <p:spPr>
          <a:xfrm rot="5400000">
            <a:off x="6912877" y="1875379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 PICTURE</a:t>
            </a:r>
            <a:endParaRPr dirty="0"/>
          </a:p>
        </p:txBody>
      </p:sp>
      <p:sp>
        <p:nvSpPr>
          <p:cNvPr id="568" name="Google Shape;568;p50"/>
          <p:cNvSpPr/>
          <p:nvPr/>
        </p:nvSpPr>
        <p:spPr>
          <a:xfrm>
            <a:off x="2819273" y="1005200"/>
            <a:ext cx="1073700" cy="507594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2819273" y="1075764"/>
            <a:ext cx="1073700" cy="43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AS IS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3917446" y="3157850"/>
            <a:ext cx="10737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You can replace the image on the screen with your own</a:t>
            </a:r>
            <a:endParaRPr sz="10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" name="Google Shape;568;p50">
            <a:extLst>
              <a:ext uri="{FF2B5EF4-FFF2-40B4-BE49-F238E27FC236}">
                <a16:creationId xmlns:a16="http://schemas.microsoft.com/office/drawing/2014/main" id="{4C346961-1568-6A4B-D4A5-D76409A300BA}"/>
              </a:ext>
            </a:extLst>
          </p:cNvPr>
          <p:cNvSpPr/>
          <p:nvPr/>
        </p:nvSpPr>
        <p:spPr>
          <a:xfrm>
            <a:off x="6958725" y="3570650"/>
            <a:ext cx="1073700" cy="507594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69;p50">
            <a:extLst>
              <a:ext uri="{FF2B5EF4-FFF2-40B4-BE49-F238E27FC236}">
                <a16:creationId xmlns:a16="http://schemas.microsoft.com/office/drawing/2014/main" id="{D8348C35-EA59-B360-B3CB-BF03600C00B5}"/>
              </a:ext>
            </a:extLst>
          </p:cNvPr>
          <p:cNvSpPr txBox="1"/>
          <p:nvPr/>
        </p:nvSpPr>
        <p:spPr>
          <a:xfrm>
            <a:off x="6958679" y="3641215"/>
            <a:ext cx="1073700" cy="43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 BE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 animBg="1"/>
      <p:bldP spid="569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 rot="5400000">
            <a:off x="-752200" y="2013850"/>
            <a:ext cx="40599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 rot="-5400000">
            <a:off x="-913603" y="2175250"/>
            <a:ext cx="4059901" cy="792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ENTITY-RELATIONSHIP DIAGRAM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FD441-4D95-3F22-042A-B3A0C9E1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0219" y="98890"/>
            <a:ext cx="5645425" cy="489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 flipH="1">
            <a:off x="0" y="292007"/>
            <a:ext cx="91440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542050" y="265236"/>
            <a:ext cx="40599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RELATIONAL SCHEMA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D800-49EA-4995-B24A-2AD42C10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782" y="1632292"/>
            <a:ext cx="8539702" cy="3219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 flipH="1">
            <a:off x="0" y="292007"/>
            <a:ext cx="91440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542050" y="265236"/>
            <a:ext cx="40599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Normalized Form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D800-49EA-4995-B24A-2AD42C10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782" y="1632292"/>
            <a:ext cx="8539702" cy="3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 flipH="1">
            <a:off x="0" y="292007"/>
            <a:ext cx="91440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2542050" y="265236"/>
            <a:ext cx="40599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Dictionary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5D800-49EA-4995-B24A-2AD42C10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6978" y="1541002"/>
            <a:ext cx="4374972" cy="34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B29BDF4-C5DE-319A-1D8E-AE600A6A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40" y="2068766"/>
            <a:ext cx="52101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319BA5-8682-2212-0E42-55C730B9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965"/>
            <a:ext cx="59531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" name="Google Shape;424;p45"/>
          <p:cNvSpPr/>
          <p:nvPr/>
        </p:nvSpPr>
        <p:spPr>
          <a:xfrm>
            <a:off x="0" y="134272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ctrTitle" idx="6"/>
          </p:nvPr>
        </p:nvSpPr>
        <p:spPr>
          <a:xfrm rot="5400000">
            <a:off x="6053929" y="2271199"/>
            <a:ext cx="4177202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DATABASE TABLES</a:t>
            </a:r>
            <a:endParaRPr dirty="0"/>
          </a:p>
        </p:txBody>
      </p:sp>
      <p:sp>
        <p:nvSpPr>
          <p:cNvPr id="426" name="Google Shape;426;p45"/>
          <p:cNvSpPr/>
          <p:nvPr/>
        </p:nvSpPr>
        <p:spPr>
          <a:xfrm>
            <a:off x="0" y="3505936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45"/>
          <p:cNvSpPr/>
          <p:nvPr/>
        </p:nvSpPr>
        <p:spPr>
          <a:xfrm flipH="1">
            <a:off x="4572000" y="1567801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5"/>
          <p:cNvSpPr txBox="1">
            <a:spLocks noGrp="1"/>
          </p:cNvSpPr>
          <p:nvPr>
            <p:ph type="ctrTitle"/>
          </p:nvPr>
        </p:nvSpPr>
        <p:spPr>
          <a:xfrm>
            <a:off x="4822650" y="1605284"/>
            <a:ext cx="22149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LOCATION TABLE</a:t>
            </a:r>
          </a:p>
        </p:txBody>
      </p:sp>
      <p:sp>
        <p:nvSpPr>
          <p:cNvPr id="430" name="Google Shape;430;p45"/>
          <p:cNvSpPr txBox="1">
            <a:spLocks noGrp="1"/>
          </p:cNvSpPr>
          <p:nvPr>
            <p:ph type="ctrTitle" idx="3"/>
          </p:nvPr>
        </p:nvSpPr>
        <p:spPr>
          <a:xfrm>
            <a:off x="48450" y="204033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USER TABLE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ctrTitle" idx="5"/>
          </p:nvPr>
        </p:nvSpPr>
        <p:spPr>
          <a:xfrm>
            <a:off x="120300" y="3707228"/>
            <a:ext cx="2475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WATER QUALITY DATA TABLE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F025BEC-FC5F-4201-AB75-BCB9DDC4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6387"/>
            <a:ext cx="6575898" cy="8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425" grpId="0"/>
      <p:bldP spid="426" grpId="0" animBg="1"/>
      <p:bldP spid="427" grpId="0" animBg="1"/>
      <p:bldP spid="428" grpId="0"/>
      <p:bldP spid="430" grpId="0"/>
      <p:bldP spid="4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B29BDF4-C5DE-319A-1D8E-AE600A6A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236040" y="3366131"/>
            <a:ext cx="5210175" cy="8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319BA5-8682-2212-0E42-55C730B9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90512" y="1317295"/>
            <a:ext cx="5372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4" name="Google Shape;424;p45"/>
          <p:cNvSpPr/>
          <p:nvPr/>
        </p:nvSpPr>
        <p:spPr>
          <a:xfrm>
            <a:off x="0" y="804602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ctrTitle" idx="6"/>
          </p:nvPr>
        </p:nvSpPr>
        <p:spPr>
          <a:xfrm rot="5400000">
            <a:off x="6053929" y="2271199"/>
            <a:ext cx="4177202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IMPLEMENTED DATABASE TABLES</a:t>
            </a:r>
            <a:endParaRPr dirty="0"/>
          </a:p>
        </p:txBody>
      </p:sp>
      <p:sp>
        <p:nvSpPr>
          <p:cNvPr id="427" name="Google Shape;427;p45"/>
          <p:cNvSpPr/>
          <p:nvPr/>
        </p:nvSpPr>
        <p:spPr>
          <a:xfrm flipH="1">
            <a:off x="4572000" y="2571750"/>
            <a:ext cx="2716200" cy="512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5"/>
          <p:cNvSpPr txBox="1">
            <a:spLocks noGrp="1"/>
          </p:cNvSpPr>
          <p:nvPr>
            <p:ph type="ctrTitle"/>
          </p:nvPr>
        </p:nvSpPr>
        <p:spPr>
          <a:xfrm>
            <a:off x="4822650" y="2609233"/>
            <a:ext cx="22149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TICKET TABLE</a:t>
            </a:r>
          </a:p>
        </p:txBody>
      </p:sp>
      <p:sp>
        <p:nvSpPr>
          <p:cNvPr id="430" name="Google Shape;430;p45"/>
          <p:cNvSpPr txBox="1">
            <a:spLocks noGrp="1"/>
          </p:cNvSpPr>
          <p:nvPr>
            <p:ph type="ctrTitle" idx="3"/>
          </p:nvPr>
        </p:nvSpPr>
        <p:spPr>
          <a:xfrm>
            <a:off x="48450" y="874363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MESSAGE TABLE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ctrTitle" idx="5"/>
          </p:nvPr>
        </p:nvSpPr>
        <p:spPr>
          <a:xfrm>
            <a:off x="120300" y="3707228"/>
            <a:ext cx="2475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WATER QUALITY DATA TABL</a:t>
            </a:r>
          </a:p>
        </p:txBody>
      </p:sp>
    </p:spTree>
    <p:extLst>
      <p:ext uri="{BB962C8B-B14F-4D97-AF65-F5344CB8AC3E}">
        <p14:creationId xmlns:p14="http://schemas.microsoft.com/office/powerpoint/2010/main" val="41279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425" grpId="0"/>
      <p:bldP spid="427" grpId="0" animBg="1"/>
      <p:bldP spid="428" grpId="0"/>
      <p:bldP spid="430" grpId="0"/>
      <p:bldP spid="432" grpId="0"/>
    </p:bld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Macintosh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Catamaran Light</vt:lpstr>
      <vt:lpstr>Livvic</vt:lpstr>
      <vt:lpstr>Engineering Project Proposal by Slidesgo</vt:lpstr>
      <vt:lpstr>WATER QUALITY MONITORING SYSTEM</vt:lpstr>
      <vt:lpstr>INTRODUCTION</vt:lpstr>
      <vt:lpstr>RICH PICTURE</vt:lpstr>
      <vt:lpstr>ENTITY-RELATIONSHIP DIAGRAM</vt:lpstr>
      <vt:lpstr>RELATIONAL SCHEMA</vt:lpstr>
      <vt:lpstr>Normalized Form</vt:lpstr>
      <vt:lpstr>Data Dictionary</vt:lpstr>
      <vt:lpstr>IMPLEMENTED DATABASE TABLES</vt:lpstr>
      <vt:lpstr>IMPLEMENTED DATABASE TABLES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cp:lastModifiedBy>Farhan Tamzid</cp:lastModifiedBy>
  <cp:revision>4</cp:revision>
  <dcterms:modified xsi:type="dcterms:W3CDTF">2023-12-17T02:00:42Z</dcterms:modified>
</cp:coreProperties>
</file>