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3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02D1C-4837-47FD-9010-1454176E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67FC7-C5EB-CD48-8AF6-E43D1126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Bokeh Deployment in Heroku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140F-AF94-184E-BB2E-37AB3CCC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IKN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5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54EF-1502-574D-A40C-3F02BD1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E220-E402-3A44-95DD-5446F48C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new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42C87A-8382-634F-8F95-DA676820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2784331"/>
            <a:ext cx="7335836" cy="36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48C5-98CE-1047-B35D-BF51C260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5EBD-5450-B940-A4DA-CCE0542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 the app to github repository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F17178-9ADB-9D45-B799-3D97BFC5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710260"/>
            <a:ext cx="7975092" cy="36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1A3-B972-D041-803A-E85FAB3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77BA-A1C5-4C4A-BB86-334D5229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Enable automatics deploys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E9C8A6-ECEB-654A-AECA-E3D2EE76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865963"/>
            <a:ext cx="7659624" cy="34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858E9C7D-F22F-8245-88C4-AC885F2C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C25C-2132-E145-9E15-3AD0ECD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Heroku?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0685-5E46-CD43-BF89-BC7C3CBE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Heroku is one of the easiest platforms for deploying web applications, entirely in the cloud.</a:t>
            </a:r>
          </a:p>
          <a:p>
            <a:r>
              <a:rPr lang="en-US" sz="2000"/>
              <a:t>It is free to deploy simple demo applications and fairly cheap in general. </a:t>
            </a:r>
          </a:p>
          <a:p>
            <a:r>
              <a:rPr lang="en-US" sz="2000"/>
              <a:t>It became popular within the Python community due to its simplicity. </a:t>
            </a:r>
          </a:p>
        </p:txBody>
      </p:sp>
    </p:spTree>
    <p:extLst>
      <p:ext uri="{BB962C8B-B14F-4D97-AF65-F5344CB8AC3E}">
        <p14:creationId xmlns:p14="http://schemas.microsoft.com/office/powerpoint/2010/main" val="72976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C25C-2132-E145-9E15-3AD0ECD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Heroku?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8ACE5D2-7CE6-BD4B-8C0E-A658CFC2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971"/>
            <a:ext cx="12192000" cy="51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B9BF-F1DB-3848-8E9C-D52EE3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Heroku file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E40D27-6B50-7947-A9AF-A5658A74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Several files are required to ensure that Bokeh, Python and Heroku can communicate with each other and deploy the app. </a:t>
            </a:r>
          </a:p>
          <a:p>
            <a:r>
              <a:rPr lang="en-US" sz="2000"/>
              <a:t>These are your data, a Python script containing the app, a Procfile, and a requirements file.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6D767-D6CF-5F42-B1E9-6A03BA9D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85" y="4013240"/>
            <a:ext cx="5435600" cy="16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E8B2-4BA5-6D47-A002-0B32674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 data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EE2F7F-6247-FF41-91BE-17BE99BE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91" y="1599366"/>
            <a:ext cx="6213094" cy="44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1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B546-89C8-414A-B3ED-507F7838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726F-6E45-C341-A0A0-36347856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This file tells Heroku where to source and host the app.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2060"/>
                </a:solidFill>
              </a:rPr>
              <a:t>web: bokeh serve --port=$PORT --allow-websocket-origin=myapp.herokuapp.com --address=0.0.0.0 --use-xheaders myapp.py</a:t>
            </a:r>
          </a:p>
          <a:p>
            <a:r>
              <a:rPr lang="en-US" sz="1800"/>
              <a:t>--port specifies the port that the Bokeh server will listen on; $PORT is set by Heroku.</a:t>
            </a:r>
          </a:p>
          <a:p>
            <a:r>
              <a:rPr lang="en-US" sz="1800"/>
              <a:t>--allow-websocket-origin=myapp.herokuapp.com specifies your app as the host name.</a:t>
            </a:r>
          </a:p>
          <a:p>
            <a:r>
              <a:rPr lang="en-US" sz="1800"/>
              <a:t>--address=0.0.0.0 tells Bokeh to figure out which IP address it will be on.</a:t>
            </a:r>
          </a:p>
          <a:p>
            <a:r>
              <a:rPr lang="en-US" sz="1800"/>
              <a:t>--use-xheaders tells Bokeh to override the remote IP and URI scheme/protocol.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47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EF05-67E1-7547-A6FA-292A78A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Requirements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8C11-082D-1140-8AC0-552C0D6A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To create your requirements file, use the following terminal command from inside your app directory: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</a:rPr>
              <a:t>	pip freeze &gt; requirements.txt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7C0C1D-1F25-D54D-AE9A-464974F3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48" y="3599688"/>
            <a:ext cx="5733837" cy="22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7599-84C3-0743-83E5-F2358E6E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A514-1DC1-3D42-93AD-E901858D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Login to your Heroku account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F481F-80BF-8742-B81B-774824C3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47" y="1837980"/>
            <a:ext cx="3614228" cy="42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9044-067B-064E-87FB-3CB698E4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92E672-F013-6148-A7C7-F8084FFB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new app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610823-9F0F-AE4E-AAE8-0EB0990B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27" y="2858283"/>
            <a:ext cx="4731258" cy="32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455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7E2"/>
      </a:lt2>
      <a:accent1>
        <a:srgbClr val="7389EA"/>
      </a:accent1>
      <a:accent2>
        <a:srgbClr val="54ACE5"/>
      </a:accent2>
      <a:accent3>
        <a:srgbClr val="45B2B0"/>
      </a:accent3>
      <a:accent4>
        <a:srgbClr val="40B884"/>
      </a:accent4>
      <a:accent5>
        <a:srgbClr val="3AB94C"/>
      </a:accent5>
      <a:accent6>
        <a:srgbClr val="61B542"/>
      </a:accent6>
      <a:hlink>
        <a:srgbClr val="8D8355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268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PunchcardVTI</vt:lpstr>
      <vt:lpstr>Bokeh Deployment in Heroku</vt:lpstr>
      <vt:lpstr>What is Heroku?</vt:lpstr>
      <vt:lpstr>What is Heroku?</vt:lpstr>
      <vt:lpstr>Heroku file structure</vt:lpstr>
      <vt:lpstr>The app data</vt:lpstr>
      <vt:lpstr>The Procfile</vt:lpstr>
      <vt:lpstr>The Requirements file</vt:lpstr>
      <vt:lpstr>App deployment</vt:lpstr>
      <vt:lpstr>App deployment</vt:lpstr>
      <vt:lpstr>App deployment</vt:lpstr>
      <vt:lpstr>App deployment</vt:lpstr>
      <vt:lpstr>App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Bokeh Deployment in Heroku</dc:title>
  <dc:creator>ISMAN KURNIAWAN</dc:creator>
  <cp:lastModifiedBy>ISMAN KURNIAWAN</cp:lastModifiedBy>
  <cp:revision>8</cp:revision>
  <dcterms:created xsi:type="dcterms:W3CDTF">2021-12-21T03:19:48Z</dcterms:created>
  <dcterms:modified xsi:type="dcterms:W3CDTF">2021-12-22T06:01:07Z</dcterms:modified>
</cp:coreProperties>
</file>