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7"/>
  </p:notesMasterIdLst>
  <p:sldIdLst>
    <p:sldId id="256" r:id="rId2"/>
    <p:sldId id="257" r:id="rId3"/>
    <p:sldId id="259" r:id="rId4"/>
    <p:sldId id="258" r:id="rId5"/>
    <p:sldId id="260" r:id="rId6"/>
  </p:sldIdLst>
  <p:sldSz cx="9144000" cy="5143500" type="screen16x9"/>
  <p:notesSz cx="6858000" cy="9144000"/>
  <p:embeddedFontLst>
    <p:embeddedFont>
      <p:font typeface="Dosis" pitchFamily="2" charset="0"/>
      <p:regular r:id="rId8"/>
      <p:bold r:id="rId9"/>
    </p:embeddedFont>
    <p:embeddedFont>
      <p:font typeface="Hind Siliguri Medium" panose="02000000000000000000" pitchFamily="2" charset="0"/>
      <p:regular r:id="rId10"/>
      <p:bold r:id="rId11"/>
    </p:embeddedFont>
    <p:embeddedFont>
      <p:font typeface="Nunito" pitchFamily="2" charset="0"/>
      <p:regular r:id="rId12"/>
      <p:bold r:id="rId13"/>
      <p:italic r:id="rId14"/>
      <p:boldItalic r:id="rId15"/>
    </p:embeddedFont>
    <p:embeddedFont>
      <p:font typeface="Nunito Sans" pitchFamily="2" charset="0"/>
      <p:regular r:id="rId16"/>
      <p:bold r:id="rId17"/>
      <p:italic r:id="rId18"/>
      <p:boldItalic r:id="rId19"/>
    </p:embeddedFont>
    <p:embeddedFont>
      <p:font typeface="Patua One" panose="020B0604020202020204" charset="0"/>
      <p:regular r:id="rId20"/>
    </p:embeddedFont>
    <p:embeddedFont>
      <p:font typeface="Poppins" panose="00000500000000000000"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06">
          <p15:clr>
            <a:srgbClr val="9AA0A6"/>
          </p15:clr>
        </p15:guide>
        <p15:guide id="2" orient="horz" pos="2443">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71E099-FFD6-4EB2-840C-D530DE7AC985}">
  <a:tblStyle styleId="{8871E099-FFD6-4EB2-840C-D530DE7AC9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60"/>
  </p:normalViewPr>
  <p:slideViewPr>
    <p:cSldViewPr snapToGrid="0">
      <p:cViewPr varScale="1">
        <p:scale>
          <a:sx n="89" d="100"/>
          <a:sy n="89" d="100"/>
        </p:scale>
        <p:origin x="1458" y="78"/>
      </p:cViewPr>
      <p:guideLst>
        <p:guide orient="horz" pos="1106"/>
        <p:guide orient="horz" pos="24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9"/>
        <p:cNvGrpSpPr/>
        <p:nvPr/>
      </p:nvGrpSpPr>
      <p:grpSpPr>
        <a:xfrm>
          <a:off x="0" y="0"/>
          <a:ext cx="0" cy="0"/>
          <a:chOff x="0" y="0"/>
          <a:chExt cx="0" cy="0"/>
        </a:xfrm>
      </p:grpSpPr>
      <p:sp>
        <p:nvSpPr>
          <p:cNvPr id="5460" name="Google Shape;5460;gc624a2eb97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1" name="Google Shape;5461;gc624a2eb9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2"/>
        <p:cNvGrpSpPr/>
        <p:nvPr/>
      </p:nvGrpSpPr>
      <p:grpSpPr>
        <a:xfrm>
          <a:off x="0" y="0"/>
          <a:ext cx="0" cy="0"/>
          <a:chOff x="0" y="0"/>
          <a:chExt cx="0" cy="0"/>
        </a:xfrm>
      </p:grpSpPr>
      <p:sp>
        <p:nvSpPr>
          <p:cNvPr id="5513" name="Google Shape;5513;gc9a1aaa55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4" name="Google Shape;5514;gc9a1aaa55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0"/>
        <p:cNvGrpSpPr/>
        <p:nvPr/>
      </p:nvGrpSpPr>
      <p:grpSpPr>
        <a:xfrm>
          <a:off x="0" y="0"/>
          <a:ext cx="0" cy="0"/>
          <a:chOff x="0" y="0"/>
          <a:chExt cx="0" cy="0"/>
        </a:xfrm>
      </p:grpSpPr>
      <p:sp>
        <p:nvSpPr>
          <p:cNvPr id="5561" name="Google Shape;5561;gc9a1aaa555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2" name="Google Shape;5562;gc9a1aaa55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8"/>
        <p:cNvGrpSpPr/>
        <p:nvPr/>
      </p:nvGrpSpPr>
      <p:grpSpPr>
        <a:xfrm>
          <a:off x="0" y="0"/>
          <a:ext cx="0" cy="0"/>
          <a:chOff x="0" y="0"/>
          <a:chExt cx="0" cy="0"/>
        </a:xfrm>
      </p:grpSpPr>
      <p:sp>
        <p:nvSpPr>
          <p:cNvPr id="5519" name="Google Shape;5519;gc718aa7c62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0" name="Google Shape;5520;gc718aa7c62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3"/>
        <p:cNvGrpSpPr/>
        <p:nvPr/>
      </p:nvGrpSpPr>
      <p:grpSpPr>
        <a:xfrm>
          <a:off x="0" y="0"/>
          <a:ext cx="0" cy="0"/>
          <a:chOff x="0" y="0"/>
          <a:chExt cx="0" cy="0"/>
        </a:xfrm>
      </p:grpSpPr>
      <p:sp>
        <p:nvSpPr>
          <p:cNvPr id="5604" name="Google Shape;5604;gc9a1aaa555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5" name="Google Shape;5605;gc9a1aaa55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grpSp>
        <p:nvGrpSpPr>
          <p:cNvPr id="15" name="Google Shape;15;p2"/>
          <p:cNvGrpSpPr/>
          <p:nvPr/>
        </p:nvGrpSpPr>
        <p:grpSpPr>
          <a:xfrm>
            <a:off x="-31525" y="-228650"/>
            <a:ext cx="9175500" cy="6099300"/>
            <a:chOff x="-31525" y="-228650"/>
            <a:chExt cx="9175500" cy="6099300"/>
          </a:xfrm>
        </p:grpSpPr>
        <p:sp>
          <p:nvSpPr>
            <p:cNvPr id="16" name="Google Shape;16;p2"/>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10" y="-228620"/>
              <a:ext cx="9143697" cy="6099216"/>
              <a:chOff x="238125" y="471975"/>
              <a:chExt cx="7132925" cy="4757950"/>
            </a:xfrm>
          </p:grpSpPr>
          <p:sp>
            <p:nvSpPr>
              <p:cNvPr id="18" name="Google Shape;18;p2"/>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201120" y="-173787"/>
              <a:ext cx="8824055" cy="6026084"/>
              <a:chOff x="395025" y="514750"/>
              <a:chExt cx="6883575" cy="4700900"/>
            </a:xfrm>
          </p:grpSpPr>
          <p:sp>
            <p:nvSpPr>
              <p:cNvPr id="23" name="Google Shape;23;p2"/>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3" name="Google Shape;203;p2"/>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txBox="1">
            <a:spLocks noGrp="1"/>
          </p:cNvSpPr>
          <p:nvPr>
            <p:ph type="ctrTitle"/>
          </p:nvPr>
        </p:nvSpPr>
        <p:spPr>
          <a:xfrm>
            <a:off x="709729" y="1111975"/>
            <a:ext cx="3747900" cy="23661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4800" b="0">
                <a:latin typeface="Dosis"/>
                <a:ea typeface="Dosis"/>
                <a:cs typeface="Dosis"/>
                <a:sym typeface="Dosi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5" name="Google Shape;205;p2"/>
          <p:cNvSpPr txBox="1">
            <a:spLocks noGrp="1"/>
          </p:cNvSpPr>
          <p:nvPr>
            <p:ph type="subTitle" idx="1"/>
          </p:nvPr>
        </p:nvSpPr>
        <p:spPr>
          <a:xfrm>
            <a:off x="709726" y="3365100"/>
            <a:ext cx="3483900" cy="4794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Font typeface="Hind Siliguri Medium"/>
              <a:buNone/>
              <a:defRPr>
                <a:latin typeface="Nunito"/>
                <a:ea typeface="Nunito"/>
                <a:cs typeface="Nunito"/>
                <a:sym typeface="Nunito"/>
              </a:defRPr>
            </a:lvl1pPr>
            <a:lvl2pPr lvl="1"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2pPr>
            <a:lvl3pPr lvl="2"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3pPr>
            <a:lvl4pPr lvl="3"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4pPr>
            <a:lvl5pPr lvl="4"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5pPr>
            <a:lvl6pPr lvl="5"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6pPr>
            <a:lvl7pPr lvl="6"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7pPr>
            <a:lvl8pPr lvl="7"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8pPr>
            <a:lvl9pPr lvl="8"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9pPr>
          </a:lstStyle>
          <a:p>
            <a:endParaRPr/>
          </a:p>
        </p:txBody>
      </p:sp>
      <p:sp>
        <p:nvSpPr>
          <p:cNvPr id="206" name="Google Shape;206;p2"/>
          <p:cNvSpPr/>
          <p:nvPr/>
        </p:nvSpPr>
        <p:spPr>
          <a:xfrm>
            <a:off x="326550" y="4254975"/>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0"/>
        <p:cNvGrpSpPr/>
        <p:nvPr/>
      </p:nvGrpSpPr>
      <p:grpSpPr>
        <a:xfrm>
          <a:off x="0" y="0"/>
          <a:ext cx="0" cy="0"/>
          <a:chOff x="0" y="0"/>
          <a:chExt cx="0" cy="0"/>
        </a:xfrm>
      </p:grpSpPr>
      <p:grpSp>
        <p:nvGrpSpPr>
          <p:cNvPr id="431" name="Google Shape;431;p4"/>
          <p:cNvGrpSpPr/>
          <p:nvPr/>
        </p:nvGrpSpPr>
        <p:grpSpPr>
          <a:xfrm>
            <a:off x="-31525" y="-228650"/>
            <a:ext cx="9175500" cy="6099300"/>
            <a:chOff x="-31525" y="-228650"/>
            <a:chExt cx="9175500" cy="6099300"/>
          </a:xfrm>
        </p:grpSpPr>
        <p:sp>
          <p:nvSpPr>
            <p:cNvPr id="432" name="Google Shape;432;p4"/>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4"/>
            <p:cNvGrpSpPr/>
            <p:nvPr/>
          </p:nvGrpSpPr>
          <p:grpSpPr>
            <a:xfrm>
              <a:off x="-10" y="-228620"/>
              <a:ext cx="9143697" cy="6099216"/>
              <a:chOff x="238125" y="471975"/>
              <a:chExt cx="7132925" cy="4757950"/>
            </a:xfrm>
          </p:grpSpPr>
          <p:sp>
            <p:nvSpPr>
              <p:cNvPr id="434" name="Google Shape;434;p4"/>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4"/>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4"/>
            <p:cNvGrpSpPr/>
            <p:nvPr/>
          </p:nvGrpSpPr>
          <p:grpSpPr>
            <a:xfrm>
              <a:off x="201120" y="-173787"/>
              <a:ext cx="8824055" cy="6026084"/>
              <a:chOff x="395025" y="514750"/>
              <a:chExt cx="6883575" cy="4700900"/>
            </a:xfrm>
          </p:grpSpPr>
          <p:sp>
            <p:nvSpPr>
              <p:cNvPr id="439" name="Google Shape;439;p4"/>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 name="Google Shape;619;p4"/>
          <p:cNvGrpSpPr/>
          <p:nvPr/>
        </p:nvGrpSpPr>
        <p:grpSpPr>
          <a:xfrm>
            <a:off x="274813" y="285764"/>
            <a:ext cx="8605925" cy="4712003"/>
            <a:chOff x="274813" y="285764"/>
            <a:chExt cx="8605925" cy="4712003"/>
          </a:xfrm>
        </p:grpSpPr>
        <p:sp>
          <p:nvSpPr>
            <p:cNvPr id="620" name="Google Shape;620;p4"/>
            <p:cNvSpPr/>
            <p:nvPr/>
          </p:nvSpPr>
          <p:spPr>
            <a:xfrm rot="10800000">
              <a:off x="8103203" y="4578458"/>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4"/>
            <p:cNvGrpSpPr/>
            <p:nvPr/>
          </p:nvGrpSpPr>
          <p:grpSpPr>
            <a:xfrm rot="10800000">
              <a:off x="8021900" y="4641048"/>
              <a:ext cx="858544" cy="356719"/>
              <a:chOff x="219125" y="484675"/>
              <a:chExt cx="1622650" cy="674200"/>
            </a:xfrm>
          </p:grpSpPr>
          <p:sp>
            <p:nvSpPr>
              <p:cNvPr id="622" name="Google Shape;622;p4"/>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623" name="Google Shape;623;p4"/>
              <p:cNvGrpSpPr/>
              <p:nvPr/>
            </p:nvGrpSpPr>
            <p:grpSpPr>
              <a:xfrm>
                <a:off x="219125" y="484675"/>
                <a:ext cx="1622650" cy="674200"/>
                <a:chOff x="219125" y="484675"/>
                <a:chExt cx="1622650" cy="674200"/>
              </a:xfrm>
            </p:grpSpPr>
            <p:sp>
              <p:nvSpPr>
                <p:cNvPr id="624" name="Google Shape;624;p4"/>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4"/>
            <p:cNvGrpSpPr/>
            <p:nvPr/>
          </p:nvGrpSpPr>
          <p:grpSpPr>
            <a:xfrm rot="10800000">
              <a:off x="274828" y="285765"/>
              <a:ext cx="498909" cy="721242"/>
              <a:chOff x="8233275" y="1900925"/>
              <a:chExt cx="753525" cy="1089325"/>
            </a:xfrm>
          </p:grpSpPr>
          <p:sp>
            <p:nvSpPr>
              <p:cNvPr id="628" name="Google Shape;628;p4"/>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629" name="Google Shape;629;p4"/>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4"/>
            <p:cNvGrpSpPr/>
            <p:nvPr/>
          </p:nvGrpSpPr>
          <p:grpSpPr>
            <a:xfrm rot="10800000">
              <a:off x="8442613" y="285764"/>
              <a:ext cx="438102" cy="483364"/>
              <a:chOff x="6715777" y="3950739"/>
              <a:chExt cx="586325" cy="646900"/>
            </a:xfrm>
          </p:grpSpPr>
          <p:sp>
            <p:nvSpPr>
              <p:cNvPr id="633" name="Google Shape;633;p4"/>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634" name="Google Shape;634;p4"/>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635" name="Google Shape;635;p4"/>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4"/>
            <p:cNvSpPr/>
            <p:nvPr/>
          </p:nvSpPr>
          <p:spPr>
            <a:xfrm rot="10800000">
              <a:off x="274813" y="7562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rot="10800000">
              <a:off x="8679538" y="6555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3" name="Google Shape;643;p4"/>
          <p:cNvSpPr txBox="1">
            <a:spLocks noGrp="1"/>
          </p:cNvSpPr>
          <p:nvPr>
            <p:ph type="body" idx="1"/>
          </p:nvPr>
        </p:nvSpPr>
        <p:spPr>
          <a:xfrm>
            <a:off x="713325" y="1256175"/>
            <a:ext cx="7717800" cy="34476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644" name="Google Shape;644;p4"/>
          <p:cNvSpPr/>
          <p:nvPr/>
        </p:nvSpPr>
        <p:spPr>
          <a:xfrm rot="10800000">
            <a:off x="274813" y="45784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5"/>
        <p:cNvGrpSpPr/>
        <p:nvPr/>
      </p:nvGrpSpPr>
      <p:grpSpPr>
        <a:xfrm>
          <a:off x="0" y="0"/>
          <a:ext cx="0" cy="0"/>
          <a:chOff x="0" y="0"/>
          <a:chExt cx="0" cy="0"/>
        </a:xfrm>
      </p:grpSpPr>
      <p:grpSp>
        <p:nvGrpSpPr>
          <p:cNvPr id="1576" name="Google Shape;1576;p9"/>
          <p:cNvGrpSpPr/>
          <p:nvPr/>
        </p:nvGrpSpPr>
        <p:grpSpPr>
          <a:xfrm>
            <a:off x="-31525" y="-228650"/>
            <a:ext cx="9175500" cy="6099300"/>
            <a:chOff x="-31525" y="-228650"/>
            <a:chExt cx="9175500" cy="6099300"/>
          </a:xfrm>
        </p:grpSpPr>
        <p:sp>
          <p:nvSpPr>
            <p:cNvPr id="1577" name="Google Shape;1577;p9"/>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9"/>
            <p:cNvGrpSpPr/>
            <p:nvPr/>
          </p:nvGrpSpPr>
          <p:grpSpPr>
            <a:xfrm>
              <a:off x="-10" y="-228620"/>
              <a:ext cx="9143697" cy="6099216"/>
              <a:chOff x="238125" y="471975"/>
              <a:chExt cx="7132925" cy="4757950"/>
            </a:xfrm>
          </p:grpSpPr>
          <p:sp>
            <p:nvSpPr>
              <p:cNvPr id="1579" name="Google Shape;1579;p9"/>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9"/>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9"/>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9"/>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9"/>
            <p:cNvGrpSpPr/>
            <p:nvPr/>
          </p:nvGrpSpPr>
          <p:grpSpPr>
            <a:xfrm>
              <a:off x="201120" y="-173787"/>
              <a:ext cx="8824055" cy="6026084"/>
              <a:chOff x="395025" y="514750"/>
              <a:chExt cx="6883575" cy="4700900"/>
            </a:xfrm>
          </p:grpSpPr>
          <p:sp>
            <p:nvSpPr>
              <p:cNvPr id="1584" name="Google Shape;1584;p9"/>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9"/>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9"/>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9"/>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9"/>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9"/>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9"/>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9"/>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9"/>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9"/>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9"/>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9"/>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9"/>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9"/>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9"/>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9"/>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9"/>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9"/>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9"/>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9"/>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9"/>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9"/>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9"/>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9"/>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9"/>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9"/>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9"/>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9"/>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9"/>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9"/>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9"/>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9"/>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9"/>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9"/>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9"/>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9"/>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9"/>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9"/>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9"/>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9"/>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9"/>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9"/>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9"/>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9"/>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9"/>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9"/>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9"/>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9"/>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9"/>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9"/>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9"/>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9"/>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9"/>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9"/>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9"/>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9"/>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9"/>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9"/>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9"/>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9"/>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9"/>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9"/>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9"/>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9"/>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9"/>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9"/>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9"/>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9"/>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9"/>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9"/>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9"/>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9"/>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9"/>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9"/>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9"/>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9"/>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9"/>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9"/>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9"/>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9"/>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9"/>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9"/>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9"/>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9"/>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9"/>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9"/>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9"/>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9"/>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9"/>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9"/>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9"/>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9"/>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9"/>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9"/>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9"/>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9"/>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9"/>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9"/>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9"/>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9"/>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9"/>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9"/>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9"/>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9"/>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9"/>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9"/>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9"/>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9"/>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9"/>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9"/>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9"/>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9"/>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9"/>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9"/>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9"/>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9"/>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9"/>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9"/>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9"/>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9"/>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9"/>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9"/>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9"/>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9"/>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9"/>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9"/>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9"/>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9"/>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9"/>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9"/>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9"/>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4" name="Google Shape;1764;p9"/>
          <p:cNvGrpSpPr/>
          <p:nvPr/>
        </p:nvGrpSpPr>
        <p:grpSpPr>
          <a:xfrm>
            <a:off x="606079" y="607425"/>
            <a:ext cx="7824951" cy="3524927"/>
            <a:chOff x="606079" y="607425"/>
            <a:chExt cx="7824951" cy="3524927"/>
          </a:xfrm>
        </p:grpSpPr>
        <p:sp>
          <p:nvSpPr>
            <p:cNvPr id="1765" name="Google Shape;1765;p9"/>
            <p:cNvSpPr/>
            <p:nvPr/>
          </p:nvSpPr>
          <p:spPr>
            <a:xfrm>
              <a:off x="6923232" y="365232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
            <p:cNvSpPr/>
            <p:nvPr/>
          </p:nvSpPr>
          <p:spPr>
            <a:xfrm>
              <a:off x="2659047" y="607425"/>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9"/>
            <p:cNvSpPr/>
            <p:nvPr/>
          </p:nvSpPr>
          <p:spPr>
            <a:xfrm>
              <a:off x="6411002" y="1383700"/>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9"/>
            <p:cNvSpPr/>
            <p:nvPr/>
          </p:nvSpPr>
          <p:spPr>
            <a:xfrm>
              <a:off x="606079" y="1133002"/>
              <a:ext cx="529602" cy="5300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9"/>
            <p:cNvSpPr/>
            <p:nvPr/>
          </p:nvSpPr>
          <p:spPr>
            <a:xfrm>
              <a:off x="7817496" y="2264701"/>
              <a:ext cx="613535" cy="6140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
            <p:cNvSpPr/>
            <p:nvPr/>
          </p:nvSpPr>
          <p:spPr>
            <a:xfrm>
              <a:off x="1480623" y="3391525"/>
              <a:ext cx="740159" cy="7408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9"/>
          <p:cNvGrpSpPr/>
          <p:nvPr/>
        </p:nvGrpSpPr>
        <p:grpSpPr>
          <a:xfrm>
            <a:off x="859343" y="443167"/>
            <a:ext cx="7571943" cy="4279202"/>
            <a:chOff x="859343" y="443167"/>
            <a:chExt cx="7571943" cy="4279202"/>
          </a:xfrm>
        </p:grpSpPr>
        <p:grpSp>
          <p:nvGrpSpPr>
            <p:cNvPr id="1772" name="Google Shape;1772;p9"/>
            <p:cNvGrpSpPr/>
            <p:nvPr/>
          </p:nvGrpSpPr>
          <p:grpSpPr>
            <a:xfrm>
              <a:off x="859343" y="443179"/>
              <a:ext cx="1478072" cy="614129"/>
              <a:chOff x="219125" y="484675"/>
              <a:chExt cx="1622650" cy="674200"/>
            </a:xfrm>
          </p:grpSpPr>
          <p:sp>
            <p:nvSpPr>
              <p:cNvPr id="1773" name="Google Shape;1773;p9"/>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1774" name="Google Shape;1774;p9"/>
              <p:cNvGrpSpPr/>
              <p:nvPr/>
            </p:nvGrpSpPr>
            <p:grpSpPr>
              <a:xfrm>
                <a:off x="219125" y="484675"/>
                <a:ext cx="1622650" cy="674200"/>
                <a:chOff x="219125" y="484675"/>
                <a:chExt cx="1622650" cy="674200"/>
              </a:xfrm>
            </p:grpSpPr>
            <p:sp>
              <p:nvSpPr>
                <p:cNvPr id="1775" name="Google Shape;1775;p9"/>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9"/>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9"/>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8" name="Google Shape;1778;p9"/>
            <p:cNvGrpSpPr/>
            <p:nvPr/>
          </p:nvGrpSpPr>
          <p:grpSpPr>
            <a:xfrm>
              <a:off x="7488012" y="3652325"/>
              <a:ext cx="740188" cy="1070044"/>
              <a:chOff x="8233275" y="1900925"/>
              <a:chExt cx="753525" cy="1089325"/>
            </a:xfrm>
          </p:grpSpPr>
          <p:sp>
            <p:nvSpPr>
              <p:cNvPr id="1779" name="Google Shape;1779;p9"/>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1780" name="Google Shape;1780;p9"/>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9"/>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9"/>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9"/>
            <p:cNvGrpSpPr/>
            <p:nvPr/>
          </p:nvGrpSpPr>
          <p:grpSpPr>
            <a:xfrm>
              <a:off x="1438024" y="1996727"/>
              <a:ext cx="740177" cy="816582"/>
              <a:chOff x="6715777" y="3950739"/>
              <a:chExt cx="586325" cy="646900"/>
            </a:xfrm>
          </p:grpSpPr>
          <p:sp>
            <p:nvSpPr>
              <p:cNvPr id="1784" name="Google Shape;1784;p9"/>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1785" name="Google Shape;1785;p9"/>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1786" name="Google Shape;1786;p9"/>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9"/>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9"/>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9"/>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9"/>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1" name="Google Shape;1791;p9"/>
            <p:cNvGrpSpPr/>
            <p:nvPr/>
          </p:nvGrpSpPr>
          <p:grpSpPr>
            <a:xfrm>
              <a:off x="7691071" y="443167"/>
              <a:ext cx="740215" cy="1050616"/>
              <a:chOff x="8082452" y="285774"/>
              <a:chExt cx="498898" cy="708105"/>
            </a:xfrm>
          </p:grpSpPr>
          <p:grpSp>
            <p:nvGrpSpPr>
              <p:cNvPr id="1792" name="Google Shape;1792;p9"/>
              <p:cNvGrpSpPr/>
              <p:nvPr/>
            </p:nvGrpSpPr>
            <p:grpSpPr>
              <a:xfrm>
                <a:off x="8082452" y="285774"/>
                <a:ext cx="498898" cy="708105"/>
                <a:chOff x="7865075" y="285763"/>
                <a:chExt cx="716293" cy="1016662"/>
              </a:xfrm>
            </p:grpSpPr>
            <p:sp>
              <p:nvSpPr>
                <p:cNvPr id="1793" name="Google Shape;1793;p9"/>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794" name="Google Shape;1794;p9"/>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9"/>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9"/>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9"/>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8" name="Google Shape;1798;p9"/>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9"/>
            <p:cNvGrpSpPr/>
            <p:nvPr/>
          </p:nvGrpSpPr>
          <p:grpSpPr>
            <a:xfrm rot="5400000">
              <a:off x="937576" y="4111407"/>
              <a:ext cx="373126" cy="529592"/>
              <a:chOff x="8082452" y="285774"/>
              <a:chExt cx="498898" cy="708105"/>
            </a:xfrm>
          </p:grpSpPr>
          <p:grpSp>
            <p:nvGrpSpPr>
              <p:cNvPr id="1800" name="Google Shape;1800;p9"/>
              <p:cNvGrpSpPr/>
              <p:nvPr/>
            </p:nvGrpSpPr>
            <p:grpSpPr>
              <a:xfrm>
                <a:off x="8082452" y="285774"/>
                <a:ext cx="498898" cy="708105"/>
                <a:chOff x="7865075" y="285763"/>
                <a:chExt cx="716293" cy="1016662"/>
              </a:xfrm>
            </p:grpSpPr>
            <p:sp>
              <p:nvSpPr>
                <p:cNvPr id="1801" name="Google Shape;1801;p9"/>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802" name="Google Shape;1802;p9"/>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9"/>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9"/>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9"/>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6" name="Google Shape;1806;p9"/>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7" name="Google Shape;1807;p9"/>
          <p:cNvSpPr txBox="1">
            <a:spLocks noGrp="1"/>
          </p:cNvSpPr>
          <p:nvPr>
            <p:ph type="subTitle" idx="1"/>
          </p:nvPr>
        </p:nvSpPr>
        <p:spPr>
          <a:xfrm>
            <a:off x="2733150" y="2902172"/>
            <a:ext cx="3677700" cy="12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r" rtl="0">
              <a:lnSpc>
                <a:spcPct val="115000"/>
              </a:lnSpc>
              <a:spcBef>
                <a:spcPts val="0"/>
              </a:spcBef>
              <a:spcAft>
                <a:spcPts val="0"/>
              </a:spcAft>
              <a:buSzPts val="1400"/>
              <a:buNone/>
              <a:defRPr sz="1400"/>
            </a:lvl2pPr>
            <a:lvl3pPr lvl="2" algn="r" rtl="0">
              <a:lnSpc>
                <a:spcPct val="115000"/>
              </a:lnSpc>
              <a:spcBef>
                <a:spcPts val="0"/>
              </a:spcBef>
              <a:spcAft>
                <a:spcPts val="0"/>
              </a:spcAft>
              <a:buSzPts val="1400"/>
              <a:buNone/>
              <a:defRPr sz="1400"/>
            </a:lvl3pPr>
            <a:lvl4pPr lvl="3" algn="r" rtl="0">
              <a:lnSpc>
                <a:spcPct val="115000"/>
              </a:lnSpc>
              <a:spcBef>
                <a:spcPts val="0"/>
              </a:spcBef>
              <a:spcAft>
                <a:spcPts val="0"/>
              </a:spcAft>
              <a:buSzPts val="1400"/>
              <a:buNone/>
              <a:defRPr sz="1400"/>
            </a:lvl4pPr>
            <a:lvl5pPr lvl="4" algn="r" rtl="0">
              <a:lnSpc>
                <a:spcPct val="115000"/>
              </a:lnSpc>
              <a:spcBef>
                <a:spcPts val="0"/>
              </a:spcBef>
              <a:spcAft>
                <a:spcPts val="0"/>
              </a:spcAft>
              <a:buSzPts val="1400"/>
              <a:buNone/>
              <a:defRPr sz="1400"/>
            </a:lvl5pPr>
            <a:lvl6pPr lvl="5" algn="r" rtl="0">
              <a:lnSpc>
                <a:spcPct val="115000"/>
              </a:lnSpc>
              <a:spcBef>
                <a:spcPts val="0"/>
              </a:spcBef>
              <a:spcAft>
                <a:spcPts val="0"/>
              </a:spcAft>
              <a:buSzPts val="1400"/>
              <a:buNone/>
              <a:defRPr sz="1400"/>
            </a:lvl6pPr>
            <a:lvl7pPr lvl="6" algn="r" rtl="0">
              <a:lnSpc>
                <a:spcPct val="115000"/>
              </a:lnSpc>
              <a:spcBef>
                <a:spcPts val="0"/>
              </a:spcBef>
              <a:spcAft>
                <a:spcPts val="0"/>
              </a:spcAft>
              <a:buSzPts val="1400"/>
              <a:buNone/>
              <a:defRPr sz="1400"/>
            </a:lvl7pPr>
            <a:lvl8pPr lvl="7" algn="r" rtl="0">
              <a:lnSpc>
                <a:spcPct val="115000"/>
              </a:lnSpc>
              <a:spcBef>
                <a:spcPts val="0"/>
              </a:spcBef>
              <a:spcAft>
                <a:spcPts val="0"/>
              </a:spcAft>
              <a:buSzPts val="1400"/>
              <a:buNone/>
              <a:defRPr sz="1400"/>
            </a:lvl8pPr>
            <a:lvl9pPr lvl="8" algn="r" rtl="0">
              <a:lnSpc>
                <a:spcPct val="115000"/>
              </a:lnSpc>
              <a:spcBef>
                <a:spcPts val="0"/>
              </a:spcBef>
              <a:spcAft>
                <a:spcPts val="0"/>
              </a:spcAft>
              <a:buSzPts val="1400"/>
              <a:buNone/>
              <a:defRPr sz="1400"/>
            </a:lvl9pPr>
          </a:lstStyle>
          <a:p>
            <a:endParaRPr/>
          </a:p>
        </p:txBody>
      </p:sp>
      <p:sp>
        <p:nvSpPr>
          <p:cNvPr id="1808" name="Google Shape;1808;p9"/>
          <p:cNvSpPr txBox="1">
            <a:spLocks noGrp="1"/>
          </p:cNvSpPr>
          <p:nvPr>
            <p:ph type="ctrTitle"/>
          </p:nvPr>
        </p:nvSpPr>
        <p:spPr>
          <a:xfrm>
            <a:off x="2733300" y="2288072"/>
            <a:ext cx="36777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0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5_1_2">
    <p:spTree>
      <p:nvGrpSpPr>
        <p:cNvPr id="1" name="Shape 2064"/>
        <p:cNvGrpSpPr/>
        <p:nvPr/>
      </p:nvGrpSpPr>
      <p:grpSpPr>
        <a:xfrm>
          <a:off x="0" y="0"/>
          <a:ext cx="0" cy="0"/>
          <a:chOff x="0" y="0"/>
          <a:chExt cx="0" cy="0"/>
        </a:xfrm>
      </p:grpSpPr>
      <p:grpSp>
        <p:nvGrpSpPr>
          <p:cNvPr id="2065" name="Google Shape;2065;p13"/>
          <p:cNvGrpSpPr/>
          <p:nvPr/>
        </p:nvGrpSpPr>
        <p:grpSpPr>
          <a:xfrm>
            <a:off x="-31525" y="-228650"/>
            <a:ext cx="9175500" cy="6099300"/>
            <a:chOff x="-31525" y="-228650"/>
            <a:chExt cx="9175500" cy="6099300"/>
          </a:xfrm>
        </p:grpSpPr>
        <p:sp>
          <p:nvSpPr>
            <p:cNvPr id="2066" name="Google Shape;2066;p13"/>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7" name="Google Shape;2067;p13"/>
            <p:cNvGrpSpPr/>
            <p:nvPr/>
          </p:nvGrpSpPr>
          <p:grpSpPr>
            <a:xfrm>
              <a:off x="-10" y="-228620"/>
              <a:ext cx="9143697" cy="6099216"/>
              <a:chOff x="238125" y="471975"/>
              <a:chExt cx="7132925" cy="4757950"/>
            </a:xfrm>
          </p:grpSpPr>
          <p:sp>
            <p:nvSpPr>
              <p:cNvPr id="2068" name="Google Shape;2068;p13"/>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3"/>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3"/>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1" name="Google Shape;2071;p13"/>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2" name="Google Shape;2072;p13"/>
            <p:cNvGrpSpPr/>
            <p:nvPr/>
          </p:nvGrpSpPr>
          <p:grpSpPr>
            <a:xfrm>
              <a:off x="201120" y="-173787"/>
              <a:ext cx="8824055" cy="6026084"/>
              <a:chOff x="395025" y="514750"/>
              <a:chExt cx="6883575" cy="4700900"/>
            </a:xfrm>
          </p:grpSpPr>
          <p:sp>
            <p:nvSpPr>
              <p:cNvPr id="2073" name="Google Shape;2073;p13"/>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3"/>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3"/>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3"/>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3"/>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3"/>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3"/>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3"/>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3"/>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3"/>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3"/>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3"/>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3"/>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3"/>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3"/>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3"/>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3"/>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3"/>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3"/>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3"/>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3"/>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3"/>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3"/>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3"/>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3"/>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3"/>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3"/>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3"/>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3"/>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3"/>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3"/>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3"/>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3"/>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3"/>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3"/>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3"/>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3"/>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3"/>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3"/>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3"/>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3"/>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3"/>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3"/>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3"/>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3"/>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3"/>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3"/>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3"/>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3"/>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3"/>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3"/>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3"/>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3"/>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3"/>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3"/>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3"/>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3"/>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3"/>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3"/>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3"/>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3"/>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3"/>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3"/>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3"/>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3"/>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3"/>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3"/>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3"/>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3"/>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3"/>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3"/>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3"/>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3"/>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3"/>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3"/>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3"/>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3"/>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3"/>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3"/>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3"/>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3"/>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3"/>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3"/>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3"/>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3"/>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3"/>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3"/>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3"/>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3"/>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3"/>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3"/>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3"/>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3"/>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3"/>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3"/>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3"/>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3"/>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3"/>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3"/>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53" name="Google Shape;2253;p13"/>
          <p:cNvGrpSpPr/>
          <p:nvPr/>
        </p:nvGrpSpPr>
        <p:grpSpPr>
          <a:xfrm>
            <a:off x="274813" y="285764"/>
            <a:ext cx="8605925" cy="4712003"/>
            <a:chOff x="274813" y="285764"/>
            <a:chExt cx="8605925" cy="4712003"/>
          </a:xfrm>
        </p:grpSpPr>
        <p:sp>
          <p:nvSpPr>
            <p:cNvPr id="2254" name="Google Shape;2254;p13"/>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5" name="Google Shape;2255;p13"/>
            <p:cNvGrpSpPr/>
            <p:nvPr/>
          </p:nvGrpSpPr>
          <p:grpSpPr>
            <a:xfrm>
              <a:off x="275106" y="285764"/>
              <a:ext cx="858544" cy="356719"/>
              <a:chOff x="219125" y="484675"/>
              <a:chExt cx="1622650" cy="674200"/>
            </a:xfrm>
          </p:grpSpPr>
          <p:sp>
            <p:nvSpPr>
              <p:cNvPr id="2256" name="Google Shape;2256;p13"/>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2257" name="Google Shape;2257;p13"/>
              <p:cNvGrpSpPr/>
              <p:nvPr/>
            </p:nvGrpSpPr>
            <p:grpSpPr>
              <a:xfrm>
                <a:off x="219125" y="484675"/>
                <a:ext cx="1622650" cy="674200"/>
                <a:chOff x="219125" y="484675"/>
                <a:chExt cx="1622650" cy="674200"/>
              </a:xfrm>
            </p:grpSpPr>
            <p:sp>
              <p:nvSpPr>
                <p:cNvPr id="2258" name="Google Shape;2258;p13"/>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1" name="Google Shape;2261;p13"/>
            <p:cNvGrpSpPr/>
            <p:nvPr/>
          </p:nvGrpSpPr>
          <p:grpSpPr>
            <a:xfrm>
              <a:off x="8381813" y="4276523"/>
              <a:ext cx="498909" cy="721242"/>
              <a:chOff x="8233275" y="1900925"/>
              <a:chExt cx="753525" cy="1089325"/>
            </a:xfrm>
          </p:grpSpPr>
          <p:sp>
            <p:nvSpPr>
              <p:cNvPr id="2262" name="Google Shape;2262;p13"/>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2263" name="Google Shape;2263;p13"/>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6" name="Google Shape;2266;p13"/>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7" name="Google Shape;2267;p13"/>
            <p:cNvGrpSpPr/>
            <p:nvPr/>
          </p:nvGrpSpPr>
          <p:grpSpPr>
            <a:xfrm>
              <a:off x="274834" y="4514403"/>
              <a:ext cx="438102" cy="483364"/>
              <a:chOff x="6715777" y="3950739"/>
              <a:chExt cx="586325" cy="646900"/>
            </a:xfrm>
          </p:grpSpPr>
          <p:sp>
            <p:nvSpPr>
              <p:cNvPr id="2268" name="Google Shape;2268;p13"/>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2269" name="Google Shape;2269;p13"/>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2270" name="Google Shape;2270;p13"/>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13"/>
            <p:cNvGrpSpPr/>
            <p:nvPr/>
          </p:nvGrpSpPr>
          <p:grpSpPr>
            <a:xfrm>
              <a:off x="8082452" y="285774"/>
              <a:ext cx="498898" cy="708105"/>
              <a:chOff x="8082452" y="285774"/>
              <a:chExt cx="498898" cy="708105"/>
            </a:xfrm>
          </p:grpSpPr>
          <p:grpSp>
            <p:nvGrpSpPr>
              <p:cNvPr id="2276" name="Google Shape;2276;p13"/>
              <p:cNvGrpSpPr/>
              <p:nvPr/>
            </p:nvGrpSpPr>
            <p:grpSpPr>
              <a:xfrm>
                <a:off x="8082452" y="285774"/>
                <a:ext cx="498898" cy="708105"/>
                <a:chOff x="7865075" y="285763"/>
                <a:chExt cx="716293" cy="1016662"/>
              </a:xfrm>
            </p:grpSpPr>
            <p:sp>
              <p:nvSpPr>
                <p:cNvPr id="2277" name="Google Shape;2277;p13"/>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278" name="Google Shape;2278;p13"/>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2" name="Google Shape;2282;p13"/>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3" name="Google Shape;2283;p13"/>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13"/>
          <p:cNvSpPr txBox="1">
            <a:spLocks noGrp="1"/>
          </p:cNvSpPr>
          <p:nvPr>
            <p:ph type="subTitle" idx="1"/>
          </p:nvPr>
        </p:nvSpPr>
        <p:spPr>
          <a:xfrm>
            <a:off x="2017400" y="33054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86" name="Google Shape;2286;p13"/>
          <p:cNvSpPr txBox="1">
            <a:spLocks noGrp="1"/>
          </p:cNvSpPr>
          <p:nvPr>
            <p:ph type="subTitle" idx="2"/>
          </p:nvPr>
        </p:nvSpPr>
        <p:spPr>
          <a:xfrm>
            <a:off x="2017400" y="3744749"/>
            <a:ext cx="21489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87" name="Google Shape;2287;p13"/>
          <p:cNvSpPr txBox="1">
            <a:spLocks noGrp="1"/>
          </p:cNvSpPr>
          <p:nvPr>
            <p:ph type="subTitle" idx="3"/>
          </p:nvPr>
        </p:nvSpPr>
        <p:spPr>
          <a:xfrm>
            <a:off x="5933550" y="17446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88" name="Google Shape;2288;p13"/>
          <p:cNvSpPr txBox="1">
            <a:spLocks noGrp="1"/>
          </p:cNvSpPr>
          <p:nvPr>
            <p:ph type="subTitle" idx="4"/>
          </p:nvPr>
        </p:nvSpPr>
        <p:spPr>
          <a:xfrm>
            <a:off x="5933550" y="2186375"/>
            <a:ext cx="21489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89" name="Google Shape;2289;p13"/>
          <p:cNvSpPr txBox="1">
            <a:spLocks noGrp="1"/>
          </p:cNvSpPr>
          <p:nvPr>
            <p:ph type="subTitle" idx="5"/>
          </p:nvPr>
        </p:nvSpPr>
        <p:spPr>
          <a:xfrm>
            <a:off x="5933550" y="33054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90" name="Google Shape;2290;p13"/>
          <p:cNvSpPr txBox="1">
            <a:spLocks noGrp="1"/>
          </p:cNvSpPr>
          <p:nvPr>
            <p:ph type="subTitle" idx="6"/>
          </p:nvPr>
        </p:nvSpPr>
        <p:spPr>
          <a:xfrm>
            <a:off x="5933550" y="3744749"/>
            <a:ext cx="21489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91" name="Google Shape;2291;p13"/>
          <p:cNvSpPr txBox="1">
            <a:spLocks noGrp="1"/>
          </p:cNvSpPr>
          <p:nvPr>
            <p:ph type="subTitle" idx="7"/>
          </p:nvPr>
        </p:nvSpPr>
        <p:spPr>
          <a:xfrm>
            <a:off x="2017400" y="17446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92" name="Google Shape;2292;p13"/>
          <p:cNvSpPr txBox="1">
            <a:spLocks noGrp="1"/>
          </p:cNvSpPr>
          <p:nvPr>
            <p:ph type="subTitle" idx="8"/>
          </p:nvPr>
        </p:nvSpPr>
        <p:spPr>
          <a:xfrm>
            <a:off x="2017400" y="2186375"/>
            <a:ext cx="21489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93" name="Google Shape;2293;p13"/>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a:buNone/>
              <a:defRPr b="0">
                <a:latin typeface="Dosis"/>
                <a:ea typeface="Dosis"/>
                <a:cs typeface="Dosis"/>
                <a:sym typeface="Dosis"/>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a:endParaRPr/>
          </a:p>
        </p:txBody>
      </p:sp>
      <p:sp>
        <p:nvSpPr>
          <p:cNvPr id="2294" name="Google Shape;2294;p13"/>
          <p:cNvSpPr txBox="1">
            <a:spLocks noGrp="1"/>
          </p:cNvSpPr>
          <p:nvPr>
            <p:ph type="title" idx="9" hasCustomPrompt="1"/>
          </p:nvPr>
        </p:nvSpPr>
        <p:spPr>
          <a:xfrm>
            <a:off x="5019528" y="17353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
        <p:nvSpPr>
          <p:cNvPr id="2295" name="Google Shape;2295;p13"/>
          <p:cNvSpPr txBox="1">
            <a:spLocks noGrp="1"/>
          </p:cNvSpPr>
          <p:nvPr>
            <p:ph type="title" idx="13" hasCustomPrompt="1"/>
          </p:nvPr>
        </p:nvSpPr>
        <p:spPr>
          <a:xfrm>
            <a:off x="5019528" y="33046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
        <p:nvSpPr>
          <p:cNvPr id="2296" name="Google Shape;2296;p13"/>
          <p:cNvSpPr txBox="1">
            <a:spLocks noGrp="1"/>
          </p:cNvSpPr>
          <p:nvPr>
            <p:ph type="title" idx="14" hasCustomPrompt="1"/>
          </p:nvPr>
        </p:nvSpPr>
        <p:spPr>
          <a:xfrm>
            <a:off x="1148153" y="17353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
        <p:nvSpPr>
          <p:cNvPr id="2297" name="Google Shape;2297;p13"/>
          <p:cNvSpPr txBox="1">
            <a:spLocks noGrp="1"/>
          </p:cNvSpPr>
          <p:nvPr>
            <p:ph type="title" idx="15" hasCustomPrompt="1"/>
          </p:nvPr>
        </p:nvSpPr>
        <p:spPr>
          <a:xfrm>
            <a:off x="1148153" y="33046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2298"/>
        <p:cNvGrpSpPr/>
        <p:nvPr/>
      </p:nvGrpSpPr>
      <p:grpSpPr>
        <a:xfrm>
          <a:off x="0" y="0"/>
          <a:ext cx="0" cy="0"/>
          <a:chOff x="0" y="0"/>
          <a:chExt cx="0" cy="0"/>
        </a:xfrm>
      </p:grpSpPr>
      <p:grpSp>
        <p:nvGrpSpPr>
          <p:cNvPr id="2299" name="Google Shape;2299;p14"/>
          <p:cNvGrpSpPr/>
          <p:nvPr/>
        </p:nvGrpSpPr>
        <p:grpSpPr>
          <a:xfrm>
            <a:off x="-31525" y="-228650"/>
            <a:ext cx="9175500" cy="6099300"/>
            <a:chOff x="-31525" y="-228650"/>
            <a:chExt cx="9175500" cy="6099300"/>
          </a:xfrm>
        </p:grpSpPr>
        <p:sp>
          <p:nvSpPr>
            <p:cNvPr id="2300" name="Google Shape;2300;p14"/>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1" name="Google Shape;2301;p14"/>
            <p:cNvGrpSpPr/>
            <p:nvPr/>
          </p:nvGrpSpPr>
          <p:grpSpPr>
            <a:xfrm>
              <a:off x="-10" y="-228620"/>
              <a:ext cx="9143697" cy="6099216"/>
              <a:chOff x="238125" y="471975"/>
              <a:chExt cx="7132925" cy="4757950"/>
            </a:xfrm>
          </p:grpSpPr>
          <p:sp>
            <p:nvSpPr>
              <p:cNvPr id="2302" name="Google Shape;2302;p14"/>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4"/>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4"/>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5" name="Google Shape;2305;p14"/>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14"/>
            <p:cNvGrpSpPr/>
            <p:nvPr/>
          </p:nvGrpSpPr>
          <p:grpSpPr>
            <a:xfrm>
              <a:off x="201120" y="-173787"/>
              <a:ext cx="8824055" cy="6026084"/>
              <a:chOff x="395025" y="514750"/>
              <a:chExt cx="6883575" cy="4700900"/>
            </a:xfrm>
          </p:grpSpPr>
          <p:sp>
            <p:nvSpPr>
              <p:cNvPr id="2307" name="Google Shape;2307;p14"/>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4"/>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4"/>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4"/>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4"/>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4"/>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4"/>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4"/>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4"/>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4"/>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4"/>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4"/>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4"/>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4"/>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4"/>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4"/>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4"/>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4"/>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4"/>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4"/>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4"/>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4"/>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4"/>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4"/>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4"/>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4"/>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4"/>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4"/>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4"/>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4"/>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4"/>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4"/>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4"/>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4"/>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4"/>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4"/>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4"/>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4"/>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4"/>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4"/>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4"/>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4"/>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4"/>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4"/>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4"/>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4"/>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4"/>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4"/>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4"/>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4"/>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4"/>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4"/>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4"/>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4"/>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4"/>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4"/>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4"/>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4"/>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4"/>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4"/>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4"/>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4"/>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4"/>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4"/>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4"/>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4"/>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4"/>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4"/>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4"/>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4"/>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4"/>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4"/>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4"/>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4"/>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4"/>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4"/>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4"/>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4"/>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4"/>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4"/>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4"/>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4"/>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4"/>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4"/>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4"/>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4"/>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4"/>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4"/>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4"/>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4"/>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4"/>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4"/>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4"/>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4"/>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4"/>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4"/>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4"/>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4"/>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4"/>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4"/>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4"/>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4"/>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4"/>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4"/>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4"/>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4"/>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4"/>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4"/>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4"/>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4"/>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4"/>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4"/>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4"/>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4"/>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4"/>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4"/>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4"/>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4"/>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4"/>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4"/>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4"/>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4"/>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4"/>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4"/>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4"/>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4"/>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4"/>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4"/>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4"/>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4"/>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4"/>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4"/>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4"/>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4"/>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4"/>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4"/>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4"/>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4"/>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4"/>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4"/>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4"/>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4"/>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4"/>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4"/>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4"/>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4"/>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4"/>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4"/>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4"/>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4"/>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4"/>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4"/>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4"/>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4"/>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4"/>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4"/>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4"/>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4"/>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4"/>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4"/>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4"/>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4"/>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4"/>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4"/>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4"/>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4"/>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4"/>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4"/>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4"/>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4"/>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4"/>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4"/>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4"/>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4"/>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4"/>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4"/>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4"/>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4"/>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4"/>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4"/>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7" name="Google Shape;2487;p14"/>
          <p:cNvGrpSpPr/>
          <p:nvPr/>
        </p:nvGrpSpPr>
        <p:grpSpPr>
          <a:xfrm>
            <a:off x="-2493951" y="-952995"/>
            <a:ext cx="12235103" cy="8604060"/>
            <a:chOff x="-2493951" y="-952995"/>
            <a:chExt cx="12235103" cy="8604060"/>
          </a:xfrm>
        </p:grpSpPr>
        <p:grpSp>
          <p:nvGrpSpPr>
            <p:cNvPr id="2488" name="Google Shape;2488;p14"/>
            <p:cNvGrpSpPr/>
            <p:nvPr/>
          </p:nvGrpSpPr>
          <p:grpSpPr>
            <a:xfrm>
              <a:off x="-2493951" y="2659394"/>
              <a:ext cx="4991671" cy="4991671"/>
              <a:chOff x="-1258000" y="444900"/>
              <a:chExt cx="3166500" cy="3166500"/>
            </a:xfrm>
          </p:grpSpPr>
          <p:sp>
            <p:nvSpPr>
              <p:cNvPr id="2489" name="Google Shape;2489;p14"/>
              <p:cNvSpPr/>
              <p:nvPr/>
            </p:nvSpPr>
            <p:spPr>
              <a:xfrm>
                <a:off x="-1258000" y="444900"/>
                <a:ext cx="3166500" cy="316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4"/>
              <p:cNvSpPr/>
              <p:nvPr/>
            </p:nvSpPr>
            <p:spPr>
              <a:xfrm>
                <a:off x="-1163375" y="539400"/>
                <a:ext cx="2977500" cy="297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4"/>
              <p:cNvSpPr/>
              <p:nvPr/>
            </p:nvSpPr>
            <p:spPr>
              <a:xfrm>
                <a:off x="-1070605" y="632156"/>
                <a:ext cx="2791800" cy="2791800"/>
              </a:xfrm>
              <a:prstGeom prst="ellipse">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4"/>
              <p:cNvSpPr/>
              <p:nvPr/>
            </p:nvSpPr>
            <p:spPr>
              <a:xfrm>
                <a:off x="-1087025" y="615751"/>
                <a:ext cx="2824800" cy="282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4"/>
              <p:cNvSpPr/>
              <p:nvPr/>
            </p:nvSpPr>
            <p:spPr>
              <a:xfrm>
                <a:off x="-999001" y="703700"/>
                <a:ext cx="2648700" cy="2648700"/>
              </a:xfrm>
              <a:prstGeom prst="ellipse">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4"/>
              <p:cNvSpPr/>
              <p:nvPr/>
            </p:nvSpPr>
            <p:spPr>
              <a:xfrm>
                <a:off x="-999012" y="703750"/>
                <a:ext cx="2648700" cy="2648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5" name="Google Shape;2495;p14"/>
              <p:cNvGrpSpPr/>
              <p:nvPr/>
            </p:nvGrpSpPr>
            <p:grpSpPr>
              <a:xfrm>
                <a:off x="-915045" y="787710"/>
                <a:ext cx="2480778" cy="2480778"/>
                <a:chOff x="4053950" y="1851775"/>
                <a:chExt cx="447600" cy="447600"/>
              </a:xfrm>
            </p:grpSpPr>
            <p:sp>
              <p:nvSpPr>
                <p:cNvPr id="2496" name="Google Shape;2496;p14"/>
                <p:cNvSpPr/>
                <p:nvPr/>
              </p:nvSpPr>
              <p:spPr>
                <a:xfrm>
                  <a:off x="4053950" y="1851775"/>
                  <a:ext cx="447600" cy="447600"/>
                </a:xfrm>
                <a:custGeom>
                  <a:avLst/>
                  <a:gdLst/>
                  <a:ahLst/>
                  <a:cxnLst/>
                  <a:rect l="l" t="t" r="r" b="b"/>
                  <a:pathLst>
                    <a:path w="17904" h="17904" extrusionOk="0">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4"/>
                <p:cNvSpPr/>
                <p:nvPr/>
              </p:nvSpPr>
              <p:spPr>
                <a:xfrm>
                  <a:off x="4076100" y="1874625"/>
                  <a:ext cx="402600" cy="401900"/>
                </a:xfrm>
                <a:custGeom>
                  <a:avLst/>
                  <a:gdLst/>
                  <a:ahLst/>
                  <a:cxnLst/>
                  <a:rect l="l" t="t" r="r" b="b"/>
                  <a:pathLst>
                    <a:path w="16104" h="16076" extrusionOk="0">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4"/>
                <p:cNvSpPr/>
                <p:nvPr/>
              </p:nvSpPr>
              <p:spPr>
                <a:xfrm>
                  <a:off x="4319475" y="1881075"/>
                  <a:ext cx="152775" cy="315500"/>
                </a:xfrm>
                <a:custGeom>
                  <a:avLst/>
                  <a:gdLst/>
                  <a:ahLst/>
                  <a:cxnLst/>
                  <a:rect l="l" t="t" r="r" b="b"/>
                  <a:pathLst>
                    <a:path w="6111" h="12620" extrusionOk="0">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4"/>
                <p:cNvSpPr/>
                <p:nvPr/>
              </p:nvSpPr>
              <p:spPr>
                <a:xfrm>
                  <a:off x="4143200" y="1875350"/>
                  <a:ext cx="180600" cy="229900"/>
                </a:xfrm>
                <a:custGeom>
                  <a:avLst/>
                  <a:gdLst/>
                  <a:ahLst/>
                  <a:cxnLst/>
                  <a:rect l="l" t="t" r="r" b="b"/>
                  <a:pathLst>
                    <a:path w="7224" h="9196" extrusionOk="0">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4"/>
                <p:cNvSpPr/>
                <p:nvPr/>
              </p:nvSpPr>
              <p:spPr>
                <a:xfrm>
                  <a:off x="4076100" y="1968825"/>
                  <a:ext cx="275550" cy="306275"/>
                </a:xfrm>
                <a:custGeom>
                  <a:avLst/>
                  <a:gdLst/>
                  <a:ahLst/>
                  <a:cxnLst/>
                  <a:rect l="l" t="t" r="r" b="b"/>
                  <a:pathLst>
                    <a:path w="11022" h="12251" extrusionOk="0">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1" name="Google Shape;2501;p14"/>
            <p:cNvGrpSpPr/>
            <p:nvPr/>
          </p:nvGrpSpPr>
          <p:grpSpPr>
            <a:xfrm flipH="1">
              <a:off x="713218" y="-952995"/>
              <a:ext cx="2146916" cy="1873435"/>
              <a:chOff x="7370668" y="1170600"/>
              <a:chExt cx="2146916" cy="1873435"/>
            </a:xfrm>
          </p:grpSpPr>
          <p:sp>
            <p:nvSpPr>
              <p:cNvPr id="2502" name="Google Shape;2502;p14"/>
              <p:cNvSpPr/>
              <p:nvPr/>
            </p:nvSpPr>
            <p:spPr>
              <a:xfrm>
                <a:off x="7644151" y="1232874"/>
                <a:ext cx="1620711" cy="1620566"/>
              </a:xfrm>
              <a:custGeom>
                <a:avLst/>
                <a:gdLst/>
                <a:ahLst/>
                <a:cxnLst/>
                <a:rect l="l" t="t" r="r" b="b"/>
                <a:pathLst>
                  <a:path w="11165" h="11164" extrusionOk="0">
                    <a:moveTo>
                      <a:pt x="5569" y="1"/>
                    </a:moveTo>
                    <a:cubicBezTo>
                      <a:pt x="2513" y="1"/>
                      <a:pt x="0" y="2484"/>
                      <a:pt x="0" y="5567"/>
                    </a:cubicBezTo>
                    <a:cubicBezTo>
                      <a:pt x="0" y="8651"/>
                      <a:pt x="2513" y="11163"/>
                      <a:pt x="5569" y="11163"/>
                    </a:cubicBezTo>
                    <a:cubicBezTo>
                      <a:pt x="8653" y="11163"/>
                      <a:pt x="11165" y="8651"/>
                      <a:pt x="11165" y="5567"/>
                    </a:cubicBezTo>
                    <a:cubicBezTo>
                      <a:pt x="11165" y="2484"/>
                      <a:pt x="8653" y="1"/>
                      <a:pt x="5569" y="1"/>
                    </a:cubicBezTo>
                    <a:close/>
                  </a:path>
                </a:pathLst>
              </a:custGeom>
              <a:solidFill>
                <a:schemeClr val="accent5"/>
              </a:solidFill>
              <a:ln>
                <a:noFill/>
              </a:ln>
              <a:effectLst>
                <a:outerShdw blurRad="57150" dist="19050" dir="540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4"/>
              <p:cNvSpPr/>
              <p:nvPr/>
            </p:nvSpPr>
            <p:spPr>
              <a:xfrm>
                <a:off x="7988328" y="1232874"/>
                <a:ext cx="1036297" cy="315433"/>
              </a:xfrm>
              <a:custGeom>
                <a:avLst/>
                <a:gdLst/>
                <a:ahLst/>
                <a:cxnLst/>
                <a:rect l="l" t="t" r="r" b="b"/>
                <a:pathLst>
                  <a:path w="7139" h="2173" extrusionOk="0">
                    <a:moveTo>
                      <a:pt x="3198" y="1"/>
                    </a:moveTo>
                    <a:cubicBezTo>
                      <a:pt x="2026" y="1"/>
                      <a:pt x="914" y="371"/>
                      <a:pt x="0" y="999"/>
                    </a:cubicBezTo>
                    <a:cubicBezTo>
                      <a:pt x="990" y="1824"/>
                      <a:pt x="2351" y="2172"/>
                      <a:pt x="3648" y="2172"/>
                    </a:cubicBezTo>
                    <a:cubicBezTo>
                      <a:pt x="3698" y="2172"/>
                      <a:pt x="3747" y="2172"/>
                      <a:pt x="3796" y="2171"/>
                    </a:cubicBezTo>
                    <a:cubicBezTo>
                      <a:pt x="4938" y="2141"/>
                      <a:pt x="6023" y="1798"/>
                      <a:pt x="7138" y="1600"/>
                    </a:cubicBezTo>
                    <a:cubicBezTo>
                      <a:pt x="6110" y="599"/>
                      <a:pt x="4740" y="1"/>
                      <a:pt x="3198" y="1"/>
                    </a:cubicBezTo>
                    <a:close/>
                  </a:path>
                </a:pathLst>
              </a:custGeom>
              <a:solidFill>
                <a:schemeClr val="accent6"/>
              </a:solidFill>
              <a:ln>
                <a:noFill/>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4"/>
              <p:cNvSpPr/>
              <p:nvPr/>
            </p:nvSpPr>
            <p:spPr>
              <a:xfrm>
                <a:off x="8124925" y="2463696"/>
                <a:ext cx="1019604" cy="389755"/>
              </a:xfrm>
              <a:custGeom>
                <a:avLst/>
                <a:gdLst/>
                <a:ahLst/>
                <a:cxnLst/>
                <a:rect l="l" t="t" r="r" b="b"/>
                <a:pathLst>
                  <a:path w="7024" h="2685" extrusionOk="0">
                    <a:moveTo>
                      <a:pt x="7024" y="0"/>
                    </a:moveTo>
                    <a:lnTo>
                      <a:pt x="7024" y="0"/>
                    </a:lnTo>
                    <a:cubicBezTo>
                      <a:pt x="5768" y="229"/>
                      <a:pt x="4569" y="743"/>
                      <a:pt x="3369" y="1343"/>
                    </a:cubicBezTo>
                    <a:cubicBezTo>
                      <a:pt x="2380" y="1864"/>
                      <a:pt x="1259" y="2201"/>
                      <a:pt x="132" y="2201"/>
                    </a:cubicBezTo>
                    <a:cubicBezTo>
                      <a:pt x="88" y="2201"/>
                      <a:pt x="44" y="2201"/>
                      <a:pt x="0" y="2200"/>
                    </a:cubicBezTo>
                    <a:lnTo>
                      <a:pt x="0" y="2200"/>
                    </a:lnTo>
                    <a:cubicBezTo>
                      <a:pt x="686" y="2513"/>
                      <a:pt x="1458" y="2684"/>
                      <a:pt x="2257" y="2684"/>
                    </a:cubicBezTo>
                    <a:cubicBezTo>
                      <a:pt x="4283" y="2684"/>
                      <a:pt x="6053" y="1599"/>
                      <a:pt x="7024" y="0"/>
                    </a:cubicBezTo>
                    <a:close/>
                  </a:path>
                </a:pathLst>
              </a:custGeom>
              <a:solidFill>
                <a:schemeClr val="accent6"/>
              </a:solidFill>
              <a:ln>
                <a:noFill/>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4"/>
              <p:cNvSpPr/>
              <p:nvPr/>
            </p:nvSpPr>
            <p:spPr>
              <a:xfrm>
                <a:off x="7644151" y="1667922"/>
                <a:ext cx="1620711" cy="743074"/>
              </a:xfrm>
              <a:custGeom>
                <a:avLst/>
                <a:gdLst/>
                <a:ahLst/>
                <a:cxnLst/>
                <a:rect l="l" t="t" r="r" b="b"/>
                <a:pathLst>
                  <a:path w="11165" h="5119" extrusionOk="0">
                    <a:moveTo>
                      <a:pt x="10537" y="0"/>
                    </a:moveTo>
                    <a:cubicBezTo>
                      <a:pt x="10194" y="430"/>
                      <a:pt x="9623" y="800"/>
                      <a:pt x="9251" y="1028"/>
                    </a:cubicBezTo>
                    <a:cubicBezTo>
                      <a:pt x="8441" y="1526"/>
                      <a:pt x="7486" y="1808"/>
                      <a:pt x="6521" y="1808"/>
                    </a:cubicBezTo>
                    <a:cubicBezTo>
                      <a:pt x="6432" y="1808"/>
                      <a:pt x="6343" y="1805"/>
                      <a:pt x="6254" y="1800"/>
                    </a:cubicBezTo>
                    <a:cubicBezTo>
                      <a:pt x="5083" y="1714"/>
                      <a:pt x="4112" y="971"/>
                      <a:pt x="2999" y="686"/>
                    </a:cubicBezTo>
                    <a:cubicBezTo>
                      <a:pt x="2650" y="598"/>
                      <a:pt x="2305" y="561"/>
                      <a:pt x="1961" y="561"/>
                    </a:cubicBezTo>
                    <a:cubicBezTo>
                      <a:pt x="1405" y="561"/>
                      <a:pt x="851" y="659"/>
                      <a:pt x="286" y="800"/>
                    </a:cubicBezTo>
                    <a:cubicBezTo>
                      <a:pt x="115" y="1344"/>
                      <a:pt x="0" y="1942"/>
                      <a:pt x="0" y="2570"/>
                    </a:cubicBezTo>
                    <a:cubicBezTo>
                      <a:pt x="0" y="3141"/>
                      <a:pt x="87" y="3712"/>
                      <a:pt x="259" y="4226"/>
                    </a:cubicBezTo>
                    <a:cubicBezTo>
                      <a:pt x="1225" y="4920"/>
                      <a:pt x="2592" y="5118"/>
                      <a:pt x="3839" y="5118"/>
                    </a:cubicBezTo>
                    <a:cubicBezTo>
                      <a:pt x="4287" y="5118"/>
                      <a:pt x="4720" y="5093"/>
                      <a:pt x="5112" y="5055"/>
                    </a:cubicBezTo>
                    <a:cubicBezTo>
                      <a:pt x="6426" y="4941"/>
                      <a:pt x="7652" y="4541"/>
                      <a:pt x="8794" y="3883"/>
                    </a:cubicBezTo>
                    <a:cubicBezTo>
                      <a:pt x="9594" y="3427"/>
                      <a:pt x="10366" y="2885"/>
                      <a:pt x="11165" y="2371"/>
                    </a:cubicBezTo>
                    <a:cubicBezTo>
                      <a:pt x="11135" y="1515"/>
                      <a:pt x="10907" y="715"/>
                      <a:pt x="10537" y="0"/>
                    </a:cubicBezTo>
                    <a:close/>
                  </a:path>
                </a:pathLst>
              </a:custGeom>
              <a:solidFill>
                <a:schemeClr val="accent6"/>
              </a:solidFill>
              <a:ln>
                <a:noFill/>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4"/>
              <p:cNvSpPr/>
              <p:nvPr/>
            </p:nvSpPr>
            <p:spPr>
              <a:xfrm>
                <a:off x="7370668" y="1170600"/>
                <a:ext cx="2146916" cy="1873435"/>
              </a:xfrm>
              <a:custGeom>
                <a:avLst/>
                <a:gdLst/>
                <a:ahLst/>
                <a:cxnLst/>
                <a:rect l="l" t="t" r="r" b="b"/>
                <a:pathLst>
                  <a:path w="14790" h="12906" extrusionOk="0">
                    <a:moveTo>
                      <a:pt x="658" y="0"/>
                    </a:moveTo>
                    <a:cubicBezTo>
                      <a:pt x="571" y="0"/>
                      <a:pt x="429" y="30"/>
                      <a:pt x="286" y="115"/>
                    </a:cubicBezTo>
                    <a:cubicBezTo>
                      <a:pt x="171" y="201"/>
                      <a:pt x="87" y="373"/>
                      <a:pt x="57" y="514"/>
                    </a:cubicBezTo>
                    <a:cubicBezTo>
                      <a:pt x="0" y="772"/>
                      <a:pt x="57" y="944"/>
                      <a:pt x="114" y="1085"/>
                    </a:cubicBezTo>
                    <a:cubicBezTo>
                      <a:pt x="228" y="1401"/>
                      <a:pt x="372" y="1656"/>
                      <a:pt x="514" y="1914"/>
                    </a:cubicBezTo>
                    <a:cubicBezTo>
                      <a:pt x="799" y="2428"/>
                      <a:pt x="1142" y="2885"/>
                      <a:pt x="1514" y="3342"/>
                    </a:cubicBezTo>
                    <a:cubicBezTo>
                      <a:pt x="2942" y="5082"/>
                      <a:pt x="4568" y="6654"/>
                      <a:pt x="6281" y="8139"/>
                    </a:cubicBezTo>
                    <a:cubicBezTo>
                      <a:pt x="7138" y="8851"/>
                      <a:pt x="7994" y="9566"/>
                      <a:pt x="8908" y="10222"/>
                    </a:cubicBezTo>
                    <a:cubicBezTo>
                      <a:pt x="9822" y="10879"/>
                      <a:pt x="10765" y="11535"/>
                      <a:pt x="11763" y="12079"/>
                    </a:cubicBezTo>
                    <a:cubicBezTo>
                      <a:pt x="12277" y="12334"/>
                      <a:pt x="12791" y="12620"/>
                      <a:pt x="13362" y="12791"/>
                    </a:cubicBezTo>
                    <a:cubicBezTo>
                      <a:pt x="13506" y="12848"/>
                      <a:pt x="13677" y="12878"/>
                      <a:pt x="13848" y="12905"/>
                    </a:cubicBezTo>
                    <a:lnTo>
                      <a:pt x="14134" y="12905"/>
                    </a:lnTo>
                    <a:cubicBezTo>
                      <a:pt x="14248" y="12878"/>
                      <a:pt x="14362" y="12878"/>
                      <a:pt x="14504" y="12764"/>
                    </a:cubicBezTo>
                    <a:cubicBezTo>
                      <a:pt x="14648" y="12677"/>
                      <a:pt x="14732" y="12535"/>
                      <a:pt x="14762" y="12392"/>
                    </a:cubicBezTo>
                    <a:cubicBezTo>
                      <a:pt x="14789" y="12250"/>
                      <a:pt x="14762" y="12163"/>
                      <a:pt x="14762" y="12049"/>
                    </a:cubicBezTo>
                    <a:cubicBezTo>
                      <a:pt x="14732" y="11850"/>
                      <a:pt x="14648" y="11706"/>
                      <a:pt x="14591" y="11565"/>
                    </a:cubicBezTo>
                    <a:cubicBezTo>
                      <a:pt x="14447" y="11307"/>
                      <a:pt x="14276" y="11051"/>
                      <a:pt x="14104" y="10822"/>
                    </a:cubicBezTo>
                    <a:cubicBezTo>
                      <a:pt x="13933" y="10594"/>
                      <a:pt x="13762" y="10366"/>
                      <a:pt x="13563" y="10165"/>
                    </a:cubicBezTo>
                    <a:cubicBezTo>
                      <a:pt x="13191" y="9737"/>
                      <a:pt x="12791" y="9338"/>
                      <a:pt x="12391" y="8965"/>
                    </a:cubicBezTo>
                    <a:cubicBezTo>
                      <a:pt x="12358" y="8932"/>
                      <a:pt x="12325" y="8918"/>
                      <a:pt x="12292" y="8918"/>
                    </a:cubicBezTo>
                    <a:cubicBezTo>
                      <a:pt x="12268" y="8918"/>
                      <a:pt x="12244" y="8926"/>
                      <a:pt x="12220" y="8938"/>
                    </a:cubicBezTo>
                    <a:cubicBezTo>
                      <a:pt x="12163" y="8995"/>
                      <a:pt x="12163" y="9080"/>
                      <a:pt x="12192" y="9109"/>
                    </a:cubicBezTo>
                    <a:cubicBezTo>
                      <a:pt x="12535" y="9566"/>
                      <a:pt x="12878" y="9993"/>
                      <a:pt x="13191" y="10450"/>
                    </a:cubicBezTo>
                    <a:cubicBezTo>
                      <a:pt x="13506" y="10907"/>
                      <a:pt x="13819" y="11364"/>
                      <a:pt x="13990" y="11820"/>
                    </a:cubicBezTo>
                    <a:cubicBezTo>
                      <a:pt x="14047" y="11935"/>
                      <a:pt x="14077" y="12049"/>
                      <a:pt x="14077" y="12136"/>
                    </a:cubicBezTo>
                    <a:lnTo>
                      <a:pt x="14077" y="12178"/>
                    </a:lnTo>
                    <a:lnTo>
                      <a:pt x="14077" y="12178"/>
                    </a:lnTo>
                    <a:cubicBezTo>
                      <a:pt x="14075" y="12178"/>
                      <a:pt x="14074" y="12178"/>
                      <a:pt x="14073" y="12178"/>
                    </a:cubicBezTo>
                    <a:cubicBezTo>
                      <a:pt x="14040" y="12178"/>
                      <a:pt x="13990" y="12178"/>
                      <a:pt x="13933" y="12163"/>
                    </a:cubicBezTo>
                    <a:cubicBezTo>
                      <a:pt x="13848" y="12136"/>
                      <a:pt x="13734" y="12106"/>
                      <a:pt x="13620" y="12049"/>
                    </a:cubicBezTo>
                    <a:cubicBezTo>
                      <a:pt x="13134" y="11878"/>
                      <a:pt x="12677" y="11592"/>
                      <a:pt x="12220" y="11307"/>
                    </a:cubicBezTo>
                    <a:cubicBezTo>
                      <a:pt x="11279" y="10736"/>
                      <a:pt x="10393" y="10080"/>
                      <a:pt x="9536" y="9422"/>
                    </a:cubicBezTo>
                    <a:cubicBezTo>
                      <a:pt x="8652" y="8737"/>
                      <a:pt x="7796" y="8052"/>
                      <a:pt x="6967" y="7309"/>
                    </a:cubicBezTo>
                    <a:cubicBezTo>
                      <a:pt x="6110" y="6597"/>
                      <a:pt x="5311" y="5854"/>
                      <a:pt x="4511" y="5112"/>
                    </a:cubicBezTo>
                    <a:cubicBezTo>
                      <a:pt x="3684" y="4370"/>
                      <a:pt x="2912" y="3570"/>
                      <a:pt x="2200" y="2771"/>
                    </a:cubicBezTo>
                    <a:cubicBezTo>
                      <a:pt x="1827" y="2342"/>
                      <a:pt x="1485" y="1942"/>
                      <a:pt x="1172" y="1515"/>
                    </a:cubicBezTo>
                    <a:cubicBezTo>
                      <a:pt x="1028" y="1286"/>
                      <a:pt x="886" y="1058"/>
                      <a:pt x="799" y="857"/>
                    </a:cubicBezTo>
                    <a:cubicBezTo>
                      <a:pt x="759" y="777"/>
                      <a:pt x="734" y="696"/>
                      <a:pt x="722" y="656"/>
                    </a:cubicBezTo>
                    <a:lnTo>
                      <a:pt x="722" y="656"/>
                    </a:lnTo>
                    <a:cubicBezTo>
                      <a:pt x="763" y="643"/>
                      <a:pt x="810" y="636"/>
                      <a:pt x="860" y="636"/>
                    </a:cubicBezTo>
                    <a:cubicBezTo>
                      <a:pt x="914" y="636"/>
                      <a:pt x="971" y="643"/>
                      <a:pt x="1028" y="658"/>
                    </a:cubicBezTo>
                    <a:cubicBezTo>
                      <a:pt x="1142" y="686"/>
                      <a:pt x="1256" y="715"/>
                      <a:pt x="1400" y="772"/>
                    </a:cubicBezTo>
                    <a:cubicBezTo>
                      <a:pt x="1656" y="857"/>
                      <a:pt x="1884" y="971"/>
                      <a:pt x="2143" y="1058"/>
                    </a:cubicBezTo>
                    <a:cubicBezTo>
                      <a:pt x="2656" y="1286"/>
                      <a:pt x="3141" y="1542"/>
                      <a:pt x="3627" y="1828"/>
                    </a:cubicBezTo>
                    <a:cubicBezTo>
                      <a:pt x="3643" y="1836"/>
                      <a:pt x="3658" y="1839"/>
                      <a:pt x="3673" y="1839"/>
                    </a:cubicBezTo>
                    <a:cubicBezTo>
                      <a:pt x="3713" y="1839"/>
                      <a:pt x="3749" y="1812"/>
                      <a:pt x="3769" y="1771"/>
                    </a:cubicBezTo>
                    <a:cubicBezTo>
                      <a:pt x="3826" y="1743"/>
                      <a:pt x="3826" y="1656"/>
                      <a:pt x="3769" y="1599"/>
                    </a:cubicBezTo>
                    <a:cubicBezTo>
                      <a:pt x="3312" y="1257"/>
                      <a:pt x="2855" y="944"/>
                      <a:pt x="2371" y="658"/>
                    </a:cubicBezTo>
                    <a:cubicBezTo>
                      <a:pt x="2113" y="514"/>
                      <a:pt x="1857" y="373"/>
                      <a:pt x="1599" y="258"/>
                    </a:cubicBezTo>
                    <a:cubicBezTo>
                      <a:pt x="1457" y="172"/>
                      <a:pt x="1313" y="115"/>
                      <a:pt x="1172" y="87"/>
                    </a:cubicBezTo>
                    <a:cubicBezTo>
                      <a:pt x="1028" y="30"/>
                      <a:pt x="857" y="0"/>
                      <a:pt x="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4"/>
              <p:cNvSpPr/>
              <p:nvPr/>
            </p:nvSpPr>
            <p:spPr>
              <a:xfrm>
                <a:off x="7403765" y="1199777"/>
                <a:ext cx="2080723" cy="1809419"/>
              </a:xfrm>
              <a:custGeom>
                <a:avLst/>
                <a:gdLst/>
                <a:ahLst/>
                <a:cxnLst/>
                <a:rect l="l" t="t" r="r" b="b"/>
                <a:pathLst>
                  <a:path w="14334" h="12465" extrusionOk="0">
                    <a:moveTo>
                      <a:pt x="457" y="0"/>
                    </a:moveTo>
                    <a:cubicBezTo>
                      <a:pt x="373" y="28"/>
                      <a:pt x="286" y="28"/>
                      <a:pt x="201" y="85"/>
                    </a:cubicBezTo>
                    <a:cubicBezTo>
                      <a:pt x="115" y="142"/>
                      <a:pt x="58" y="256"/>
                      <a:pt x="58" y="343"/>
                    </a:cubicBezTo>
                    <a:cubicBezTo>
                      <a:pt x="0" y="514"/>
                      <a:pt x="58" y="686"/>
                      <a:pt x="115" y="800"/>
                    </a:cubicBezTo>
                    <a:cubicBezTo>
                      <a:pt x="201" y="1085"/>
                      <a:pt x="343" y="1341"/>
                      <a:pt x="487" y="1570"/>
                    </a:cubicBezTo>
                    <a:cubicBezTo>
                      <a:pt x="800" y="2056"/>
                      <a:pt x="1143" y="2513"/>
                      <a:pt x="1515" y="2940"/>
                    </a:cubicBezTo>
                    <a:cubicBezTo>
                      <a:pt x="2942" y="4653"/>
                      <a:pt x="4569" y="6195"/>
                      <a:pt x="6254" y="7652"/>
                    </a:cubicBezTo>
                    <a:cubicBezTo>
                      <a:pt x="7111" y="8394"/>
                      <a:pt x="7995" y="9080"/>
                      <a:pt x="8881" y="9765"/>
                    </a:cubicBezTo>
                    <a:cubicBezTo>
                      <a:pt x="9795" y="10420"/>
                      <a:pt x="10708" y="11078"/>
                      <a:pt x="11679" y="11619"/>
                    </a:cubicBezTo>
                    <a:cubicBezTo>
                      <a:pt x="12163" y="11905"/>
                      <a:pt x="12677" y="12163"/>
                      <a:pt x="13221" y="12362"/>
                    </a:cubicBezTo>
                    <a:lnTo>
                      <a:pt x="13648" y="12449"/>
                    </a:lnTo>
                    <a:cubicBezTo>
                      <a:pt x="13700" y="12459"/>
                      <a:pt x="13756" y="12465"/>
                      <a:pt x="13814" y="12465"/>
                    </a:cubicBezTo>
                    <a:cubicBezTo>
                      <a:pt x="13916" y="12465"/>
                      <a:pt x="14025" y="12445"/>
                      <a:pt x="14134" y="12392"/>
                    </a:cubicBezTo>
                    <a:cubicBezTo>
                      <a:pt x="14219" y="12305"/>
                      <a:pt x="14276" y="12220"/>
                      <a:pt x="14306" y="12133"/>
                    </a:cubicBezTo>
                    <a:cubicBezTo>
                      <a:pt x="14333" y="12049"/>
                      <a:pt x="14333" y="11962"/>
                      <a:pt x="14306" y="11878"/>
                    </a:cubicBezTo>
                    <a:cubicBezTo>
                      <a:pt x="14276" y="11734"/>
                      <a:pt x="14219" y="11592"/>
                      <a:pt x="14162" y="11448"/>
                    </a:cubicBezTo>
                    <a:cubicBezTo>
                      <a:pt x="13906" y="10934"/>
                      <a:pt x="13563" y="10477"/>
                      <a:pt x="13221" y="10050"/>
                    </a:cubicBezTo>
                    <a:cubicBezTo>
                      <a:pt x="12848" y="9621"/>
                      <a:pt x="12478" y="9221"/>
                      <a:pt x="12106" y="8821"/>
                    </a:cubicBezTo>
                    <a:cubicBezTo>
                      <a:pt x="12079" y="8794"/>
                      <a:pt x="12049" y="8794"/>
                      <a:pt x="12022" y="8794"/>
                    </a:cubicBezTo>
                    <a:lnTo>
                      <a:pt x="12022" y="8879"/>
                    </a:lnTo>
                    <a:cubicBezTo>
                      <a:pt x="12392" y="9278"/>
                      <a:pt x="12764" y="9708"/>
                      <a:pt x="13077" y="10165"/>
                    </a:cubicBezTo>
                    <a:cubicBezTo>
                      <a:pt x="13419" y="10592"/>
                      <a:pt x="13735" y="11048"/>
                      <a:pt x="13963" y="11535"/>
                    </a:cubicBezTo>
                    <a:cubicBezTo>
                      <a:pt x="14020" y="11677"/>
                      <a:pt x="14048" y="11791"/>
                      <a:pt x="14077" y="11905"/>
                    </a:cubicBezTo>
                    <a:cubicBezTo>
                      <a:pt x="14105" y="12049"/>
                      <a:pt x="14077" y="12133"/>
                      <a:pt x="13990" y="12163"/>
                    </a:cubicBezTo>
                    <a:cubicBezTo>
                      <a:pt x="13957" y="12196"/>
                      <a:pt x="13905" y="12210"/>
                      <a:pt x="13839" y="12210"/>
                    </a:cubicBezTo>
                    <a:cubicBezTo>
                      <a:pt x="13791" y="12210"/>
                      <a:pt x="13737" y="12203"/>
                      <a:pt x="13678" y="12191"/>
                    </a:cubicBezTo>
                    <a:cubicBezTo>
                      <a:pt x="13563" y="12191"/>
                      <a:pt x="13419" y="12133"/>
                      <a:pt x="13305" y="12106"/>
                    </a:cubicBezTo>
                    <a:cubicBezTo>
                      <a:pt x="12791" y="11905"/>
                      <a:pt x="12307" y="11649"/>
                      <a:pt x="11850" y="11364"/>
                    </a:cubicBezTo>
                    <a:cubicBezTo>
                      <a:pt x="9936" y="10192"/>
                      <a:pt x="8196" y="8821"/>
                      <a:pt x="6510" y="7394"/>
                    </a:cubicBezTo>
                    <a:cubicBezTo>
                      <a:pt x="5654" y="6652"/>
                      <a:pt x="4827" y="5909"/>
                      <a:pt x="4027" y="5140"/>
                    </a:cubicBezTo>
                    <a:cubicBezTo>
                      <a:pt x="3228" y="4368"/>
                      <a:pt x="2456" y="3568"/>
                      <a:pt x="1743" y="2741"/>
                    </a:cubicBezTo>
                    <a:cubicBezTo>
                      <a:pt x="1371" y="2312"/>
                      <a:pt x="1028" y="1885"/>
                      <a:pt x="715" y="1428"/>
                    </a:cubicBezTo>
                    <a:cubicBezTo>
                      <a:pt x="571" y="1200"/>
                      <a:pt x="430" y="971"/>
                      <a:pt x="343" y="743"/>
                    </a:cubicBezTo>
                    <a:cubicBezTo>
                      <a:pt x="286" y="599"/>
                      <a:pt x="259" y="485"/>
                      <a:pt x="286" y="370"/>
                    </a:cubicBezTo>
                    <a:cubicBezTo>
                      <a:pt x="286" y="286"/>
                      <a:pt x="343" y="256"/>
                      <a:pt x="457" y="229"/>
                    </a:cubicBezTo>
                    <a:cubicBezTo>
                      <a:pt x="715" y="229"/>
                      <a:pt x="971" y="313"/>
                      <a:pt x="1229" y="400"/>
                    </a:cubicBezTo>
                    <a:cubicBezTo>
                      <a:pt x="1485" y="485"/>
                      <a:pt x="1743" y="599"/>
                      <a:pt x="1999" y="743"/>
                    </a:cubicBezTo>
                    <a:cubicBezTo>
                      <a:pt x="2486" y="971"/>
                      <a:pt x="2970" y="1257"/>
                      <a:pt x="3456" y="1542"/>
                    </a:cubicBezTo>
                    <a:cubicBezTo>
                      <a:pt x="3456" y="1551"/>
                      <a:pt x="3459" y="1554"/>
                      <a:pt x="3464" y="1554"/>
                    </a:cubicBezTo>
                    <a:cubicBezTo>
                      <a:pt x="3475" y="1554"/>
                      <a:pt x="3494" y="1542"/>
                      <a:pt x="3513" y="1542"/>
                    </a:cubicBezTo>
                    <a:cubicBezTo>
                      <a:pt x="3513" y="1512"/>
                      <a:pt x="3513" y="1485"/>
                      <a:pt x="3484" y="1485"/>
                    </a:cubicBezTo>
                    <a:cubicBezTo>
                      <a:pt x="3027" y="1170"/>
                      <a:pt x="2570" y="857"/>
                      <a:pt x="2056" y="599"/>
                    </a:cubicBezTo>
                    <a:cubicBezTo>
                      <a:pt x="1828" y="457"/>
                      <a:pt x="1572" y="313"/>
                      <a:pt x="1314" y="229"/>
                    </a:cubicBezTo>
                    <a:cubicBezTo>
                      <a:pt x="1028" y="115"/>
                      <a:pt x="772" y="0"/>
                      <a:pt x="457" y="0"/>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8" name="Google Shape;2508;p14"/>
            <p:cNvGrpSpPr/>
            <p:nvPr/>
          </p:nvGrpSpPr>
          <p:grpSpPr>
            <a:xfrm>
              <a:off x="8561294" y="3555309"/>
              <a:ext cx="1179858" cy="1148257"/>
              <a:chOff x="6135492" y="1597374"/>
              <a:chExt cx="758751" cy="738429"/>
            </a:xfrm>
          </p:grpSpPr>
          <p:sp>
            <p:nvSpPr>
              <p:cNvPr id="2509" name="Google Shape;2509;p14"/>
              <p:cNvSpPr/>
              <p:nvPr/>
            </p:nvSpPr>
            <p:spPr>
              <a:xfrm>
                <a:off x="6135492" y="1597374"/>
                <a:ext cx="758751" cy="738429"/>
              </a:xfrm>
              <a:custGeom>
                <a:avLst/>
                <a:gdLst/>
                <a:ahLst/>
                <a:cxnLst/>
                <a:rect l="l" t="t" r="r" b="b"/>
                <a:pathLst>
                  <a:path w="5227" h="5087" extrusionOk="0">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4"/>
              <p:cNvSpPr/>
              <p:nvPr/>
            </p:nvSpPr>
            <p:spPr>
              <a:xfrm>
                <a:off x="6313895" y="1597664"/>
                <a:ext cx="435190" cy="112644"/>
              </a:xfrm>
              <a:custGeom>
                <a:avLst/>
                <a:gdLst/>
                <a:ahLst/>
                <a:cxnLst/>
                <a:rect l="l" t="t" r="r" b="b"/>
                <a:pathLst>
                  <a:path w="2998" h="776" extrusionOk="0">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511" name="Google Shape;2511;p14"/>
              <p:cNvSpPr/>
              <p:nvPr/>
            </p:nvSpPr>
            <p:spPr>
              <a:xfrm>
                <a:off x="6148121" y="1755164"/>
                <a:ext cx="733639" cy="391206"/>
              </a:xfrm>
              <a:custGeom>
                <a:avLst/>
                <a:gdLst/>
                <a:ahLst/>
                <a:cxnLst/>
                <a:rect l="l" t="t" r="r" b="b"/>
                <a:pathLst>
                  <a:path w="5054" h="2695" extrusionOk="0">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512" name="Google Shape;2512;p14"/>
              <p:cNvSpPr/>
              <p:nvPr/>
            </p:nvSpPr>
            <p:spPr>
              <a:xfrm>
                <a:off x="6405056" y="2077857"/>
                <a:ext cx="460012" cy="257659"/>
              </a:xfrm>
              <a:custGeom>
                <a:avLst/>
                <a:gdLst/>
                <a:ahLst/>
                <a:cxnLst/>
                <a:rect l="l" t="t" r="r" b="b"/>
                <a:pathLst>
                  <a:path w="3169" h="1775" extrusionOk="0">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grpSp>
        <p:nvGrpSpPr>
          <p:cNvPr id="2513" name="Google Shape;2513;p14"/>
          <p:cNvGrpSpPr/>
          <p:nvPr/>
        </p:nvGrpSpPr>
        <p:grpSpPr>
          <a:xfrm>
            <a:off x="713222" y="255088"/>
            <a:ext cx="8081392" cy="4448488"/>
            <a:chOff x="713222" y="255088"/>
            <a:chExt cx="8081392" cy="4448488"/>
          </a:xfrm>
        </p:grpSpPr>
        <p:sp>
          <p:nvSpPr>
            <p:cNvPr id="2514" name="Google Shape;2514;p14"/>
            <p:cNvSpPr/>
            <p:nvPr/>
          </p:nvSpPr>
          <p:spPr>
            <a:xfrm>
              <a:off x="713222" y="1088575"/>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4"/>
            <p:cNvSpPr/>
            <p:nvPr/>
          </p:nvSpPr>
          <p:spPr>
            <a:xfrm>
              <a:off x="2748254" y="4173502"/>
              <a:ext cx="529602" cy="5300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4"/>
            <p:cNvSpPr/>
            <p:nvPr/>
          </p:nvSpPr>
          <p:spPr>
            <a:xfrm>
              <a:off x="8415347" y="255088"/>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7" name="Google Shape;2517;p14"/>
          <p:cNvSpPr txBox="1">
            <a:spLocks noGrp="1"/>
          </p:cNvSpPr>
          <p:nvPr>
            <p:ph type="subTitle" idx="1"/>
          </p:nvPr>
        </p:nvSpPr>
        <p:spPr>
          <a:xfrm>
            <a:off x="2766250" y="985175"/>
            <a:ext cx="5653200" cy="242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700"/>
              <a:buFont typeface="Patua One"/>
              <a:buNone/>
              <a:defRPr sz="3000"/>
            </a:lvl1pPr>
            <a:lvl2pPr lvl="1" algn="r" rtl="0">
              <a:spcBef>
                <a:spcPts val="0"/>
              </a:spcBef>
              <a:spcAft>
                <a:spcPts val="0"/>
              </a:spcAft>
              <a:buSzPts val="2700"/>
              <a:buFont typeface="Patua One"/>
              <a:buNone/>
              <a:defRPr sz="2700">
                <a:latin typeface="Patua One"/>
                <a:ea typeface="Patua One"/>
                <a:cs typeface="Patua One"/>
                <a:sym typeface="Patua One"/>
              </a:defRPr>
            </a:lvl2pPr>
            <a:lvl3pPr lvl="2" algn="r" rtl="0">
              <a:spcBef>
                <a:spcPts val="1600"/>
              </a:spcBef>
              <a:spcAft>
                <a:spcPts val="0"/>
              </a:spcAft>
              <a:buSzPts val="2700"/>
              <a:buFont typeface="Patua One"/>
              <a:buNone/>
              <a:defRPr sz="2700">
                <a:latin typeface="Patua One"/>
                <a:ea typeface="Patua One"/>
                <a:cs typeface="Patua One"/>
                <a:sym typeface="Patua One"/>
              </a:defRPr>
            </a:lvl3pPr>
            <a:lvl4pPr lvl="3" algn="r" rtl="0">
              <a:spcBef>
                <a:spcPts val="1600"/>
              </a:spcBef>
              <a:spcAft>
                <a:spcPts val="0"/>
              </a:spcAft>
              <a:buSzPts val="2700"/>
              <a:buFont typeface="Patua One"/>
              <a:buNone/>
              <a:defRPr sz="2700">
                <a:latin typeface="Patua One"/>
                <a:ea typeface="Patua One"/>
                <a:cs typeface="Patua One"/>
                <a:sym typeface="Patua One"/>
              </a:defRPr>
            </a:lvl4pPr>
            <a:lvl5pPr lvl="4" algn="r" rtl="0">
              <a:spcBef>
                <a:spcPts val="1600"/>
              </a:spcBef>
              <a:spcAft>
                <a:spcPts val="0"/>
              </a:spcAft>
              <a:buSzPts val="2700"/>
              <a:buFont typeface="Patua One"/>
              <a:buNone/>
              <a:defRPr sz="2700">
                <a:latin typeface="Patua One"/>
                <a:ea typeface="Patua One"/>
                <a:cs typeface="Patua One"/>
                <a:sym typeface="Patua One"/>
              </a:defRPr>
            </a:lvl5pPr>
            <a:lvl6pPr lvl="5" algn="r" rtl="0">
              <a:spcBef>
                <a:spcPts val="1600"/>
              </a:spcBef>
              <a:spcAft>
                <a:spcPts val="0"/>
              </a:spcAft>
              <a:buSzPts val="2700"/>
              <a:buFont typeface="Patua One"/>
              <a:buNone/>
              <a:defRPr sz="2700">
                <a:latin typeface="Patua One"/>
                <a:ea typeface="Patua One"/>
                <a:cs typeface="Patua One"/>
                <a:sym typeface="Patua One"/>
              </a:defRPr>
            </a:lvl6pPr>
            <a:lvl7pPr lvl="6" algn="r" rtl="0">
              <a:spcBef>
                <a:spcPts val="1600"/>
              </a:spcBef>
              <a:spcAft>
                <a:spcPts val="0"/>
              </a:spcAft>
              <a:buSzPts val="2700"/>
              <a:buFont typeface="Patua One"/>
              <a:buNone/>
              <a:defRPr sz="2700">
                <a:latin typeface="Patua One"/>
                <a:ea typeface="Patua One"/>
                <a:cs typeface="Patua One"/>
                <a:sym typeface="Patua One"/>
              </a:defRPr>
            </a:lvl7pPr>
            <a:lvl8pPr lvl="7" algn="r" rtl="0">
              <a:spcBef>
                <a:spcPts val="1600"/>
              </a:spcBef>
              <a:spcAft>
                <a:spcPts val="0"/>
              </a:spcAft>
              <a:buSzPts val="2700"/>
              <a:buFont typeface="Patua One"/>
              <a:buNone/>
              <a:defRPr sz="2700">
                <a:latin typeface="Patua One"/>
                <a:ea typeface="Patua One"/>
                <a:cs typeface="Patua One"/>
                <a:sym typeface="Patua One"/>
              </a:defRPr>
            </a:lvl8pPr>
            <a:lvl9pPr lvl="8" algn="r" rtl="0">
              <a:spcBef>
                <a:spcPts val="1600"/>
              </a:spcBef>
              <a:spcAft>
                <a:spcPts val="1600"/>
              </a:spcAft>
              <a:buSzPts val="2700"/>
              <a:buFont typeface="Patua One"/>
              <a:buNone/>
              <a:defRPr sz="2700">
                <a:latin typeface="Patua One"/>
                <a:ea typeface="Patua One"/>
                <a:cs typeface="Patua One"/>
                <a:sym typeface="Patua One"/>
              </a:defRPr>
            </a:lvl9pPr>
          </a:lstStyle>
          <a:p>
            <a:endParaRPr/>
          </a:p>
        </p:txBody>
      </p:sp>
      <p:sp>
        <p:nvSpPr>
          <p:cNvPr id="2518" name="Google Shape;2518;p14"/>
          <p:cNvSpPr txBox="1">
            <a:spLocks noGrp="1"/>
          </p:cNvSpPr>
          <p:nvPr>
            <p:ph type="title"/>
          </p:nvPr>
        </p:nvSpPr>
        <p:spPr>
          <a:xfrm>
            <a:off x="5283342" y="3488275"/>
            <a:ext cx="3132000" cy="540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400"/>
              <a:buFont typeface="Nunito Sans"/>
              <a:buNone/>
              <a:defRPr sz="2000"/>
            </a:lvl1pPr>
            <a:lvl2pPr lvl="1"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2pPr>
            <a:lvl3pPr lvl="2"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3pPr>
            <a:lvl4pPr lvl="3"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4pPr>
            <a:lvl5pPr lvl="4"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5pPr>
            <a:lvl6pPr lvl="5"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6pPr>
            <a:lvl7pPr lvl="6"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7pPr>
            <a:lvl8pPr lvl="7"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8pPr>
            <a:lvl9pPr lvl="8"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5008"/>
        <p:cNvGrpSpPr/>
        <p:nvPr/>
      </p:nvGrpSpPr>
      <p:grpSpPr>
        <a:xfrm>
          <a:off x="0" y="0"/>
          <a:ext cx="0" cy="0"/>
          <a:chOff x="0" y="0"/>
          <a:chExt cx="0" cy="0"/>
        </a:xfrm>
      </p:grpSpPr>
      <p:grpSp>
        <p:nvGrpSpPr>
          <p:cNvPr id="5009" name="Google Shape;5009;p26"/>
          <p:cNvGrpSpPr/>
          <p:nvPr/>
        </p:nvGrpSpPr>
        <p:grpSpPr>
          <a:xfrm>
            <a:off x="-31525" y="-228650"/>
            <a:ext cx="9175500" cy="6099300"/>
            <a:chOff x="-31525" y="-228650"/>
            <a:chExt cx="9175500" cy="6099300"/>
          </a:xfrm>
        </p:grpSpPr>
        <p:sp>
          <p:nvSpPr>
            <p:cNvPr id="5010" name="Google Shape;5010;p26"/>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1" name="Google Shape;5011;p26"/>
            <p:cNvGrpSpPr/>
            <p:nvPr/>
          </p:nvGrpSpPr>
          <p:grpSpPr>
            <a:xfrm>
              <a:off x="-10" y="-228620"/>
              <a:ext cx="9143697" cy="6099216"/>
              <a:chOff x="238125" y="471975"/>
              <a:chExt cx="7132925" cy="4757950"/>
            </a:xfrm>
          </p:grpSpPr>
          <p:sp>
            <p:nvSpPr>
              <p:cNvPr id="5012" name="Google Shape;5012;p26"/>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26"/>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26"/>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5" name="Google Shape;5015;p26"/>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6" name="Google Shape;5016;p26"/>
            <p:cNvGrpSpPr/>
            <p:nvPr/>
          </p:nvGrpSpPr>
          <p:grpSpPr>
            <a:xfrm>
              <a:off x="201120" y="-173787"/>
              <a:ext cx="8824055" cy="6026084"/>
              <a:chOff x="395025" y="514750"/>
              <a:chExt cx="6883575" cy="4700900"/>
            </a:xfrm>
          </p:grpSpPr>
          <p:sp>
            <p:nvSpPr>
              <p:cNvPr id="5017" name="Google Shape;5017;p26"/>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26"/>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26"/>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26"/>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26"/>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26"/>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26"/>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26"/>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26"/>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26"/>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26"/>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26"/>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26"/>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26"/>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26"/>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26"/>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26"/>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26"/>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26"/>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26"/>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26"/>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26"/>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26"/>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26"/>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26"/>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26"/>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26"/>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26"/>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26"/>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26"/>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26"/>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26"/>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26"/>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26"/>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26"/>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26"/>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26"/>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26"/>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26"/>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26"/>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26"/>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26"/>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26"/>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26"/>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26"/>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26"/>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26"/>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26"/>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26"/>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26"/>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26"/>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26"/>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26"/>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26"/>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26"/>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26"/>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26"/>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26"/>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26"/>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26"/>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26"/>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26"/>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26"/>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26"/>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26"/>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26"/>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26"/>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26"/>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26"/>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26"/>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26"/>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26"/>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26"/>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26"/>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26"/>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26"/>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26"/>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26"/>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26"/>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26"/>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26"/>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26"/>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26"/>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26"/>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26"/>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26"/>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26"/>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26"/>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26"/>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26"/>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26"/>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26"/>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26"/>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26"/>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26"/>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26"/>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26"/>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26"/>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26"/>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26"/>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26"/>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26"/>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26"/>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26"/>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26"/>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26"/>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26"/>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26"/>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26"/>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26"/>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26"/>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26"/>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26"/>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26"/>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26"/>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26"/>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26"/>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26"/>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26"/>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26"/>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26"/>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26"/>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26"/>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26"/>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26"/>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26"/>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26"/>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26"/>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26"/>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26"/>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26"/>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26"/>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26"/>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26"/>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26"/>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26"/>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26"/>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26"/>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26"/>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26"/>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26"/>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26"/>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26"/>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26"/>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26"/>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26"/>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26"/>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26"/>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26"/>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26"/>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26"/>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26"/>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26"/>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26"/>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26"/>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26"/>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26"/>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26"/>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26"/>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26"/>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26"/>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26"/>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26"/>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26"/>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26"/>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26"/>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26"/>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26"/>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26"/>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26"/>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26"/>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26"/>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26"/>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26"/>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26"/>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26"/>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26"/>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26"/>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26"/>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26"/>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97" name="Google Shape;5197;p26"/>
          <p:cNvGrpSpPr/>
          <p:nvPr/>
        </p:nvGrpSpPr>
        <p:grpSpPr>
          <a:xfrm>
            <a:off x="274813" y="285764"/>
            <a:ext cx="8605925" cy="4712003"/>
            <a:chOff x="274813" y="285764"/>
            <a:chExt cx="8605925" cy="4712003"/>
          </a:xfrm>
        </p:grpSpPr>
        <p:sp>
          <p:nvSpPr>
            <p:cNvPr id="5198" name="Google Shape;5198;p26"/>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9" name="Google Shape;5199;p26"/>
            <p:cNvGrpSpPr/>
            <p:nvPr/>
          </p:nvGrpSpPr>
          <p:grpSpPr>
            <a:xfrm>
              <a:off x="275106" y="285764"/>
              <a:ext cx="858544" cy="356719"/>
              <a:chOff x="219125" y="484675"/>
              <a:chExt cx="1622650" cy="674200"/>
            </a:xfrm>
          </p:grpSpPr>
          <p:sp>
            <p:nvSpPr>
              <p:cNvPr id="5200" name="Google Shape;5200;p26"/>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5201" name="Google Shape;5201;p26"/>
              <p:cNvGrpSpPr/>
              <p:nvPr/>
            </p:nvGrpSpPr>
            <p:grpSpPr>
              <a:xfrm>
                <a:off x="219125" y="484675"/>
                <a:ext cx="1622650" cy="674200"/>
                <a:chOff x="219125" y="484675"/>
                <a:chExt cx="1622650" cy="674200"/>
              </a:xfrm>
            </p:grpSpPr>
            <p:sp>
              <p:nvSpPr>
                <p:cNvPr id="5202" name="Google Shape;5202;p26"/>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26"/>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26"/>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5" name="Google Shape;5205;p26"/>
            <p:cNvGrpSpPr/>
            <p:nvPr/>
          </p:nvGrpSpPr>
          <p:grpSpPr>
            <a:xfrm>
              <a:off x="8381813" y="4276523"/>
              <a:ext cx="498909" cy="721242"/>
              <a:chOff x="8233275" y="1900925"/>
              <a:chExt cx="753525" cy="1089325"/>
            </a:xfrm>
          </p:grpSpPr>
          <p:sp>
            <p:nvSpPr>
              <p:cNvPr id="5206" name="Google Shape;5206;p26"/>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5207" name="Google Shape;5207;p26"/>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26"/>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26"/>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0" name="Google Shape;5210;p26"/>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1" name="Google Shape;5211;p26"/>
            <p:cNvGrpSpPr/>
            <p:nvPr/>
          </p:nvGrpSpPr>
          <p:grpSpPr>
            <a:xfrm>
              <a:off x="274834" y="4514403"/>
              <a:ext cx="438102" cy="483364"/>
              <a:chOff x="6715777" y="3950739"/>
              <a:chExt cx="586325" cy="646900"/>
            </a:xfrm>
          </p:grpSpPr>
          <p:sp>
            <p:nvSpPr>
              <p:cNvPr id="5212" name="Google Shape;5212;p26"/>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5213" name="Google Shape;5213;p26"/>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5214" name="Google Shape;5214;p26"/>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26"/>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26"/>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26"/>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26"/>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9" name="Google Shape;5219;p26"/>
            <p:cNvGrpSpPr/>
            <p:nvPr/>
          </p:nvGrpSpPr>
          <p:grpSpPr>
            <a:xfrm>
              <a:off x="8082452" y="285774"/>
              <a:ext cx="498898" cy="708105"/>
              <a:chOff x="8082452" y="285774"/>
              <a:chExt cx="498898" cy="708105"/>
            </a:xfrm>
          </p:grpSpPr>
          <p:grpSp>
            <p:nvGrpSpPr>
              <p:cNvPr id="5220" name="Google Shape;5220;p26"/>
              <p:cNvGrpSpPr/>
              <p:nvPr/>
            </p:nvGrpSpPr>
            <p:grpSpPr>
              <a:xfrm>
                <a:off x="8082452" y="285774"/>
                <a:ext cx="498898" cy="708105"/>
                <a:chOff x="7865075" y="285763"/>
                <a:chExt cx="716293" cy="1016662"/>
              </a:xfrm>
            </p:grpSpPr>
            <p:sp>
              <p:nvSpPr>
                <p:cNvPr id="5221" name="Google Shape;5221;p26"/>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5222" name="Google Shape;5222;p26"/>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26"/>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26"/>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26"/>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6" name="Google Shape;5226;p26"/>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7" name="Google Shape;5227;p26"/>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26"/>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5229"/>
        <p:cNvGrpSpPr/>
        <p:nvPr/>
      </p:nvGrpSpPr>
      <p:grpSpPr>
        <a:xfrm>
          <a:off x="0" y="0"/>
          <a:ext cx="0" cy="0"/>
          <a:chOff x="0" y="0"/>
          <a:chExt cx="0" cy="0"/>
        </a:xfrm>
      </p:grpSpPr>
      <p:grpSp>
        <p:nvGrpSpPr>
          <p:cNvPr id="5230" name="Google Shape;5230;p27"/>
          <p:cNvGrpSpPr/>
          <p:nvPr/>
        </p:nvGrpSpPr>
        <p:grpSpPr>
          <a:xfrm>
            <a:off x="-31525" y="-228650"/>
            <a:ext cx="9175500" cy="6099300"/>
            <a:chOff x="-31525" y="-228650"/>
            <a:chExt cx="9175500" cy="6099300"/>
          </a:xfrm>
        </p:grpSpPr>
        <p:sp>
          <p:nvSpPr>
            <p:cNvPr id="5231" name="Google Shape;5231;p27"/>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2" name="Google Shape;5232;p27"/>
            <p:cNvGrpSpPr/>
            <p:nvPr/>
          </p:nvGrpSpPr>
          <p:grpSpPr>
            <a:xfrm>
              <a:off x="-10" y="-228620"/>
              <a:ext cx="9143697" cy="6099216"/>
              <a:chOff x="238125" y="471975"/>
              <a:chExt cx="7132925" cy="4757950"/>
            </a:xfrm>
          </p:grpSpPr>
          <p:sp>
            <p:nvSpPr>
              <p:cNvPr id="5233" name="Google Shape;5233;p27"/>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27"/>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27"/>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6" name="Google Shape;5236;p27"/>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7" name="Google Shape;5237;p27"/>
            <p:cNvGrpSpPr/>
            <p:nvPr/>
          </p:nvGrpSpPr>
          <p:grpSpPr>
            <a:xfrm>
              <a:off x="201120" y="-173787"/>
              <a:ext cx="8824055" cy="6026084"/>
              <a:chOff x="395025" y="514750"/>
              <a:chExt cx="6883575" cy="4700900"/>
            </a:xfrm>
          </p:grpSpPr>
          <p:sp>
            <p:nvSpPr>
              <p:cNvPr id="5238" name="Google Shape;5238;p27"/>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27"/>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27"/>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27"/>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27"/>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27"/>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27"/>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27"/>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27"/>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27"/>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27"/>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27"/>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27"/>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27"/>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27"/>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27"/>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27"/>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27"/>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27"/>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27"/>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27"/>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27"/>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27"/>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27"/>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27"/>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27"/>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27"/>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27"/>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27"/>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27"/>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27"/>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27"/>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27"/>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27"/>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27"/>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27"/>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27"/>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27"/>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27"/>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27"/>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27"/>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27"/>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27"/>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27"/>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27"/>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27"/>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27"/>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27"/>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27"/>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27"/>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27"/>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27"/>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27"/>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27"/>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27"/>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27"/>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27"/>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27"/>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27"/>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27"/>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27"/>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27"/>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27"/>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27"/>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27"/>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27"/>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27"/>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27"/>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27"/>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27"/>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27"/>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27"/>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27"/>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27"/>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27"/>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27"/>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27"/>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27"/>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27"/>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27"/>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27"/>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27"/>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27"/>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27"/>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27"/>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27"/>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27"/>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27"/>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27"/>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27"/>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27"/>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27"/>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27"/>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27"/>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27"/>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27"/>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27"/>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27"/>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27"/>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27"/>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27"/>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27"/>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27"/>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27"/>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27"/>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27"/>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27"/>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27"/>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27"/>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27"/>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27"/>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27"/>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27"/>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27"/>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27"/>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27"/>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27"/>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27"/>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27"/>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27"/>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27"/>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27"/>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27"/>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27"/>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27"/>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27"/>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27"/>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27"/>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27"/>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27"/>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27"/>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27"/>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27"/>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27"/>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27"/>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27"/>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27"/>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27"/>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27"/>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27"/>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27"/>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27"/>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27"/>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27"/>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27"/>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27"/>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27"/>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27"/>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27"/>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27"/>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27"/>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27"/>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27"/>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27"/>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27"/>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27"/>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27"/>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27"/>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27"/>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27"/>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27"/>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27"/>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27"/>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27"/>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27"/>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27"/>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27"/>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27"/>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27"/>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27"/>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27"/>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27"/>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27"/>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27"/>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27"/>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27"/>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27"/>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7"/>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7"/>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7"/>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18" name="Google Shape;5418;p27"/>
          <p:cNvGrpSpPr/>
          <p:nvPr/>
        </p:nvGrpSpPr>
        <p:grpSpPr>
          <a:xfrm flipH="1">
            <a:off x="149515" y="-161621"/>
            <a:ext cx="8731222" cy="5235588"/>
            <a:chOff x="149515" y="-85421"/>
            <a:chExt cx="8731222" cy="5235588"/>
          </a:xfrm>
        </p:grpSpPr>
        <p:sp>
          <p:nvSpPr>
            <p:cNvPr id="5419" name="Google Shape;5419;p27"/>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0" name="Google Shape;5420;p27"/>
            <p:cNvGrpSpPr/>
            <p:nvPr/>
          </p:nvGrpSpPr>
          <p:grpSpPr>
            <a:xfrm>
              <a:off x="275106" y="285764"/>
              <a:ext cx="858544" cy="356719"/>
              <a:chOff x="219125" y="484675"/>
              <a:chExt cx="1622650" cy="674200"/>
            </a:xfrm>
          </p:grpSpPr>
          <p:sp>
            <p:nvSpPr>
              <p:cNvPr id="5421" name="Google Shape;5421;p27"/>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5422" name="Google Shape;5422;p27"/>
              <p:cNvGrpSpPr/>
              <p:nvPr/>
            </p:nvGrpSpPr>
            <p:grpSpPr>
              <a:xfrm>
                <a:off x="219125" y="484675"/>
                <a:ext cx="1622650" cy="674200"/>
                <a:chOff x="219125" y="484675"/>
                <a:chExt cx="1622650" cy="674200"/>
              </a:xfrm>
            </p:grpSpPr>
            <p:sp>
              <p:nvSpPr>
                <p:cNvPr id="5423" name="Google Shape;5423;p27"/>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27"/>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27"/>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6" name="Google Shape;5426;p27"/>
            <p:cNvGrpSpPr/>
            <p:nvPr/>
          </p:nvGrpSpPr>
          <p:grpSpPr>
            <a:xfrm>
              <a:off x="8381813" y="4276523"/>
              <a:ext cx="498909" cy="721242"/>
              <a:chOff x="8233275" y="1900925"/>
              <a:chExt cx="753525" cy="1089325"/>
            </a:xfrm>
          </p:grpSpPr>
          <p:sp>
            <p:nvSpPr>
              <p:cNvPr id="5427" name="Google Shape;5427;p27"/>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5428" name="Google Shape;5428;p27"/>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27"/>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27"/>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1" name="Google Shape;5431;p27"/>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2" name="Google Shape;5432;p27"/>
            <p:cNvGrpSpPr/>
            <p:nvPr/>
          </p:nvGrpSpPr>
          <p:grpSpPr>
            <a:xfrm>
              <a:off x="274834" y="4666803"/>
              <a:ext cx="438102" cy="483364"/>
              <a:chOff x="6715777" y="3950739"/>
              <a:chExt cx="586325" cy="646900"/>
            </a:xfrm>
          </p:grpSpPr>
          <p:sp>
            <p:nvSpPr>
              <p:cNvPr id="5433" name="Google Shape;5433;p27"/>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5434" name="Google Shape;5434;p27"/>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5435" name="Google Shape;5435;p27"/>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27"/>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27"/>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27"/>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27"/>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0" name="Google Shape;5440;p27"/>
            <p:cNvGrpSpPr/>
            <p:nvPr/>
          </p:nvGrpSpPr>
          <p:grpSpPr>
            <a:xfrm>
              <a:off x="8082452" y="285774"/>
              <a:ext cx="498898" cy="708105"/>
              <a:chOff x="8082452" y="285774"/>
              <a:chExt cx="498898" cy="708105"/>
            </a:xfrm>
          </p:grpSpPr>
          <p:grpSp>
            <p:nvGrpSpPr>
              <p:cNvPr id="5441" name="Google Shape;5441;p27"/>
              <p:cNvGrpSpPr/>
              <p:nvPr/>
            </p:nvGrpSpPr>
            <p:grpSpPr>
              <a:xfrm>
                <a:off x="8082452" y="285774"/>
                <a:ext cx="498898" cy="708105"/>
                <a:chOff x="7865075" y="285763"/>
                <a:chExt cx="716293" cy="1016662"/>
              </a:xfrm>
            </p:grpSpPr>
            <p:sp>
              <p:nvSpPr>
                <p:cNvPr id="5442" name="Google Shape;5442;p27"/>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5443" name="Google Shape;5443;p27"/>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27"/>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27"/>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27"/>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7" name="Google Shape;5447;p27"/>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8" name="Google Shape;5448;p27"/>
            <p:cNvSpPr/>
            <p:nvPr/>
          </p:nvSpPr>
          <p:spPr>
            <a:xfrm>
              <a:off x="8006238" y="4921708"/>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27"/>
            <p:cNvSpPr/>
            <p:nvPr/>
          </p:nvSpPr>
          <p:spPr>
            <a:xfrm>
              <a:off x="790288" y="49220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27"/>
            <p:cNvSpPr/>
            <p:nvPr/>
          </p:nvSpPr>
          <p:spPr>
            <a:xfrm>
              <a:off x="149515" y="3888362"/>
              <a:ext cx="442949" cy="44337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27"/>
            <p:cNvSpPr/>
            <p:nvPr/>
          </p:nvSpPr>
          <p:spPr>
            <a:xfrm>
              <a:off x="8588496" y="376017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27"/>
            <p:cNvSpPr/>
            <p:nvPr/>
          </p:nvSpPr>
          <p:spPr>
            <a:xfrm>
              <a:off x="8588496" y="84392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27"/>
            <p:cNvSpPr/>
            <p:nvPr/>
          </p:nvSpPr>
          <p:spPr>
            <a:xfrm>
              <a:off x="274821" y="-85421"/>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27"/>
            <p:cNvSpPr/>
            <p:nvPr/>
          </p:nvSpPr>
          <p:spPr>
            <a:xfrm>
              <a:off x="199464" y="768485"/>
              <a:ext cx="442949" cy="443369"/>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p:nvPr/>
        </p:nvSpPr>
        <p:spPr>
          <a:xfrm>
            <a:off x="8137844" y="5593202"/>
            <a:ext cx="46116" cy="36598"/>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203961" y="5520037"/>
            <a:ext cx="18331" cy="18331"/>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338668" y="5656816"/>
            <a:ext cx="27080" cy="18331"/>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5614199" y="5693414"/>
            <a:ext cx="27817" cy="18299"/>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567953" y="5757766"/>
            <a:ext cx="27112" cy="18331"/>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7379279" y="5666334"/>
            <a:ext cx="18331" cy="18331"/>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1pPr>
            <a:lvl2pPr lvl="1">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2pPr>
            <a:lvl3pPr lvl="2">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3pPr>
            <a:lvl4pPr lvl="3">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4pPr>
            <a:lvl5pPr lvl="4">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5pPr>
            <a:lvl6pPr lvl="5">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6pPr>
            <a:lvl7pPr lvl="6">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7pPr>
            <a:lvl8pPr lvl="7">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8pPr>
            <a:lvl9pPr lvl="8">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9pPr>
          </a:lstStyle>
          <a:p>
            <a:endParaRPr/>
          </a:p>
        </p:txBody>
      </p:sp>
      <p:sp>
        <p:nvSpPr>
          <p:cNvPr id="13" name="Google Shape;13;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d.wikipedia.org/wiki/Bahasa_Sansker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62"/>
        <p:cNvGrpSpPr/>
        <p:nvPr/>
      </p:nvGrpSpPr>
      <p:grpSpPr>
        <a:xfrm>
          <a:off x="0" y="0"/>
          <a:ext cx="0" cy="0"/>
          <a:chOff x="0" y="0"/>
          <a:chExt cx="0" cy="0"/>
        </a:xfrm>
      </p:grpSpPr>
      <p:sp>
        <p:nvSpPr>
          <p:cNvPr id="5463" name="Google Shape;5463;p30"/>
          <p:cNvSpPr txBox="1">
            <a:spLocks noGrp="1"/>
          </p:cNvSpPr>
          <p:nvPr>
            <p:ph type="ctrTitle"/>
          </p:nvPr>
        </p:nvSpPr>
        <p:spPr>
          <a:xfrm>
            <a:off x="709729" y="1111975"/>
            <a:ext cx="3747900" cy="236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Pancasila </a:t>
            </a:r>
            <a:endParaRPr dirty="0"/>
          </a:p>
        </p:txBody>
      </p:sp>
      <p:grpSp>
        <p:nvGrpSpPr>
          <p:cNvPr id="5464" name="Google Shape;5464;p30"/>
          <p:cNvGrpSpPr/>
          <p:nvPr/>
        </p:nvGrpSpPr>
        <p:grpSpPr>
          <a:xfrm>
            <a:off x="3167963" y="537775"/>
            <a:ext cx="5636560" cy="4278051"/>
            <a:chOff x="3244163" y="537775"/>
            <a:chExt cx="5636560" cy="4278051"/>
          </a:xfrm>
        </p:grpSpPr>
        <p:grpSp>
          <p:nvGrpSpPr>
            <p:cNvPr id="5465" name="Google Shape;5465;p30"/>
            <p:cNvGrpSpPr/>
            <p:nvPr/>
          </p:nvGrpSpPr>
          <p:grpSpPr>
            <a:xfrm>
              <a:off x="3990331" y="815789"/>
              <a:ext cx="858544" cy="356719"/>
              <a:chOff x="-68911" y="-91398"/>
              <a:chExt cx="1622650" cy="674200"/>
            </a:xfrm>
          </p:grpSpPr>
          <p:sp>
            <p:nvSpPr>
              <p:cNvPr id="5466" name="Google Shape;5466;p30"/>
              <p:cNvSpPr/>
              <p:nvPr/>
            </p:nvSpPr>
            <p:spPr>
              <a:xfrm>
                <a:off x="-51561" y="-70823"/>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5467" name="Google Shape;5467;p30"/>
              <p:cNvGrpSpPr/>
              <p:nvPr/>
            </p:nvGrpSpPr>
            <p:grpSpPr>
              <a:xfrm>
                <a:off x="-68911" y="-91398"/>
                <a:ext cx="1622650" cy="674200"/>
                <a:chOff x="-68911" y="-91398"/>
                <a:chExt cx="1622650" cy="674200"/>
              </a:xfrm>
            </p:grpSpPr>
            <p:sp>
              <p:nvSpPr>
                <p:cNvPr id="5468" name="Google Shape;5468;p30"/>
                <p:cNvSpPr/>
                <p:nvPr/>
              </p:nvSpPr>
              <p:spPr>
                <a:xfrm>
                  <a:off x="421789" y="538702"/>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30"/>
                <p:cNvSpPr/>
                <p:nvPr/>
              </p:nvSpPr>
              <p:spPr>
                <a:xfrm>
                  <a:off x="-68911" y="38677"/>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30"/>
                <p:cNvSpPr/>
                <p:nvPr/>
              </p:nvSpPr>
              <p:spPr>
                <a:xfrm>
                  <a:off x="1509639" y="-91398"/>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71" name="Google Shape;5471;p30"/>
            <p:cNvGrpSpPr/>
            <p:nvPr/>
          </p:nvGrpSpPr>
          <p:grpSpPr>
            <a:xfrm>
              <a:off x="7797502" y="3690774"/>
              <a:ext cx="498898" cy="708105"/>
              <a:chOff x="7865075" y="285763"/>
              <a:chExt cx="716293" cy="1016662"/>
            </a:xfrm>
          </p:grpSpPr>
          <p:sp>
            <p:nvSpPr>
              <p:cNvPr id="5472" name="Google Shape;5472;p30"/>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5473" name="Google Shape;5473;p30"/>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30"/>
              <p:cNvSpPr/>
              <p:nvPr/>
            </p:nvSpPr>
            <p:spPr>
              <a:xfrm>
                <a:off x="7877817" y="523927"/>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30"/>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30"/>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7" name="Google Shape;5477;p30"/>
            <p:cNvGrpSpPr/>
            <p:nvPr/>
          </p:nvGrpSpPr>
          <p:grpSpPr>
            <a:xfrm>
              <a:off x="8381813" y="1120598"/>
              <a:ext cx="498909" cy="721242"/>
              <a:chOff x="8233275" y="1900925"/>
              <a:chExt cx="753525" cy="1089325"/>
            </a:xfrm>
          </p:grpSpPr>
          <p:sp>
            <p:nvSpPr>
              <p:cNvPr id="5478" name="Google Shape;5478;p30"/>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5479" name="Google Shape;5479;p30"/>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30"/>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30"/>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2" name="Google Shape;5482;p30"/>
            <p:cNvGrpSpPr/>
            <p:nvPr/>
          </p:nvGrpSpPr>
          <p:grpSpPr>
            <a:xfrm>
              <a:off x="3244163" y="537775"/>
              <a:ext cx="5567187" cy="4278051"/>
              <a:chOff x="3244163" y="537775"/>
              <a:chExt cx="5567187" cy="4278051"/>
            </a:xfrm>
          </p:grpSpPr>
          <p:grpSp>
            <p:nvGrpSpPr>
              <p:cNvPr id="5483" name="Google Shape;5483;p30"/>
              <p:cNvGrpSpPr/>
              <p:nvPr/>
            </p:nvGrpSpPr>
            <p:grpSpPr>
              <a:xfrm>
                <a:off x="3244163" y="537775"/>
                <a:ext cx="5409026" cy="4278051"/>
                <a:chOff x="3244163" y="537775"/>
                <a:chExt cx="5409026" cy="4278051"/>
              </a:xfrm>
            </p:grpSpPr>
            <p:sp>
              <p:nvSpPr>
                <p:cNvPr id="5484" name="Google Shape;5484;p30"/>
                <p:cNvSpPr/>
                <p:nvPr/>
              </p:nvSpPr>
              <p:spPr>
                <a:xfrm>
                  <a:off x="3244162" y="4543525"/>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30"/>
                <p:cNvSpPr/>
                <p:nvPr/>
              </p:nvSpPr>
              <p:spPr>
                <a:xfrm>
                  <a:off x="4609238" y="1477300"/>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30"/>
                <p:cNvSpPr/>
                <p:nvPr/>
              </p:nvSpPr>
              <p:spPr>
                <a:xfrm>
                  <a:off x="8381138" y="537775"/>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7" name="Google Shape;5487;p30"/>
              <p:cNvSpPr/>
              <p:nvPr/>
            </p:nvSpPr>
            <p:spPr>
              <a:xfrm>
                <a:off x="8312450" y="2479879"/>
                <a:ext cx="498899" cy="49939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8" name="Google Shape;5488;p30"/>
            <p:cNvGrpSpPr/>
            <p:nvPr/>
          </p:nvGrpSpPr>
          <p:grpSpPr>
            <a:xfrm>
              <a:off x="4387440" y="3783714"/>
              <a:ext cx="586325" cy="646900"/>
              <a:chOff x="6715777" y="3950739"/>
              <a:chExt cx="586325" cy="646900"/>
            </a:xfrm>
          </p:grpSpPr>
          <p:sp>
            <p:nvSpPr>
              <p:cNvPr id="5489" name="Google Shape;5489;p30"/>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5490" name="Google Shape;5490;p30"/>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5491" name="Google Shape;5491;p30"/>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30"/>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30"/>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30"/>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30"/>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96" name="Google Shape;5496;p30"/>
          <p:cNvGrpSpPr/>
          <p:nvPr/>
        </p:nvGrpSpPr>
        <p:grpSpPr>
          <a:xfrm>
            <a:off x="4485686" y="57768"/>
            <a:ext cx="3865500" cy="5029200"/>
            <a:chOff x="4561886" y="57768"/>
            <a:chExt cx="3865500" cy="5029200"/>
          </a:xfrm>
        </p:grpSpPr>
        <p:grpSp>
          <p:nvGrpSpPr>
            <p:cNvPr id="5497" name="Google Shape;5497;p30"/>
            <p:cNvGrpSpPr/>
            <p:nvPr/>
          </p:nvGrpSpPr>
          <p:grpSpPr>
            <a:xfrm>
              <a:off x="4561886" y="57768"/>
              <a:ext cx="3865500" cy="5029200"/>
              <a:chOff x="4561886" y="57768"/>
              <a:chExt cx="3865500" cy="5029200"/>
            </a:xfrm>
          </p:grpSpPr>
          <p:sp>
            <p:nvSpPr>
              <p:cNvPr id="5498" name="Google Shape;5498;p30"/>
              <p:cNvSpPr/>
              <p:nvPr/>
            </p:nvSpPr>
            <p:spPr>
              <a:xfrm rot="1799971">
                <a:off x="5661523" y="149778"/>
                <a:ext cx="1666225" cy="4845179"/>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30"/>
              <p:cNvSpPr/>
              <p:nvPr/>
            </p:nvSpPr>
            <p:spPr>
              <a:xfrm rot="1799492">
                <a:off x="5733266" y="374227"/>
                <a:ext cx="1503985" cy="4373681"/>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0" name="Google Shape;5500;p30"/>
            <p:cNvGrpSpPr/>
            <p:nvPr/>
          </p:nvGrpSpPr>
          <p:grpSpPr>
            <a:xfrm>
              <a:off x="4897575" y="836693"/>
              <a:ext cx="3166500" cy="3166500"/>
              <a:chOff x="4973775" y="711725"/>
              <a:chExt cx="3166500" cy="3166500"/>
            </a:xfrm>
          </p:grpSpPr>
          <p:sp>
            <p:nvSpPr>
              <p:cNvPr id="5501" name="Google Shape;5501;p30"/>
              <p:cNvSpPr/>
              <p:nvPr/>
            </p:nvSpPr>
            <p:spPr>
              <a:xfrm>
                <a:off x="4973775" y="711725"/>
                <a:ext cx="3166500" cy="316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30"/>
              <p:cNvSpPr/>
              <p:nvPr/>
            </p:nvSpPr>
            <p:spPr>
              <a:xfrm>
                <a:off x="5068400" y="806225"/>
                <a:ext cx="2977500" cy="297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30"/>
              <p:cNvSpPr/>
              <p:nvPr/>
            </p:nvSpPr>
            <p:spPr>
              <a:xfrm>
                <a:off x="5144750" y="882576"/>
                <a:ext cx="2824800" cy="282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30"/>
              <p:cNvSpPr/>
              <p:nvPr/>
            </p:nvSpPr>
            <p:spPr>
              <a:xfrm>
                <a:off x="5232763" y="970575"/>
                <a:ext cx="2648700" cy="264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5" name="Google Shape;5505;p30"/>
              <p:cNvGrpSpPr/>
              <p:nvPr/>
            </p:nvGrpSpPr>
            <p:grpSpPr>
              <a:xfrm>
                <a:off x="5316730" y="1054535"/>
                <a:ext cx="2480778" cy="2480778"/>
                <a:chOff x="4053950" y="1851775"/>
                <a:chExt cx="447600" cy="447600"/>
              </a:xfrm>
            </p:grpSpPr>
            <p:sp>
              <p:nvSpPr>
                <p:cNvPr id="5506" name="Google Shape;5506;p30"/>
                <p:cNvSpPr/>
                <p:nvPr/>
              </p:nvSpPr>
              <p:spPr>
                <a:xfrm>
                  <a:off x="4053950" y="1851775"/>
                  <a:ext cx="447600" cy="447600"/>
                </a:xfrm>
                <a:custGeom>
                  <a:avLst/>
                  <a:gdLst/>
                  <a:ahLst/>
                  <a:cxnLst/>
                  <a:rect l="l" t="t" r="r" b="b"/>
                  <a:pathLst>
                    <a:path w="17904" h="17904" extrusionOk="0">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30"/>
                <p:cNvSpPr/>
                <p:nvPr/>
              </p:nvSpPr>
              <p:spPr>
                <a:xfrm>
                  <a:off x="4076100" y="1874625"/>
                  <a:ext cx="402600" cy="401900"/>
                </a:xfrm>
                <a:custGeom>
                  <a:avLst/>
                  <a:gdLst/>
                  <a:ahLst/>
                  <a:cxnLst/>
                  <a:rect l="l" t="t" r="r" b="b"/>
                  <a:pathLst>
                    <a:path w="16104" h="16076" extrusionOk="0">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30"/>
                <p:cNvSpPr/>
                <p:nvPr/>
              </p:nvSpPr>
              <p:spPr>
                <a:xfrm>
                  <a:off x="4319475" y="1881075"/>
                  <a:ext cx="152775" cy="315500"/>
                </a:xfrm>
                <a:custGeom>
                  <a:avLst/>
                  <a:gdLst/>
                  <a:ahLst/>
                  <a:cxnLst/>
                  <a:rect l="l" t="t" r="r" b="b"/>
                  <a:pathLst>
                    <a:path w="6111" h="12620" extrusionOk="0">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30"/>
                <p:cNvSpPr/>
                <p:nvPr/>
              </p:nvSpPr>
              <p:spPr>
                <a:xfrm>
                  <a:off x="4143200" y="1875350"/>
                  <a:ext cx="180600" cy="229900"/>
                </a:xfrm>
                <a:custGeom>
                  <a:avLst/>
                  <a:gdLst/>
                  <a:ahLst/>
                  <a:cxnLst/>
                  <a:rect l="l" t="t" r="r" b="b"/>
                  <a:pathLst>
                    <a:path w="7224" h="9196" extrusionOk="0">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30"/>
                <p:cNvSpPr/>
                <p:nvPr/>
              </p:nvSpPr>
              <p:spPr>
                <a:xfrm>
                  <a:off x="4076100" y="1968825"/>
                  <a:ext cx="275550" cy="306275"/>
                </a:xfrm>
                <a:custGeom>
                  <a:avLst/>
                  <a:gdLst/>
                  <a:ahLst/>
                  <a:cxnLst/>
                  <a:rect l="l" t="t" r="r" b="b"/>
                  <a:pathLst>
                    <a:path w="11022" h="12251" extrusionOk="0">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511" name="Google Shape;5511;p30"/>
          <p:cNvSpPr txBox="1">
            <a:spLocks noGrp="1"/>
          </p:cNvSpPr>
          <p:nvPr>
            <p:ph type="subTitle" idx="1"/>
          </p:nvPr>
        </p:nvSpPr>
        <p:spPr>
          <a:xfrm>
            <a:off x="792787" y="2850822"/>
            <a:ext cx="3483900" cy="4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By Maulana Saputra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15"/>
        <p:cNvGrpSpPr/>
        <p:nvPr/>
      </p:nvGrpSpPr>
      <p:grpSpPr>
        <a:xfrm>
          <a:off x="0" y="0"/>
          <a:ext cx="0" cy="0"/>
          <a:chOff x="0" y="0"/>
          <a:chExt cx="0" cy="0"/>
        </a:xfrm>
      </p:grpSpPr>
      <p:sp>
        <p:nvSpPr>
          <p:cNvPr id="5516" name="Google Shape;5516;p3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Pengertian Pancasila </a:t>
            </a:r>
          </a:p>
        </p:txBody>
      </p:sp>
      <p:sp>
        <p:nvSpPr>
          <p:cNvPr id="5517" name="Google Shape;5517;p31"/>
          <p:cNvSpPr txBox="1">
            <a:spLocks noGrp="1"/>
          </p:cNvSpPr>
          <p:nvPr>
            <p:ph type="body" idx="1"/>
          </p:nvPr>
        </p:nvSpPr>
        <p:spPr>
          <a:xfrm>
            <a:off x="713100" y="1890877"/>
            <a:ext cx="7717800" cy="5727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b="1" i="0" noProof="1">
                <a:solidFill>
                  <a:schemeClr val="tx1"/>
                </a:solidFill>
                <a:effectLst/>
                <a:latin typeface="Arial" panose="020B0604020202020204" pitchFamily="34" charset="0"/>
              </a:rPr>
              <a:t>Pancasila</a:t>
            </a:r>
            <a:r>
              <a:rPr lang="id-ID" sz="1400" b="0" i="0" noProof="1">
                <a:solidFill>
                  <a:schemeClr val="tx1"/>
                </a:solidFill>
                <a:effectLst/>
                <a:latin typeface="Arial" panose="020B0604020202020204" pitchFamily="34" charset="0"/>
              </a:rPr>
              <a:t> adalah pilar ideologis negara Indonesia. Nama ini terdiri dari dua kata dari </a:t>
            </a:r>
            <a:r>
              <a:rPr lang="id-ID" sz="1400" b="0" i="0" u="none" strike="noStrike" noProof="1">
                <a:solidFill>
                  <a:schemeClr val="tx1"/>
                </a:solidFill>
                <a:effectLst/>
                <a:latin typeface="Arial" panose="020B0604020202020204" pitchFamily="34" charset="0"/>
                <a:hlinkClick r:id="rId3" tooltip="Bahasa Sanskerta">
                  <a:extLst>
                    <a:ext uri="{A12FA001-AC4F-418D-AE19-62706E023703}">
                      <ahyp:hlinkClr xmlns:ahyp="http://schemas.microsoft.com/office/drawing/2018/hyperlinkcolor" val="tx"/>
                    </a:ext>
                  </a:extLst>
                </a:hlinkClick>
              </a:rPr>
              <a:t>Sanskerta</a:t>
            </a:r>
            <a:r>
              <a:rPr lang="id-ID" sz="1400" b="0" i="0" noProof="1">
                <a:solidFill>
                  <a:schemeClr val="tx1"/>
                </a:solidFill>
                <a:effectLst/>
                <a:latin typeface="Arial" panose="020B0604020202020204" pitchFamily="34" charset="0"/>
              </a:rPr>
              <a:t>: पञ्च "</a:t>
            </a:r>
            <a:r>
              <a:rPr lang="id-ID" sz="1400" b="0" i="1" noProof="1">
                <a:solidFill>
                  <a:schemeClr val="tx1"/>
                </a:solidFill>
                <a:effectLst/>
                <a:latin typeface="Arial" panose="020B0604020202020204" pitchFamily="34" charset="0"/>
              </a:rPr>
              <a:t>pañca</a:t>
            </a:r>
            <a:r>
              <a:rPr lang="id-ID" sz="1400" b="0" i="0" noProof="1">
                <a:solidFill>
                  <a:schemeClr val="tx1"/>
                </a:solidFill>
                <a:effectLst/>
                <a:latin typeface="Arial" panose="020B0604020202020204" pitchFamily="34" charset="0"/>
              </a:rPr>
              <a:t>" berarti lima dan शीला "</a:t>
            </a:r>
            <a:r>
              <a:rPr lang="id-ID" sz="1400" b="0" i="1" noProof="1">
                <a:solidFill>
                  <a:schemeClr val="tx1"/>
                </a:solidFill>
                <a:effectLst/>
                <a:latin typeface="Arial" panose="020B0604020202020204" pitchFamily="34" charset="0"/>
              </a:rPr>
              <a:t>śīla</a:t>
            </a:r>
            <a:r>
              <a:rPr lang="id-ID" sz="1400" b="0" i="0" noProof="1">
                <a:solidFill>
                  <a:schemeClr val="tx1"/>
                </a:solidFill>
                <a:effectLst/>
                <a:latin typeface="Arial" panose="020B0604020202020204" pitchFamily="34" charset="0"/>
              </a:rPr>
              <a:t>" berarti prinsip atau asas. Pancasila merupakan rumusan dan pedoman kehidupan berbangsa dan bernegara bagi seluruh rakyat Indonesia.</a:t>
            </a:r>
            <a:endParaRPr lang="id-ID" sz="1400" noProof="1">
              <a:solidFill>
                <a:schemeClr val="tx1"/>
              </a:solidFill>
            </a:endParaRPr>
          </a:p>
        </p:txBody>
      </p:sp>
      <p:sp>
        <p:nvSpPr>
          <p:cNvPr id="5" name="TextBox 4">
            <a:extLst>
              <a:ext uri="{FF2B5EF4-FFF2-40B4-BE49-F238E27FC236}">
                <a16:creationId xmlns:a16="http://schemas.microsoft.com/office/drawing/2014/main" id="{C9DAA125-5061-40EF-9E50-DA648A6AC31A}"/>
              </a:ext>
            </a:extLst>
          </p:cNvPr>
          <p:cNvSpPr txBox="1"/>
          <p:nvPr/>
        </p:nvSpPr>
        <p:spPr>
          <a:xfrm>
            <a:off x="713100" y="2571750"/>
            <a:ext cx="7839229" cy="954107"/>
          </a:xfrm>
          <a:prstGeom prst="rect">
            <a:avLst/>
          </a:prstGeom>
          <a:noFill/>
        </p:spPr>
        <p:txBody>
          <a:bodyPr wrap="square" rtlCol="0">
            <a:spAutoFit/>
          </a:bodyPr>
          <a:lstStyle/>
          <a:p>
            <a:r>
              <a:rPr lang="id-ID" b="0" i="0" dirty="0">
                <a:solidFill>
                  <a:schemeClr val="tx1"/>
                </a:solidFill>
                <a:effectLst/>
                <a:latin typeface="AcuminPro"/>
              </a:rPr>
              <a:t>Secara etimologis, pengertian Pancasila berasal dari bahasa Sansekerta yang terdiri dari dua kata, Panca dan Sila. Pengertian Pancasila yaotu, Panca berarti lima dan Sila berarti dasar. Sila juga diartikan sebagai aturan yang melatarbelakangi perilaku seseorang atau bangsa; kelakuan atau perbuatan yang menurut adab (sopan santun); akhlak dan moral.</a:t>
            </a:r>
            <a:endParaRPr lang="id-ID"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63"/>
        <p:cNvGrpSpPr/>
        <p:nvPr/>
      </p:nvGrpSpPr>
      <p:grpSpPr>
        <a:xfrm>
          <a:off x="0" y="0"/>
          <a:ext cx="0" cy="0"/>
          <a:chOff x="0" y="0"/>
          <a:chExt cx="0" cy="0"/>
        </a:xfrm>
      </p:grpSpPr>
      <p:grpSp>
        <p:nvGrpSpPr>
          <p:cNvPr id="5564" name="Google Shape;5564;p33"/>
          <p:cNvGrpSpPr/>
          <p:nvPr/>
        </p:nvGrpSpPr>
        <p:grpSpPr>
          <a:xfrm rot="5400000">
            <a:off x="3853330" y="444856"/>
            <a:ext cx="1437640" cy="1437712"/>
            <a:chOff x="637025" y="1546150"/>
            <a:chExt cx="721200" cy="721200"/>
          </a:xfrm>
        </p:grpSpPr>
        <p:grpSp>
          <p:nvGrpSpPr>
            <p:cNvPr id="5565" name="Google Shape;5565;p33"/>
            <p:cNvGrpSpPr/>
            <p:nvPr/>
          </p:nvGrpSpPr>
          <p:grpSpPr>
            <a:xfrm>
              <a:off x="637025" y="1546150"/>
              <a:ext cx="721200" cy="721200"/>
              <a:chOff x="271975" y="1017725"/>
              <a:chExt cx="721200" cy="721200"/>
            </a:xfrm>
          </p:grpSpPr>
          <p:sp>
            <p:nvSpPr>
              <p:cNvPr id="5566" name="Google Shape;5566;p33"/>
              <p:cNvSpPr/>
              <p:nvPr/>
            </p:nvSpPr>
            <p:spPr>
              <a:xfrm>
                <a:off x="271975" y="1017725"/>
                <a:ext cx="721200" cy="721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33"/>
              <p:cNvSpPr/>
              <p:nvPr/>
            </p:nvSpPr>
            <p:spPr>
              <a:xfrm>
                <a:off x="343675" y="1089425"/>
                <a:ext cx="577800" cy="57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8" name="Google Shape;5568;p33"/>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33"/>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0" name="Google Shape;5570;p33"/>
          <p:cNvSpPr txBox="1">
            <a:spLocks noGrp="1"/>
          </p:cNvSpPr>
          <p:nvPr>
            <p:ph type="subTitle" idx="1"/>
          </p:nvPr>
        </p:nvSpPr>
        <p:spPr>
          <a:xfrm>
            <a:off x="100635" y="2108000"/>
            <a:ext cx="8926502" cy="25540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b="0" i="0" dirty="0">
                <a:solidFill>
                  <a:schemeClr val="tx1"/>
                </a:solidFill>
                <a:effectLst/>
                <a:latin typeface="Roboto" panose="02000000000000000000" pitchFamily="2" charset="0"/>
              </a:rPr>
              <a:t>Sejarah lahirnya Pancasila berawal pada 29 Mei hingga 1 Juni 1945, di mana Badan Penyelidik Usaha-usaha Persiapan Kemerdekaan Indonesia (BPUPKI) mengadakan sidang pertama untuk membahas dasar negara. Sidang tersebut dilakukan di Gedung Chuo Sangi In di Jalan Pejambon 6 Jakarta yang sekarang dikenal dengan sebutan Gedung Pancasila. Pada sidang pertama, para anggota masih belum menemukan titik terang mengenai dasar negara Indonesia. Kemudian, pada 1 Juni 1945, Soekarno mendapat giliran untuk menyampaikan gagasannya mengenai dasar negara. Gagasan yang disampaikan Soekarno adalah mengenai dasar negara Indonesia merdeka, bernama Pancasila. Pidato yang tidak dipersiapkan secara tertulis tersebut diterima secara aklamasi oleh segenap anggota BPUPKI.</a:t>
            </a:r>
            <a:br>
              <a:rPr lang="id-ID" dirty="0">
                <a:solidFill>
                  <a:schemeClr val="tx1"/>
                </a:solidFill>
              </a:rPr>
            </a:br>
            <a:br>
              <a:rPr lang="id-ID" dirty="0">
                <a:solidFill>
                  <a:schemeClr val="tx1"/>
                </a:solidFill>
              </a:rPr>
            </a:br>
            <a:endParaRPr lang="id-ID" dirty="0">
              <a:solidFill>
                <a:schemeClr val="tx1"/>
              </a:solidFill>
            </a:endParaRPr>
          </a:p>
        </p:txBody>
      </p:sp>
      <p:sp>
        <p:nvSpPr>
          <p:cNvPr id="5571" name="Google Shape;5571;p33"/>
          <p:cNvSpPr txBox="1">
            <a:spLocks noGrp="1"/>
          </p:cNvSpPr>
          <p:nvPr>
            <p:ph type="ctrTitle"/>
          </p:nvPr>
        </p:nvSpPr>
        <p:spPr>
          <a:xfrm>
            <a:off x="2733150" y="-216046"/>
            <a:ext cx="3677700" cy="6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Sejarah Pancasila </a:t>
            </a:r>
            <a:endParaRPr dirty="0"/>
          </a:p>
        </p:txBody>
      </p:sp>
      <p:grpSp>
        <p:nvGrpSpPr>
          <p:cNvPr id="5572" name="Google Shape;5572;p33"/>
          <p:cNvGrpSpPr/>
          <p:nvPr/>
        </p:nvGrpSpPr>
        <p:grpSpPr>
          <a:xfrm>
            <a:off x="4080590" y="664368"/>
            <a:ext cx="982574" cy="998716"/>
            <a:chOff x="6839300" y="1762938"/>
            <a:chExt cx="1591729" cy="1617616"/>
          </a:xfrm>
        </p:grpSpPr>
        <p:sp>
          <p:nvSpPr>
            <p:cNvPr id="5573" name="Google Shape;5573;p33"/>
            <p:cNvSpPr/>
            <p:nvPr/>
          </p:nvSpPr>
          <p:spPr>
            <a:xfrm>
              <a:off x="6839300" y="1762938"/>
              <a:ext cx="1591729" cy="1617616"/>
            </a:xfrm>
            <a:custGeom>
              <a:avLst/>
              <a:gdLst/>
              <a:ahLst/>
              <a:cxnLst/>
              <a:rect l="l" t="t" r="r" b="b"/>
              <a:pathLst>
                <a:path w="16909" h="17184" extrusionOk="0">
                  <a:moveTo>
                    <a:pt x="8592" y="0"/>
                  </a:moveTo>
                  <a:cubicBezTo>
                    <a:pt x="3735" y="0"/>
                    <a:pt x="0" y="4010"/>
                    <a:pt x="0" y="8592"/>
                  </a:cubicBezTo>
                  <a:cubicBezTo>
                    <a:pt x="0" y="13174"/>
                    <a:pt x="3735" y="17184"/>
                    <a:pt x="8592" y="17184"/>
                  </a:cubicBezTo>
                  <a:cubicBezTo>
                    <a:pt x="13174" y="17184"/>
                    <a:pt x="16909" y="13174"/>
                    <a:pt x="16909" y="8592"/>
                  </a:cubicBezTo>
                  <a:cubicBezTo>
                    <a:pt x="16909" y="4010"/>
                    <a:pt x="13174" y="0"/>
                    <a:pt x="8592" y="0"/>
                  </a:cubicBez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33"/>
            <p:cNvSpPr/>
            <p:nvPr/>
          </p:nvSpPr>
          <p:spPr>
            <a:xfrm>
              <a:off x="7083015" y="1978599"/>
              <a:ext cx="349429" cy="349523"/>
            </a:xfrm>
            <a:custGeom>
              <a:avLst/>
              <a:gdLst/>
              <a:ahLst/>
              <a:cxnLst/>
              <a:rect l="l" t="t" r="r" b="b"/>
              <a:pathLst>
                <a:path w="3712" h="3713" extrusionOk="0">
                  <a:moveTo>
                    <a:pt x="1994" y="1"/>
                  </a:moveTo>
                  <a:lnTo>
                    <a:pt x="1719" y="1719"/>
                  </a:lnTo>
                  <a:lnTo>
                    <a:pt x="0" y="1994"/>
                  </a:lnTo>
                  <a:lnTo>
                    <a:pt x="1719" y="1994"/>
                  </a:lnTo>
                  <a:lnTo>
                    <a:pt x="1994" y="3712"/>
                  </a:lnTo>
                  <a:lnTo>
                    <a:pt x="1994" y="1994"/>
                  </a:lnTo>
                  <a:lnTo>
                    <a:pt x="3712" y="1994"/>
                  </a:lnTo>
                  <a:lnTo>
                    <a:pt x="1994" y="1719"/>
                  </a:lnTo>
                  <a:lnTo>
                    <a:pt x="1994"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33"/>
            <p:cNvSpPr/>
            <p:nvPr/>
          </p:nvSpPr>
          <p:spPr>
            <a:xfrm>
              <a:off x="7999605" y="2759347"/>
              <a:ext cx="241645" cy="243810"/>
            </a:xfrm>
            <a:custGeom>
              <a:avLst/>
              <a:gdLst/>
              <a:ahLst/>
              <a:cxnLst/>
              <a:rect l="l" t="t" r="r" b="b"/>
              <a:pathLst>
                <a:path w="2567" h="2590" extrusionOk="0">
                  <a:moveTo>
                    <a:pt x="1421" y="0"/>
                  </a:moveTo>
                  <a:lnTo>
                    <a:pt x="1146" y="1146"/>
                  </a:lnTo>
                  <a:lnTo>
                    <a:pt x="1" y="1146"/>
                  </a:lnTo>
                  <a:lnTo>
                    <a:pt x="1146" y="1444"/>
                  </a:lnTo>
                  <a:lnTo>
                    <a:pt x="1421" y="2589"/>
                  </a:lnTo>
                  <a:lnTo>
                    <a:pt x="1421" y="1444"/>
                  </a:lnTo>
                  <a:lnTo>
                    <a:pt x="2567" y="1146"/>
                  </a:lnTo>
                  <a:lnTo>
                    <a:pt x="1421" y="1146"/>
                  </a:lnTo>
                  <a:lnTo>
                    <a:pt x="1421" y="0"/>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33"/>
            <p:cNvSpPr/>
            <p:nvPr/>
          </p:nvSpPr>
          <p:spPr>
            <a:xfrm>
              <a:off x="7244738" y="2949121"/>
              <a:ext cx="187705" cy="187705"/>
            </a:xfrm>
            <a:custGeom>
              <a:avLst/>
              <a:gdLst/>
              <a:ahLst/>
              <a:cxnLst/>
              <a:rect l="l" t="t" r="r" b="b"/>
              <a:pathLst>
                <a:path w="1994" h="1994" extrusionOk="0">
                  <a:moveTo>
                    <a:pt x="848" y="1"/>
                  </a:moveTo>
                  <a:lnTo>
                    <a:pt x="848" y="848"/>
                  </a:lnTo>
                  <a:lnTo>
                    <a:pt x="1" y="848"/>
                  </a:lnTo>
                  <a:lnTo>
                    <a:pt x="848" y="1146"/>
                  </a:lnTo>
                  <a:lnTo>
                    <a:pt x="848" y="1994"/>
                  </a:lnTo>
                  <a:lnTo>
                    <a:pt x="1146" y="1146"/>
                  </a:lnTo>
                  <a:lnTo>
                    <a:pt x="1994" y="848"/>
                  </a:lnTo>
                  <a:lnTo>
                    <a:pt x="1146" y="848"/>
                  </a:lnTo>
                  <a:lnTo>
                    <a:pt x="848"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33"/>
            <p:cNvSpPr/>
            <p:nvPr/>
          </p:nvSpPr>
          <p:spPr>
            <a:xfrm>
              <a:off x="7378504" y="2274086"/>
              <a:ext cx="28052" cy="28146"/>
            </a:xfrm>
            <a:custGeom>
              <a:avLst/>
              <a:gdLst/>
              <a:ahLst/>
              <a:cxnLst/>
              <a:rect l="l" t="t" r="r" b="b"/>
              <a:pathLst>
                <a:path w="298" h="299" extrusionOk="0">
                  <a:moveTo>
                    <a:pt x="0" y="0"/>
                  </a:moveTo>
                  <a:lnTo>
                    <a:pt x="298" y="298"/>
                  </a:lnTo>
                  <a:lnTo>
                    <a:pt x="298" y="0"/>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33"/>
            <p:cNvSpPr/>
            <p:nvPr/>
          </p:nvSpPr>
          <p:spPr>
            <a:xfrm>
              <a:off x="8053545" y="2140321"/>
              <a:ext cx="54033" cy="54033"/>
            </a:xfrm>
            <a:custGeom>
              <a:avLst/>
              <a:gdLst/>
              <a:ahLst/>
              <a:cxnLst/>
              <a:rect l="l" t="t" r="r" b="b"/>
              <a:pathLst>
                <a:path w="574" h="574" extrusionOk="0">
                  <a:moveTo>
                    <a:pt x="275" y="1"/>
                  </a:moveTo>
                  <a:lnTo>
                    <a:pt x="0" y="276"/>
                  </a:lnTo>
                  <a:lnTo>
                    <a:pt x="275" y="574"/>
                  </a:lnTo>
                  <a:lnTo>
                    <a:pt x="573" y="276"/>
                  </a:lnTo>
                  <a:lnTo>
                    <a:pt x="275"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33"/>
            <p:cNvSpPr/>
            <p:nvPr/>
          </p:nvSpPr>
          <p:spPr>
            <a:xfrm>
              <a:off x="7701951" y="2302138"/>
              <a:ext cx="54033" cy="53939"/>
            </a:xfrm>
            <a:custGeom>
              <a:avLst/>
              <a:gdLst/>
              <a:ahLst/>
              <a:cxnLst/>
              <a:rect l="l" t="t" r="r" b="b"/>
              <a:pathLst>
                <a:path w="574" h="573" extrusionOk="0">
                  <a:moveTo>
                    <a:pt x="299" y="0"/>
                  </a:moveTo>
                  <a:lnTo>
                    <a:pt x="1" y="275"/>
                  </a:lnTo>
                  <a:lnTo>
                    <a:pt x="299" y="573"/>
                  </a:lnTo>
                  <a:lnTo>
                    <a:pt x="574" y="275"/>
                  </a:lnTo>
                  <a:lnTo>
                    <a:pt x="299" y="0"/>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33"/>
            <p:cNvSpPr/>
            <p:nvPr/>
          </p:nvSpPr>
          <p:spPr>
            <a:xfrm>
              <a:off x="8187216" y="2435808"/>
              <a:ext cx="54033" cy="54033"/>
            </a:xfrm>
            <a:custGeom>
              <a:avLst/>
              <a:gdLst/>
              <a:ahLst/>
              <a:cxnLst/>
              <a:rect l="l" t="t" r="r" b="b"/>
              <a:pathLst>
                <a:path w="574" h="574" extrusionOk="0">
                  <a:moveTo>
                    <a:pt x="299" y="1"/>
                  </a:moveTo>
                  <a:lnTo>
                    <a:pt x="1" y="299"/>
                  </a:lnTo>
                  <a:lnTo>
                    <a:pt x="299" y="573"/>
                  </a:lnTo>
                  <a:lnTo>
                    <a:pt x="574" y="299"/>
                  </a:lnTo>
                  <a:lnTo>
                    <a:pt x="299"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33"/>
            <p:cNvSpPr/>
            <p:nvPr/>
          </p:nvSpPr>
          <p:spPr>
            <a:xfrm>
              <a:off x="7917614" y="1950547"/>
              <a:ext cx="54033" cy="54033"/>
            </a:xfrm>
            <a:custGeom>
              <a:avLst/>
              <a:gdLst/>
              <a:ahLst/>
              <a:cxnLst/>
              <a:rect l="l" t="t" r="r" b="b"/>
              <a:pathLst>
                <a:path w="574" h="574" extrusionOk="0">
                  <a:moveTo>
                    <a:pt x="299" y="1"/>
                  </a:moveTo>
                  <a:lnTo>
                    <a:pt x="1" y="299"/>
                  </a:lnTo>
                  <a:lnTo>
                    <a:pt x="299" y="573"/>
                  </a:lnTo>
                  <a:lnTo>
                    <a:pt x="574" y="299"/>
                  </a:lnTo>
                  <a:lnTo>
                    <a:pt x="299"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33"/>
            <p:cNvSpPr/>
            <p:nvPr/>
          </p:nvSpPr>
          <p:spPr>
            <a:xfrm>
              <a:off x="7054963" y="2949121"/>
              <a:ext cx="54033" cy="54033"/>
            </a:xfrm>
            <a:custGeom>
              <a:avLst/>
              <a:gdLst/>
              <a:ahLst/>
              <a:cxnLst/>
              <a:rect l="l" t="t" r="r" b="b"/>
              <a:pathLst>
                <a:path w="574" h="574" extrusionOk="0">
                  <a:moveTo>
                    <a:pt x="298" y="1"/>
                  </a:moveTo>
                  <a:lnTo>
                    <a:pt x="0" y="275"/>
                  </a:lnTo>
                  <a:lnTo>
                    <a:pt x="298" y="573"/>
                  </a:lnTo>
                  <a:lnTo>
                    <a:pt x="573" y="275"/>
                  </a:lnTo>
                  <a:lnTo>
                    <a:pt x="298"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33"/>
            <p:cNvSpPr/>
            <p:nvPr/>
          </p:nvSpPr>
          <p:spPr>
            <a:xfrm>
              <a:off x="7622219" y="1842763"/>
              <a:ext cx="53939" cy="53939"/>
            </a:xfrm>
            <a:custGeom>
              <a:avLst/>
              <a:gdLst/>
              <a:ahLst/>
              <a:cxnLst/>
              <a:rect l="l" t="t" r="r" b="b"/>
              <a:pathLst>
                <a:path w="573" h="573" extrusionOk="0">
                  <a:moveTo>
                    <a:pt x="275" y="0"/>
                  </a:moveTo>
                  <a:lnTo>
                    <a:pt x="0" y="298"/>
                  </a:lnTo>
                  <a:lnTo>
                    <a:pt x="275" y="573"/>
                  </a:lnTo>
                  <a:lnTo>
                    <a:pt x="573" y="298"/>
                  </a:lnTo>
                  <a:lnTo>
                    <a:pt x="275" y="0"/>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33"/>
            <p:cNvSpPr/>
            <p:nvPr/>
          </p:nvSpPr>
          <p:spPr>
            <a:xfrm>
              <a:off x="7945666" y="3190669"/>
              <a:ext cx="54033" cy="54033"/>
            </a:xfrm>
            <a:custGeom>
              <a:avLst/>
              <a:gdLst/>
              <a:ahLst/>
              <a:cxnLst/>
              <a:rect l="l" t="t" r="r" b="b"/>
              <a:pathLst>
                <a:path w="574" h="574" extrusionOk="0">
                  <a:moveTo>
                    <a:pt x="276" y="1"/>
                  </a:moveTo>
                  <a:lnTo>
                    <a:pt x="1" y="298"/>
                  </a:lnTo>
                  <a:lnTo>
                    <a:pt x="276" y="573"/>
                  </a:lnTo>
                  <a:lnTo>
                    <a:pt x="574" y="298"/>
                  </a:lnTo>
                  <a:lnTo>
                    <a:pt x="276"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33"/>
            <p:cNvSpPr/>
            <p:nvPr/>
          </p:nvSpPr>
          <p:spPr>
            <a:xfrm>
              <a:off x="7594167" y="3190669"/>
              <a:ext cx="28146" cy="54033"/>
            </a:xfrm>
            <a:custGeom>
              <a:avLst/>
              <a:gdLst/>
              <a:ahLst/>
              <a:cxnLst/>
              <a:rect l="l" t="t" r="r" b="b"/>
              <a:pathLst>
                <a:path w="299" h="574" extrusionOk="0">
                  <a:moveTo>
                    <a:pt x="298" y="1"/>
                  </a:moveTo>
                  <a:lnTo>
                    <a:pt x="0" y="298"/>
                  </a:lnTo>
                  <a:lnTo>
                    <a:pt x="298" y="573"/>
                  </a:lnTo>
                  <a:lnTo>
                    <a:pt x="298" y="298"/>
                  </a:lnTo>
                  <a:lnTo>
                    <a:pt x="298"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33"/>
            <p:cNvSpPr/>
            <p:nvPr/>
          </p:nvSpPr>
          <p:spPr>
            <a:xfrm>
              <a:off x="7001024" y="2194260"/>
              <a:ext cx="54033" cy="54033"/>
            </a:xfrm>
            <a:custGeom>
              <a:avLst/>
              <a:gdLst/>
              <a:ahLst/>
              <a:cxnLst/>
              <a:rect l="l" t="t" r="r" b="b"/>
              <a:pathLst>
                <a:path w="574" h="574" extrusionOk="0">
                  <a:moveTo>
                    <a:pt x="298" y="1"/>
                  </a:moveTo>
                  <a:lnTo>
                    <a:pt x="1" y="276"/>
                  </a:lnTo>
                  <a:lnTo>
                    <a:pt x="298" y="573"/>
                  </a:lnTo>
                  <a:lnTo>
                    <a:pt x="573" y="276"/>
                  </a:lnTo>
                  <a:lnTo>
                    <a:pt x="298" y="1"/>
                  </a:ln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33"/>
            <p:cNvSpPr/>
            <p:nvPr/>
          </p:nvSpPr>
          <p:spPr>
            <a:xfrm>
              <a:off x="7054963" y="2517799"/>
              <a:ext cx="215757" cy="215757"/>
            </a:xfrm>
            <a:custGeom>
              <a:avLst/>
              <a:gdLst/>
              <a:ahLst/>
              <a:cxnLst/>
              <a:rect l="l" t="t" r="r" b="b"/>
              <a:pathLst>
                <a:path w="2292" h="2292" extrusionOk="0">
                  <a:moveTo>
                    <a:pt x="1146" y="0"/>
                  </a:moveTo>
                  <a:cubicBezTo>
                    <a:pt x="573" y="0"/>
                    <a:pt x="0" y="573"/>
                    <a:pt x="0" y="1146"/>
                  </a:cubicBezTo>
                  <a:cubicBezTo>
                    <a:pt x="0" y="1719"/>
                    <a:pt x="573" y="2291"/>
                    <a:pt x="1146" y="2291"/>
                  </a:cubicBezTo>
                  <a:cubicBezTo>
                    <a:pt x="1719" y="2291"/>
                    <a:pt x="2292" y="1719"/>
                    <a:pt x="2292" y="1146"/>
                  </a:cubicBezTo>
                  <a:cubicBezTo>
                    <a:pt x="2292" y="573"/>
                    <a:pt x="1719" y="0"/>
                    <a:pt x="1146" y="0"/>
                  </a:cubicBezTo>
                  <a:close/>
                </a:path>
              </a:pathLst>
            </a:custGeom>
            <a:solidFill>
              <a:schemeClr val="accent3"/>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33"/>
            <p:cNvSpPr/>
            <p:nvPr/>
          </p:nvSpPr>
          <p:spPr>
            <a:xfrm>
              <a:off x="7054963" y="2517799"/>
              <a:ext cx="161818" cy="215757"/>
            </a:xfrm>
            <a:custGeom>
              <a:avLst/>
              <a:gdLst/>
              <a:ahLst/>
              <a:cxnLst/>
              <a:rect l="l" t="t" r="r" b="b"/>
              <a:pathLst>
                <a:path w="1719" h="2292" extrusionOk="0">
                  <a:moveTo>
                    <a:pt x="1719" y="0"/>
                  </a:moveTo>
                  <a:cubicBezTo>
                    <a:pt x="1146" y="0"/>
                    <a:pt x="871" y="0"/>
                    <a:pt x="298" y="275"/>
                  </a:cubicBezTo>
                  <a:cubicBezTo>
                    <a:pt x="0" y="848"/>
                    <a:pt x="0" y="1421"/>
                    <a:pt x="298" y="1994"/>
                  </a:cubicBezTo>
                  <a:cubicBezTo>
                    <a:pt x="871" y="2291"/>
                    <a:pt x="1146" y="2291"/>
                    <a:pt x="1719" y="2291"/>
                  </a:cubicBezTo>
                  <a:cubicBezTo>
                    <a:pt x="1444" y="1994"/>
                    <a:pt x="1444" y="1994"/>
                    <a:pt x="1146" y="1994"/>
                  </a:cubicBezTo>
                  <a:cubicBezTo>
                    <a:pt x="871" y="1421"/>
                    <a:pt x="871" y="848"/>
                    <a:pt x="1146" y="275"/>
                  </a:cubicBezTo>
                  <a:cubicBezTo>
                    <a:pt x="1444" y="275"/>
                    <a:pt x="1444" y="275"/>
                    <a:pt x="1719" y="0"/>
                  </a:cubicBezTo>
                  <a:close/>
                </a:path>
              </a:pathLst>
            </a:custGeom>
            <a:solidFill>
              <a:schemeClr val="accent4"/>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33"/>
            <p:cNvSpPr/>
            <p:nvPr/>
          </p:nvSpPr>
          <p:spPr>
            <a:xfrm>
              <a:off x="7298678" y="2302138"/>
              <a:ext cx="619032" cy="647084"/>
            </a:xfrm>
            <a:custGeom>
              <a:avLst/>
              <a:gdLst/>
              <a:ahLst/>
              <a:cxnLst/>
              <a:rect l="l" t="t" r="r" b="b"/>
              <a:pathLst>
                <a:path w="6576" h="6874" extrusionOk="0">
                  <a:moveTo>
                    <a:pt x="3437" y="0"/>
                  </a:moveTo>
                  <a:lnTo>
                    <a:pt x="3139" y="275"/>
                  </a:lnTo>
                  <a:cubicBezTo>
                    <a:pt x="3139" y="573"/>
                    <a:pt x="2566" y="573"/>
                    <a:pt x="2566" y="573"/>
                  </a:cubicBezTo>
                  <a:lnTo>
                    <a:pt x="1994" y="275"/>
                  </a:lnTo>
                  <a:lnTo>
                    <a:pt x="1994" y="573"/>
                  </a:lnTo>
                  <a:cubicBezTo>
                    <a:pt x="1994" y="848"/>
                    <a:pt x="1719" y="1146"/>
                    <a:pt x="1421" y="1146"/>
                  </a:cubicBezTo>
                  <a:lnTo>
                    <a:pt x="848" y="1146"/>
                  </a:lnTo>
                  <a:lnTo>
                    <a:pt x="848" y="1421"/>
                  </a:lnTo>
                  <a:cubicBezTo>
                    <a:pt x="1146" y="1719"/>
                    <a:pt x="848" y="2291"/>
                    <a:pt x="573" y="2291"/>
                  </a:cubicBezTo>
                  <a:lnTo>
                    <a:pt x="275" y="2566"/>
                  </a:lnTo>
                  <a:lnTo>
                    <a:pt x="275" y="2864"/>
                  </a:lnTo>
                  <a:cubicBezTo>
                    <a:pt x="573" y="3139"/>
                    <a:pt x="573" y="3437"/>
                    <a:pt x="275" y="3712"/>
                  </a:cubicBezTo>
                  <a:lnTo>
                    <a:pt x="0" y="4010"/>
                  </a:lnTo>
                  <a:lnTo>
                    <a:pt x="275" y="4010"/>
                  </a:lnTo>
                  <a:cubicBezTo>
                    <a:pt x="573" y="4285"/>
                    <a:pt x="848" y="4582"/>
                    <a:pt x="573" y="4857"/>
                  </a:cubicBezTo>
                  <a:lnTo>
                    <a:pt x="573" y="5155"/>
                  </a:lnTo>
                  <a:lnTo>
                    <a:pt x="848" y="5430"/>
                  </a:lnTo>
                  <a:cubicBezTo>
                    <a:pt x="1146" y="5430"/>
                    <a:pt x="1421" y="5728"/>
                    <a:pt x="1421" y="6003"/>
                  </a:cubicBezTo>
                  <a:lnTo>
                    <a:pt x="1421" y="6301"/>
                  </a:lnTo>
                  <a:lnTo>
                    <a:pt x="1719" y="6301"/>
                  </a:lnTo>
                  <a:cubicBezTo>
                    <a:pt x="1994" y="6301"/>
                    <a:pt x="2566" y="6301"/>
                    <a:pt x="2566" y="6576"/>
                  </a:cubicBezTo>
                  <a:lnTo>
                    <a:pt x="2864" y="6874"/>
                  </a:lnTo>
                  <a:lnTo>
                    <a:pt x="3139" y="6576"/>
                  </a:lnTo>
                  <a:lnTo>
                    <a:pt x="4010" y="6576"/>
                  </a:lnTo>
                  <a:lnTo>
                    <a:pt x="4285" y="6874"/>
                  </a:lnTo>
                  <a:lnTo>
                    <a:pt x="4285" y="6576"/>
                  </a:lnTo>
                  <a:cubicBezTo>
                    <a:pt x="4583" y="6301"/>
                    <a:pt x="4858" y="6301"/>
                    <a:pt x="5155" y="6301"/>
                  </a:cubicBezTo>
                  <a:lnTo>
                    <a:pt x="5430" y="6301"/>
                  </a:lnTo>
                  <a:lnTo>
                    <a:pt x="5430" y="6003"/>
                  </a:lnTo>
                  <a:cubicBezTo>
                    <a:pt x="5430" y="5728"/>
                    <a:pt x="5728" y="5430"/>
                    <a:pt x="6003" y="5430"/>
                  </a:cubicBezTo>
                  <a:lnTo>
                    <a:pt x="6576" y="5155"/>
                  </a:lnTo>
                  <a:lnTo>
                    <a:pt x="6301" y="4857"/>
                  </a:lnTo>
                  <a:cubicBezTo>
                    <a:pt x="6301" y="4582"/>
                    <a:pt x="6301" y="4285"/>
                    <a:pt x="6576" y="4285"/>
                  </a:cubicBezTo>
                  <a:lnTo>
                    <a:pt x="6576" y="2566"/>
                  </a:lnTo>
                  <a:lnTo>
                    <a:pt x="6301" y="2291"/>
                  </a:lnTo>
                  <a:cubicBezTo>
                    <a:pt x="6003" y="2291"/>
                    <a:pt x="6003" y="1719"/>
                    <a:pt x="6003" y="1421"/>
                  </a:cubicBezTo>
                  <a:lnTo>
                    <a:pt x="6003" y="1146"/>
                  </a:lnTo>
                  <a:lnTo>
                    <a:pt x="5728" y="1146"/>
                  </a:lnTo>
                  <a:cubicBezTo>
                    <a:pt x="5430" y="1146"/>
                    <a:pt x="5155" y="848"/>
                    <a:pt x="4858" y="573"/>
                  </a:cubicBezTo>
                  <a:lnTo>
                    <a:pt x="4858" y="275"/>
                  </a:lnTo>
                  <a:lnTo>
                    <a:pt x="4583" y="573"/>
                  </a:lnTo>
                  <a:cubicBezTo>
                    <a:pt x="4285" y="573"/>
                    <a:pt x="4010" y="573"/>
                    <a:pt x="3712" y="275"/>
                  </a:cubicBezTo>
                  <a:lnTo>
                    <a:pt x="3437" y="0"/>
                  </a:lnTo>
                  <a:close/>
                </a:path>
              </a:pathLst>
            </a:custGeom>
            <a:solidFill>
              <a:schemeClr val="accent6"/>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33"/>
            <p:cNvSpPr/>
            <p:nvPr/>
          </p:nvSpPr>
          <p:spPr>
            <a:xfrm>
              <a:off x="7891727" y="2489747"/>
              <a:ext cx="241739" cy="243810"/>
            </a:xfrm>
            <a:custGeom>
              <a:avLst/>
              <a:gdLst/>
              <a:ahLst/>
              <a:cxnLst/>
              <a:rect l="l" t="t" r="r" b="b"/>
              <a:pathLst>
                <a:path w="2568" h="2590" extrusionOk="0">
                  <a:moveTo>
                    <a:pt x="1147" y="0"/>
                  </a:moveTo>
                  <a:cubicBezTo>
                    <a:pt x="574" y="0"/>
                    <a:pt x="1" y="573"/>
                    <a:pt x="1" y="1444"/>
                  </a:cubicBezTo>
                  <a:cubicBezTo>
                    <a:pt x="1" y="2017"/>
                    <a:pt x="574" y="2589"/>
                    <a:pt x="1147" y="2589"/>
                  </a:cubicBezTo>
                  <a:cubicBezTo>
                    <a:pt x="1994" y="2589"/>
                    <a:pt x="2567" y="2017"/>
                    <a:pt x="2567" y="1444"/>
                  </a:cubicBezTo>
                  <a:cubicBezTo>
                    <a:pt x="2567" y="573"/>
                    <a:pt x="1994" y="0"/>
                    <a:pt x="1147" y="0"/>
                  </a:cubicBezTo>
                  <a:close/>
                </a:path>
              </a:pathLst>
            </a:custGeom>
            <a:solidFill>
              <a:schemeClr val="accent3"/>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33"/>
            <p:cNvSpPr/>
            <p:nvPr/>
          </p:nvSpPr>
          <p:spPr>
            <a:xfrm>
              <a:off x="7971553" y="2489747"/>
              <a:ext cx="161912" cy="243810"/>
            </a:xfrm>
            <a:custGeom>
              <a:avLst/>
              <a:gdLst/>
              <a:ahLst/>
              <a:cxnLst/>
              <a:rect l="l" t="t" r="r" b="b"/>
              <a:pathLst>
                <a:path w="1720" h="2590" extrusionOk="0">
                  <a:moveTo>
                    <a:pt x="299" y="0"/>
                  </a:moveTo>
                  <a:lnTo>
                    <a:pt x="1" y="298"/>
                  </a:lnTo>
                  <a:cubicBezTo>
                    <a:pt x="573" y="298"/>
                    <a:pt x="1146" y="871"/>
                    <a:pt x="1146" y="1444"/>
                  </a:cubicBezTo>
                  <a:cubicBezTo>
                    <a:pt x="1146" y="2017"/>
                    <a:pt x="573" y="2589"/>
                    <a:pt x="1" y="2589"/>
                  </a:cubicBezTo>
                  <a:lnTo>
                    <a:pt x="299" y="2589"/>
                  </a:lnTo>
                  <a:cubicBezTo>
                    <a:pt x="1146" y="2589"/>
                    <a:pt x="1719" y="2017"/>
                    <a:pt x="1719" y="1444"/>
                  </a:cubicBezTo>
                  <a:cubicBezTo>
                    <a:pt x="1719" y="573"/>
                    <a:pt x="1146" y="0"/>
                    <a:pt x="299" y="0"/>
                  </a:cubicBezTo>
                  <a:close/>
                </a:path>
              </a:pathLst>
            </a:custGeom>
            <a:solidFill>
              <a:schemeClr val="accent4"/>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33"/>
            <p:cNvSpPr/>
            <p:nvPr/>
          </p:nvSpPr>
          <p:spPr>
            <a:xfrm>
              <a:off x="8133371" y="2571738"/>
              <a:ext cx="107879" cy="107879"/>
            </a:xfrm>
            <a:custGeom>
              <a:avLst/>
              <a:gdLst/>
              <a:ahLst/>
              <a:cxnLst/>
              <a:rect l="l" t="t" r="r" b="b"/>
              <a:pathLst>
                <a:path w="1146" h="1146" extrusionOk="0">
                  <a:moveTo>
                    <a:pt x="573" y="0"/>
                  </a:moveTo>
                  <a:cubicBezTo>
                    <a:pt x="298" y="0"/>
                    <a:pt x="0" y="275"/>
                    <a:pt x="0" y="573"/>
                  </a:cubicBezTo>
                  <a:cubicBezTo>
                    <a:pt x="0" y="848"/>
                    <a:pt x="298" y="1146"/>
                    <a:pt x="573" y="1146"/>
                  </a:cubicBezTo>
                  <a:cubicBezTo>
                    <a:pt x="871" y="1146"/>
                    <a:pt x="1146" y="848"/>
                    <a:pt x="1146" y="573"/>
                  </a:cubicBezTo>
                  <a:cubicBezTo>
                    <a:pt x="1146" y="275"/>
                    <a:pt x="871" y="0"/>
                    <a:pt x="573" y="0"/>
                  </a:cubicBezTo>
                  <a:close/>
                </a:path>
              </a:pathLst>
            </a:custGeom>
            <a:solidFill>
              <a:schemeClr val="accent5"/>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33"/>
            <p:cNvSpPr/>
            <p:nvPr/>
          </p:nvSpPr>
          <p:spPr>
            <a:xfrm>
              <a:off x="8187216" y="2571738"/>
              <a:ext cx="54033" cy="107879"/>
            </a:xfrm>
            <a:custGeom>
              <a:avLst/>
              <a:gdLst/>
              <a:ahLst/>
              <a:cxnLst/>
              <a:rect l="l" t="t" r="r" b="b"/>
              <a:pathLst>
                <a:path w="574" h="1146" extrusionOk="0">
                  <a:moveTo>
                    <a:pt x="1" y="0"/>
                  </a:moveTo>
                  <a:cubicBezTo>
                    <a:pt x="1" y="0"/>
                    <a:pt x="299" y="275"/>
                    <a:pt x="299" y="573"/>
                  </a:cubicBezTo>
                  <a:cubicBezTo>
                    <a:pt x="299" y="848"/>
                    <a:pt x="1" y="1146"/>
                    <a:pt x="1" y="1146"/>
                  </a:cubicBezTo>
                  <a:cubicBezTo>
                    <a:pt x="299" y="1146"/>
                    <a:pt x="574" y="848"/>
                    <a:pt x="574" y="573"/>
                  </a:cubicBezTo>
                  <a:cubicBezTo>
                    <a:pt x="574" y="275"/>
                    <a:pt x="299" y="0"/>
                    <a:pt x="1" y="0"/>
                  </a:cubicBezTo>
                  <a:close/>
                </a:path>
              </a:pathLst>
            </a:custGeom>
            <a:solidFill>
              <a:schemeClr val="accent6"/>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33"/>
            <p:cNvSpPr/>
            <p:nvPr/>
          </p:nvSpPr>
          <p:spPr>
            <a:xfrm>
              <a:off x="6893239" y="2571738"/>
              <a:ext cx="107879" cy="107879"/>
            </a:xfrm>
            <a:custGeom>
              <a:avLst/>
              <a:gdLst/>
              <a:ahLst/>
              <a:cxnLst/>
              <a:rect l="l" t="t" r="r" b="b"/>
              <a:pathLst>
                <a:path w="1146" h="1146" extrusionOk="0">
                  <a:moveTo>
                    <a:pt x="573" y="0"/>
                  </a:moveTo>
                  <a:cubicBezTo>
                    <a:pt x="298" y="0"/>
                    <a:pt x="0" y="275"/>
                    <a:pt x="0" y="573"/>
                  </a:cubicBezTo>
                  <a:cubicBezTo>
                    <a:pt x="0" y="848"/>
                    <a:pt x="298" y="1146"/>
                    <a:pt x="573" y="1146"/>
                  </a:cubicBezTo>
                  <a:cubicBezTo>
                    <a:pt x="871" y="1146"/>
                    <a:pt x="1146" y="848"/>
                    <a:pt x="1146" y="573"/>
                  </a:cubicBezTo>
                  <a:cubicBezTo>
                    <a:pt x="1146" y="275"/>
                    <a:pt x="871" y="0"/>
                    <a:pt x="573" y="0"/>
                  </a:cubicBezTo>
                  <a:close/>
                </a:path>
              </a:pathLst>
            </a:custGeom>
            <a:solidFill>
              <a:schemeClr val="accent5"/>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33"/>
            <p:cNvSpPr/>
            <p:nvPr/>
          </p:nvSpPr>
          <p:spPr>
            <a:xfrm>
              <a:off x="6893239" y="2571738"/>
              <a:ext cx="81992" cy="107879"/>
            </a:xfrm>
            <a:custGeom>
              <a:avLst/>
              <a:gdLst/>
              <a:ahLst/>
              <a:cxnLst/>
              <a:rect l="l" t="t" r="r" b="b"/>
              <a:pathLst>
                <a:path w="871" h="1146" extrusionOk="0">
                  <a:moveTo>
                    <a:pt x="573" y="0"/>
                  </a:moveTo>
                  <a:cubicBezTo>
                    <a:pt x="298" y="0"/>
                    <a:pt x="0" y="275"/>
                    <a:pt x="0" y="573"/>
                  </a:cubicBezTo>
                  <a:cubicBezTo>
                    <a:pt x="0" y="848"/>
                    <a:pt x="298" y="1146"/>
                    <a:pt x="573" y="1146"/>
                  </a:cubicBezTo>
                  <a:lnTo>
                    <a:pt x="871" y="1146"/>
                  </a:lnTo>
                  <a:cubicBezTo>
                    <a:pt x="573" y="1146"/>
                    <a:pt x="298" y="848"/>
                    <a:pt x="298" y="573"/>
                  </a:cubicBezTo>
                  <a:cubicBezTo>
                    <a:pt x="298" y="275"/>
                    <a:pt x="573" y="0"/>
                    <a:pt x="871" y="0"/>
                  </a:cubicBezTo>
                  <a:close/>
                </a:path>
              </a:pathLst>
            </a:custGeom>
            <a:solidFill>
              <a:schemeClr val="accent6"/>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33"/>
            <p:cNvSpPr/>
            <p:nvPr/>
          </p:nvSpPr>
          <p:spPr>
            <a:xfrm>
              <a:off x="8269207" y="2597624"/>
              <a:ext cx="79921" cy="53939"/>
            </a:xfrm>
            <a:custGeom>
              <a:avLst/>
              <a:gdLst/>
              <a:ahLst/>
              <a:cxnLst/>
              <a:rect l="l" t="t" r="r" b="b"/>
              <a:pathLst>
                <a:path w="849" h="573" extrusionOk="0">
                  <a:moveTo>
                    <a:pt x="573" y="0"/>
                  </a:moveTo>
                  <a:cubicBezTo>
                    <a:pt x="275" y="0"/>
                    <a:pt x="0" y="0"/>
                    <a:pt x="0" y="298"/>
                  </a:cubicBezTo>
                  <a:cubicBezTo>
                    <a:pt x="0" y="573"/>
                    <a:pt x="275" y="573"/>
                    <a:pt x="573" y="573"/>
                  </a:cubicBezTo>
                  <a:cubicBezTo>
                    <a:pt x="573" y="573"/>
                    <a:pt x="848" y="573"/>
                    <a:pt x="848" y="298"/>
                  </a:cubicBezTo>
                  <a:cubicBezTo>
                    <a:pt x="848" y="0"/>
                    <a:pt x="573" y="0"/>
                    <a:pt x="573" y="0"/>
                  </a:cubicBez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33"/>
            <p:cNvSpPr/>
            <p:nvPr/>
          </p:nvSpPr>
          <p:spPr>
            <a:xfrm>
              <a:off x="8295094" y="2597624"/>
              <a:ext cx="54033" cy="53939"/>
            </a:xfrm>
            <a:custGeom>
              <a:avLst/>
              <a:gdLst/>
              <a:ahLst/>
              <a:cxnLst/>
              <a:rect l="l" t="t" r="r" b="b"/>
              <a:pathLst>
                <a:path w="574" h="573" extrusionOk="0">
                  <a:moveTo>
                    <a:pt x="0" y="0"/>
                  </a:moveTo>
                  <a:cubicBezTo>
                    <a:pt x="298" y="0"/>
                    <a:pt x="298" y="0"/>
                    <a:pt x="298" y="298"/>
                  </a:cubicBezTo>
                  <a:cubicBezTo>
                    <a:pt x="298" y="573"/>
                    <a:pt x="298" y="573"/>
                    <a:pt x="0" y="573"/>
                  </a:cubicBezTo>
                  <a:lnTo>
                    <a:pt x="298" y="573"/>
                  </a:lnTo>
                  <a:cubicBezTo>
                    <a:pt x="298" y="573"/>
                    <a:pt x="573" y="573"/>
                    <a:pt x="573" y="298"/>
                  </a:cubicBezTo>
                  <a:cubicBezTo>
                    <a:pt x="573" y="0"/>
                    <a:pt x="298" y="0"/>
                    <a:pt x="298" y="0"/>
                  </a:cubicBezTo>
                  <a:close/>
                </a:path>
              </a:pathLst>
            </a:custGeom>
            <a:solidFill>
              <a:schemeClr val="accent3"/>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33"/>
            <p:cNvSpPr/>
            <p:nvPr/>
          </p:nvSpPr>
          <p:spPr>
            <a:xfrm>
              <a:off x="7406462" y="2409921"/>
              <a:ext cx="457402" cy="457308"/>
            </a:xfrm>
            <a:custGeom>
              <a:avLst/>
              <a:gdLst/>
              <a:ahLst/>
              <a:cxnLst/>
              <a:rect l="l" t="t" r="r" b="b"/>
              <a:pathLst>
                <a:path w="4859" h="4858" extrusionOk="0">
                  <a:moveTo>
                    <a:pt x="2292" y="1"/>
                  </a:moveTo>
                  <a:cubicBezTo>
                    <a:pt x="1147" y="1"/>
                    <a:pt x="1" y="1146"/>
                    <a:pt x="1" y="2292"/>
                  </a:cubicBezTo>
                  <a:cubicBezTo>
                    <a:pt x="1" y="3712"/>
                    <a:pt x="1147" y="4858"/>
                    <a:pt x="2292" y="4858"/>
                  </a:cubicBezTo>
                  <a:cubicBezTo>
                    <a:pt x="3713" y="4858"/>
                    <a:pt x="4858" y="3712"/>
                    <a:pt x="4858" y="2292"/>
                  </a:cubicBezTo>
                  <a:cubicBezTo>
                    <a:pt x="4858" y="1146"/>
                    <a:pt x="3713" y="1"/>
                    <a:pt x="2292" y="1"/>
                  </a:cubicBezTo>
                  <a:close/>
                </a:path>
              </a:pathLst>
            </a:custGeom>
            <a:solidFill>
              <a:schemeClr val="accent5"/>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33"/>
            <p:cNvSpPr/>
            <p:nvPr/>
          </p:nvSpPr>
          <p:spPr>
            <a:xfrm>
              <a:off x="7460401" y="2409921"/>
              <a:ext cx="349523" cy="349523"/>
            </a:xfrm>
            <a:custGeom>
              <a:avLst/>
              <a:gdLst/>
              <a:ahLst/>
              <a:cxnLst/>
              <a:rect l="l" t="t" r="r" b="b"/>
              <a:pathLst>
                <a:path w="3713" h="3713" extrusionOk="0">
                  <a:moveTo>
                    <a:pt x="1719" y="1"/>
                  </a:moveTo>
                  <a:cubicBezTo>
                    <a:pt x="574" y="1"/>
                    <a:pt x="1" y="848"/>
                    <a:pt x="1" y="1994"/>
                  </a:cubicBezTo>
                  <a:cubicBezTo>
                    <a:pt x="1" y="2865"/>
                    <a:pt x="574" y="3712"/>
                    <a:pt x="1719" y="3712"/>
                  </a:cubicBezTo>
                  <a:cubicBezTo>
                    <a:pt x="2865" y="3712"/>
                    <a:pt x="3712" y="2865"/>
                    <a:pt x="3712" y="1994"/>
                  </a:cubicBezTo>
                  <a:cubicBezTo>
                    <a:pt x="3712" y="848"/>
                    <a:pt x="2865" y="1"/>
                    <a:pt x="1719" y="1"/>
                  </a:cubicBezTo>
                  <a:close/>
                </a:path>
              </a:pathLst>
            </a:custGeom>
            <a:solidFill>
              <a:schemeClr val="accent6"/>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33"/>
            <p:cNvSpPr/>
            <p:nvPr/>
          </p:nvSpPr>
          <p:spPr>
            <a:xfrm>
              <a:off x="7029076" y="2489747"/>
              <a:ext cx="269697" cy="269697"/>
            </a:xfrm>
            <a:custGeom>
              <a:avLst/>
              <a:gdLst/>
              <a:ahLst/>
              <a:cxnLst/>
              <a:rect l="l" t="t" r="r" b="b"/>
              <a:pathLst>
                <a:path w="2865" h="2865" extrusionOk="0">
                  <a:moveTo>
                    <a:pt x="2567" y="0"/>
                  </a:moveTo>
                  <a:cubicBezTo>
                    <a:pt x="2567" y="0"/>
                    <a:pt x="2292" y="0"/>
                    <a:pt x="1719" y="298"/>
                  </a:cubicBezTo>
                  <a:lnTo>
                    <a:pt x="2567" y="298"/>
                  </a:lnTo>
                  <a:cubicBezTo>
                    <a:pt x="2567" y="298"/>
                    <a:pt x="2567" y="573"/>
                    <a:pt x="2292" y="871"/>
                  </a:cubicBezTo>
                  <a:cubicBezTo>
                    <a:pt x="2292" y="1146"/>
                    <a:pt x="1994" y="1444"/>
                    <a:pt x="1719" y="1719"/>
                  </a:cubicBezTo>
                  <a:cubicBezTo>
                    <a:pt x="1421" y="2017"/>
                    <a:pt x="1146" y="2017"/>
                    <a:pt x="848" y="2292"/>
                  </a:cubicBezTo>
                  <a:cubicBezTo>
                    <a:pt x="573" y="2589"/>
                    <a:pt x="275" y="2589"/>
                    <a:pt x="275" y="2589"/>
                  </a:cubicBezTo>
                  <a:cubicBezTo>
                    <a:pt x="275" y="2292"/>
                    <a:pt x="275" y="2292"/>
                    <a:pt x="573" y="2017"/>
                  </a:cubicBezTo>
                  <a:cubicBezTo>
                    <a:pt x="275" y="1719"/>
                    <a:pt x="275" y="1719"/>
                    <a:pt x="275" y="1444"/>
                  </a:cubicBezTo>
                  <a:lnTo>
                    <a:pt x="275" y="1719"/>
                  </a:lnTo>
                  <a:cubicBezTo>
                    <a:pt x="0" y="2017"/>
                    <a:pt x="0" y="2589"/>
                    <a:pt x="0" y="2589"/>
                  </a:cubicBezTo>
                  <a:cubicBezTo>
                    <a:pt x="275" y="2589"/>
                    <a:pt x="275" y="2864"/>
                    <a:pt x="275" y="2864"/>
                  </a:cubicBezTo>
                  <a:cubicBezTo>
                    <a:pt x="573" y="2864"/>
                    <a:pt x="848" y="2589"/>
                    <a:pt x="1146" y="2589"/>
                  </a:cubicBezTo>
                  <a:lnTo>
                    <a:pt x="1994" y="1719"/>
                  </a:lnTo>
                  <a:cubicBezTo>
                    <a:pt x="2292" y="1719"/>
                    <a:pt x="2292" y="1444"/>
                    <a:pt x="2567" y="1146"/>
                  </a:cubicBezTo>
                  <a:cubicBezTo>
                    <a:pt x="2864" y="573"/>
                    <a:pt x="2864" y="298"/>
                    <a:pt x="2567" y="0"/>
                  </a:cubicBezTo>
                  <a:close/>
                </a:path>
              </a:pathLst>
            </a:custGeom>
            <a:solidFill>
              <a:schemeClr val="dk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33"/>
            <p:cNvSpPr/>
            <p:nvPr/>
          </p:nvSpPr>
          <p:spPr>
            <a:xfrm>
              <a:off x="7594167" y="2435808"/>
              <a:ext cx="323542" cy="297749"/>
            </a:xfrm>
            <a:custGeom>
              <a:avLst/>
              <a:gdLst/>
              <a:ahLst/>
              <a:cxnLst/>
              <a:rect l="l" t="t" r="r" b="b"/>
              <a:pathLst>
                <a:path w="3437" h="3163" extrusionOk="0">
                  <a:moveTo>
                    <a:pt x="1719" y="1"/>
                  </a:moveTo>
                  <a:cubicBezTo>
                    <a:pt x="871" y="1"/>
                    <a:pt x="0" y="573"/>
                    <a:pt x="0" y="1719"/>
                  </a:cubicBezTo>
                  <a:cubicBezTo>
                    <a:pt x="0" y="2590"/>
                    <a:pt x="871" y="3162"/>
                    <a:pt x="1719" y="3162"/>
                  </a:cubicBezTo>
                  <a:lnTo>
                    <a:pt x="2016" y="3162"/>
                  </a:lnTo>
                  <a:cubicBezTo>
                    <a:pt x="2864" y="3162"/>
                    <a:pt x="3437" y="2590"/>
                    <a:pt x="3437" y="1719"/>
                  </a:cubicBezTo>
                  <a:cubicBezTo>
                    <a:pt x="3437" y="871"/>
                    <a:pt x="2864" y="1"/>
                    <a:pt x="2016" y="1"/>
                  </a:cubicBezTo>
                  <a:close/>
                </a:path>
              </a:pathLst>
            </a:custGeom>
            <a:solidFill>
              <a:schemeClr val="l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33"/>
            <p:cNvSpPr/>
            <p:nvPr/>
          </p:nvSpPr>
          <p:spPr>
            <a:xfrm>
              <a:off x="7648106" y="2435808"/>
              <a:ext cx="269603" cy="297749"/>
            </a:xfrm>
            <a:custGeom>
              <a:avLst/>
              <a:gdLst/>
              <a:ahLst/>
              <a:cxnLst/>
              <a:rect l="l" t="t" r="r" b="b"/>
              <a:pathLst>
                <a:path w="2864" h="3163" extrusionOk="0">
                  <a:moveTo>
                    <a:pt x="1443" y="1"/>
                  </a:moveTo>
                  <a:cubicBezTo>
                    <a:pt x="573" y="1"/>
                    <a:pt x="0" y="871"/>
                    <a:pt x="0" y="1719"/>
                  </a:cubicBezTo>
                  <a:cubicBezTo>
                    <a:pt x="0" y="2590"/>
                    <a:pt x="573" y="3162"/>
                    <a:pt x="1443" y="3162"/>
                  </a:cubicBezTo>
                  <a:cubicBezTo>
                    <a:pt x="2291" y="3162"/>
                    <a:pt x="2864" y="2590"/>
                    <a:pt x="2864" y="1719"/>
                  </a:cubicBezTo>
                  <a:cubicBezTo>
                    <a:pt x="2864" y="871"/>
                    <a:pt x="2291" y="1"/>
                    <a:pt x="1443" y="1"/>
                  </a:cubicBezTo>
                  <a:close/>
                </a:path>
              </a:pathLst>
            </a:custGeom>
            <a:solidFill>
              <a:schemeClr val="accent2"/>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521"/>
        <p:cNvGrpSpPr/>
        <p:nvPr/>
      </p:nvGrpSpPr>
      <p:grpSpPr>
        <a:xfrm>
          <a:off x="0" y="0"/>
          <a:ext cx="0" cy="0"/>
          <a:chOff x="0" y="0"/>
          <a:chExt cx="0" cy="0"/>
        </a:xfrm>
      </p:grpSpPr>
      <p:grpSp>
        <p:nvGrpSpPr>
          <p:cNvPr id="5528" name="Google Shape;5528;p32"/>
          <p:cNvGrpSpPr/>
          <p:nvPr/>
        </p:nvGrpSpPr>
        <p:grpSpPr>
          <a:xfrm>
            <a:off x="197465" y="543271"/>
            <a:ext cx="721200" cy="721200"/>
            <a:chOff x="637025" y="1546150"/>
            <a:chExt cx="721200" cy="721200"/>
          </a:xfrm>
        </p:grpSpPr>
        <p:grpSp>
          <p:nvGrpSpPr>
            <p:cNvPr id="5529" name="Google Shape;5529;p32"/>
            <p:cNvGrpSpPr/>
            <p:nvPr/>
          </p:nvGrpSpPr>
          <p:grpSpPr>
            <a:xfrm>
              <a:off x="637025" y="1546150"/>
              <a:ext cx="721200" cy="721200"/>
              <a:chOff x="271975" y="1017725"/>
              <a:chExt cx="721200" cy="721200"/>
            </a:xfrm>
          </p:grpSpPr>
          <p:sp>
            <p:nvSpPr>
              <p:cNvPr id="5530" name="Google Shape;5530;p32"/>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32"/>
              <p:cNvSpPr/>
              <p:nvPr/>
            </p:nvSpPr>
            <p:spPr>
              <a:xfrm>
                <a:off x="343675" y="1089425"/>
                <a:ext cx="577800" cy="57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2" name="Google Shape;5532;p32"/>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32"/>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4" name="Google Shape;5534;p32"/>
          <p:cNvGrpSpPr/>
          <p:nvPr/>
        </p:nvGrpSpPr>
        <p:grpSpPr>
          <a:xfrm>
            <a:off x="4891334" y="473526"/>
            <a:ext cx="721200" cy="721200"/>
            <a:chOff x="637025" y="1546150"/>
            <a:chExt cx="721200" cy="721200"/>
          </a:xfrm>
        </p:grpSpPr>
        <p:grpSp>
          <p:nvGrpSpPr>
            <p:cNvPr id="5535" name="Google Shape;5535;p32"/>
            <p:cNvGrpSpPr/>
            <p:nvPr/>
          </p:nvGrpSpPr>
          <p:grpSpPr>
            <a:xfrm>
              <a:off x="637025" y="1546150"/>
              <a:ext cx="721200" cy="721200"/>
              <a:chOff x="271975" y="1017725"/>
              <a:chExt cx="721200" cy="721200"/>
            </a:xfrm>
          </p:grpSpPr>
          <p:sp>
            <p:nvSpPr>
              <p:cNvPr id="5536" name="Google Shape;5536;p32"/>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32"/>
              <p:cNvSpPr/>
              <p:nvPr/>
            </p:nvSpPr>
            <p:spPr>
              <a:xfrm>
                <a:off x="343675" y="1089425"/>
                <a:ext cx="577800" cy="57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8" name="Google Shape;5538;p32"/>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32"/>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0" name="Google Shape;5540;p32"/>
          <p:cNvGrpSpPr/>
          <p:nvPr/>
        </p:nvGrpSpPr>
        <p:grpSpPr>
          <a:xfrm>
            <a:off x="269165" y="3231393"/>
            <a:ext cx="721200" cy="721200"/>
            <a:chOff x="637025" y="1546150"/>
            <a:chExt cx="721200" cy="721200"/>
          </a:xfrm>
        </p:grpSpPr>
        <p:grpSp>
          <p:nvGrpSpPr>
            <p:cNvPr id="5541" name="Google Shape;5541;p32"/>
            <p:cNvGrpSpPr/>
            <p:nvPr/>
          </p:nvGrpSpPr>
          <p:grpSpPr>
            <a:xfrm>
              <a:off x="637025" y="1546150"/>
              <a:ext cx="721200" cy="721200"/>
              <a:chOff x="271975" y="1017725"/>
              <a:chExt cx="721200" cy="721200"/>
            </a:xfrm>
          </p:grpSpPr>
          <p:sp>
            <p:nvSpPr>
              <p:cNvPr id="5542" name="Google Shape;5542;p32"/>
              <p:cNvSpPr/>
              <p:nvPr/>
            </p:nvSpPr>
            <p:spPr>
              <a:xfrm>
                <a:off x="271975" y="1017725"/>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32"/>
              <p:cNvSpPr/>
              <p:nvPr/>
            </p:nvSpPr>
            <p:spPr>
              <a:xfrm>
                <a:off x="343675" y="1089425"/>
                <a:ext cx="577800" cy="57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4" name="Google Shape;5544;p32"/>
            <p:cNvSpPr/>
            <p:nvPr/>
          </p:nvSpPr>
          <p:spPr>
            <a:xfrm>
              <a:off x="1194200" y="1584375"/>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32"/>
            <p:cNvSpPr/>
            <p:nvPr/>
          </p:nvSpPr>
          <p:spPr>
            <a:xfrm>
              <a:off x="713225" y="2151950"/>
              <a:ext cx="71100" cy="7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7" name="Google Shape;5547;p32"/>
          <p:cNvSpPr txBox="1">
            <a:spLocks noGrp="1"/>
          </p:cNvSpPr>
          <p:nvPr>
            <p:ph type="title" idx="14"/>
          </p:nvPr>
        </p:nvSpPr>
        <p:spPr>
          <a:xfrm>
            <a:off x="197465" y="713600"/>
            <a:ext cx="721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48" name="Google Shape;5548;p32"/>
          <p:cNvSpPr txBox="1">
            <a:spLocks noGrp="1"/>
          </p:cNvSpPr>
          <p:nvPr>
            <p:ph type="title" idx="9"/>
          </p:nvPr>
        </p:nvSpPr>
        <p:spPr>
          <a:xfrm>
            <a:off x="4895859" y="659783"/>
            <a:ext cx="721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549" name="Google Shape;5549;p32"/>
          <p:cNvSpPr txBox="1">
            <a:spLocks noGrp="1"/>
          </p:cNvSpPr>
          <p:nvPr>
            <p:ph type="title" idx="15"/>
          </p:nvPr>
        </p:nvSpPr>
        <p:spPr>
          <a:xfrm>
            <a:off x="269165" y="3408793"/>
            <a:ext cx="721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550" name="Google Shape;5550;p32"/>
          <p:cNvSpPr txBox="1">
            <a:spLocks noGrp="1"/>
          </p:cNvSpPr>
          <p:nvPr>
            <p:ph type="subTitle" idx="2"/>
          </p:nvPr>
        </p:nvSpPr>
        <p:spPr>
          <a:xfrm>
            <a:off x="1186273" y="4137674"/>
            <a:ext cx="3978013"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b="0" i="0" dirty="0">
                <a:solidFill>
                  <a:schemeClr val="tx1"/>
                </a:solidFill>
                <a:effectLst/>
                <a:latin typeface="Arial" panose="020B0604020202020204" pitchFamily="34" charset="0"/>
              </a:rPr>
              <a:t>karena dalam Pancasila, mengandung cita-cita dan tujuan negara Indonesia adalah menjadikan Pancasila sebagai patokan atau landasan pemersatu bangsa.</a:t>
            </a:r>
            <a:endParaRPr lang="id-ID" dirty="0">
              <a:solidFill>
                <a:schemeClr val="tx1"/>
              </a:solidFill>
            </a:endParaRPr>
          </a:p>
        </p:txBody>
      </p:sp>
      <p:sp>
        <p:nvSpPr>
          <p:cNvPr id="5551" name="Google Shape;5551;p32"/>
          <p:cNvSpPr txBox="1">
            <a:spLocks noGrp="1"/>
          </p:cNvSpPr>
          <p:nvPr>
            <p:ph type="subTitle" idx="4"/>
          </p:nvPr>
        </p:nvSpPr>
        <p:spPr>
          <a:xfrm>
            <a:off x="5869572" y="1650625"/>
            <a:ext cx="2936785" cy="10040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b="0" i="0" noProof="1">
                <a:solidFill>
                  <a:schemeClr val="tx1"/>
                </a:solidFill>
                <a:effectLst/>
                <a:latin typeface="Arial" panose="020B0604020202020204" pitchFamily="34" charset="0"/>
              </a:rPr>
              <a:t>untuk mengatur tatanan kehidupan bangsa Indonesia dan negara Indonesia, yang mengatur semua pelaksanaan sistem ketatanegaraan Indonesia sesuai Pancasila.</a:t>
            </a:r>
            <a:endParaRPr lang="id-ID" noProof="1">
              <a:solidFill>
                <a:schemeClr val="tx1"/>
              </a:solidFill>
            </a:endParaRPr>
          </a:p>
        </p:txBody>
      </p:sp>
      <p:sp>
        <p:nvSpPr>
          <p:cNvPr id="5553" name="Google Shape;5553;p32"/>
          <p:cNvSpPr txBox="1">
            <a:spLocks noGrp="1"/>
          </p:cNvSpPr>
          <p:nvPr>
            <p:ph type="subTitle" idx="8"/>
          </p:nvPr>
        </p:nvSpPr>
        <p:spPr>
          <a:xfrm>
            <a:off x="337643" y="1978450"/>
            <a:ext cx="4104482"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b="0" i="0" noProof="1">
                <a:solidFill>
                  <a:schemeClr val="tx1"/>
                </a:solidFill>
                <a:effectLst/>
                <a:latin typeface="Arial" panose="020B0604020202020204" pitchFamily="34" charset="0"/>
              </a:rPr>
              <a:t>sebagai nilai-nilai kehidupan dalam masyarakat bangsa Indonesia melalui penjabaran instrumental sebagai acuan hidup yang merupakan cita-cita yang ingin dicapai serta sesuai dengan napas jiwa bangsa Indonesia dan karena Pancasila lahir bersama dengan lahirnya bangsa Indonesia</a:t>
            </a:r>
            <a:endParaRPr lang="id-ID" noProof="1">
              <a:solidFill>
                <a:schemeClr val="tx1"/>
              </a:solidFill>
            </a:endParaRPr>
          </a:p>
        </p:txBody>
      </p:sp>
      <p:sp>
        <p:nvSpPr>
          <p:cNvPr id="5554" name="Google Shape;5554;p32"/>
          <p:cNvSpPr txBox="1">
            <a:spLocks noGrp="1"/>
          </p:cNvSpPr>
          <p:nvPr>
            <p:ph type="title"/>
          </p:nvPr>
        </p:nvSpPr>
        <p:spPr>
          <a:xfrm>
            <a:off x="713100" y="-16745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Fungsi-fungsi</a:t>
            </a:r>
            <a:r>
              <a:rPr lang="en-US" dirty="0"/>
              <a:t> Pancasila </a:t>
            </a:r>
            <a:endParaRPr dirty="0"/>
          </a:p>
        </p:txBody>
      </p:sp>
      <p:sp>
        <p:nvSpPr>
          <p:cNvPr id="5555" name="Google Shape;5555;p32"/>
          <p:cNvSpPr txBox="1">
            <a:spLocks noGrp="1"/>
          </p:cNvSpPr>
          <p:nvPr>
            <p:ph type="subTitle" idx="1"/>
          </p:nvPr>
        </p:nvSpPr>
        <p:spPr>
          <a:xfrm>
            <a:off x="1062065" y="3312636"/>
            <a:ext cx="5671873" cy="53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b="1" i="0" dirty="0">
                <a:solidFill>
                  <a:srgbClr val="202122"/>
                </a:solidFill>
                <a:effectLst/>
                <a:latin typeface="Arial" panose="020B0604020202020204" pitchFamily="34" charset="0"/>
              </a:rPr>
              <a:t>Pancasila sebagai cita-cita bangsa Indonesia</a:t>
            </a:r>
            <a:endParaRPr lang="id-ID" dirty="0"/>
          </a:p>
        </p:txBody>
      </p:sp>
      <p:sp>
        <p:nvSpPr>
          <p:cNvPr id="5556" name="Google Shape;5556;p32"/>
          <p:cNvSpPr txBox="1">
            <a:spLocks noGrp="1"/>
          </p:cNvSpPr>
          <p:nvPr>
            <p:ph type="subTitle" idx="3"/>
          </p:nvPr>
        </p:nvSpPr>
        <p:spPr>
          <a:xfrm>
            <a:off x="5933550" y="547239"/>
            <a:ext cx="2936785" cy="8515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id-ID" b="1" i="0" dirty="0">
                <a:solidFill>
                  <a:srgbClr val="202122"/>
                </a:solidFill>
                <a:effectLst/>
                <a:latin typeface="Arial" panose="020B0604020202020204" pitchFamily="34" charset="0"/>
              </a:rPr>
              <a:t>Pancasila sebagai dasar negara Indonesia</a:t>
            </a:r>
            <a:endParaRPr lang="id-ID" dirty="0"/>
          </a:p>
        </p:txBody>
      </p:sp>
      <p:sp>
        <p:nvSpPr>
          <p:cNvPr id="5558" name="Google Shape;5558;p32"/>
          <p:cNvSpPr txBox="1">
            <a:spLocks noGrp="1"/>
          </p:cNvSpPr>
          <p:nvPr>
            <p:ph type="subTitle" idx="7"/>
          </p:nvPr>
        </p:nvSpPr>
        <p:spPr>
          <a:xfrm>
            <a:off x="990365" y="515025"/>
            <a:ext cx="2377955" cy="8837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b="1" i="0" dirty="0">
                <a:solidFill>
                  <a:srgbClr val="202122"/>
                </a:solidFill>
                <a:effectLst/>
                <a:latin typeface="Arial" panose="020B0604020202020204" pitchFamily="34" charset="0"/>
              </a:rPr>
              <a:t>Pancasila sebagai jiwa bangsa Indonesia</a:t>
            </a:r>
            <a:endParaRPr dirty="0"/>
          </a:p>
        </p:txBody>
      </p:sp>
      <p:sp>
        <p:nvSpPr>
          <p:cNvPr id="5559" name="Google Shape;5559;p32"/>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06"/>
        <p:cNvGrpSpPr/>
        <p:nvPr/>
      </p:nvGrpSpPr>
      <p:grpSpPr>
        <a:xfrm>
          <a:off x="0" y="0"/>
          <a:ext cx="0" cy="0"/>
          <a:chOff x="0" y="0"/>
          <a:chExt cx="0" cy="0"/>
        </a:xfrm>
      </p:grpSpPr>
      <p:sp>
        <p:nvSpPr>
          <p:cNvPr id="5607" name="Google Shape;5607;p34"/>
          <p:cNvSpPr txBox="1">
            <a:spLocks noGrp="1"/>
          </p:cNvSpPr>
          <p:nvPr>
            <p:ph type="title"/>
          </p:nvPr>
        </p:nvSpPr>
        <p:spPr>
          <a:xfrm>
            <a:off x="5283342" y="3488275"/>
            <a:ext cx="3132000" cy="54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a:t>By Maulana saputra </a:t>
            </a:r>
          </a:p>
        </p:txBody>
      </p:sp>
      <p:sp>
        <p:nvSpPr>
          <p:cNvPr id="5608" name="Google Shape;5608;p34"/>
          <p:cNvSpPr txBox="1">
            <a:spLocks noGrp="1"/>
          </p:cNvSpPr>
          <p:nvPr>
            <p:ph type="subTitle" idx="1"/>
          </p:nvPr>
        </p:nvSpPr>
        <p:spPr>
          <a:xfrm>
            <a:off x="2766250" y="985175"/>
            <a:ext cx="5653200" cy="242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Sekian terima kasih </a:t>
            </a:r>
          </a:p>
          <a:p>
            <a:pPr marL="0" lvl="0" indent="0" algn="r" rtl="0">
              <a:spcBef>
                <a:spcPts val="0"/>
              </a:spcBef>
              <a:spcAft>
                <a:spcPts val="0"/>
              </a:spcAft>
              <a:buNone/>
            </a:pPr>
            <a:r>
              <a:rPr lang="id-ID" dirty="0"/>
              <a:t>Assalammualaikum </a:t>
            </a:r>
          </a:p>
          <a:p>
            <a:pPr marL="0" lvl="0" indent="0" algn="r" rtl="0">
              <a:spcBef>
                <a:spcPts val="0"/>
              </a:spcBef>
              <a:spcAft>
                <a:spcPts val="0"/>
              </a:spcAft>
              <a:buNone/>
            </a:pPr>
            <a:r>
              <a:rPr lang="id-ID" dirty="0">
                <a:sym typeface="Wingdings" panose="05000000000000000000" pitchFamily="2" charset="2"/>
              </a:rPr>
              <a:t></a:t>
            </a:r>
            <a:endParaRPr lang="id-ID" dirty="0"/>
          </a:p>
        </p:txBody>
      </p:sp>
    </p:spTree>
  </p:cSld>
  <p:clrMapOvr>
    <a:masterClrMapping/>
  </p:clrMapOvr>
</p:sld>
</file>

<file path=ppt/theme/theme1.xml><?xml version="1.0" encoding="utf-8"?>
<a:theme xmlns:a="http://schemas.openxmlformats.org/drawingml/2006/main" name="Dark Astronomy Thesis by Slidesgo">
  <a:themeElements>
    <a:clrScheme name="Simple Light">
      <a:dk1>
        <a:srgbClr val="FFFFFF"/>
      </a:dk1>
      <a:lt1>
        <a:srgbClr val="000000"/>
      </a:lt1>
      <a:dk2>
        <a:srgbClr val="D0E0E3"/>
      </a:dk2>
      <a:lt2>
        <a:srgbClr val="76A5AF"/>
      </a:lt2>
      <a:accent1>
        <a:srgbClr val="45818E"/>
      </a:accent1>
      <a:accent2>
        <a:srgbClr val="134F5C"/>
      </a:accent2>
      <a:accent3>
        <a:srgbClr val="EA9999"/>
      </a:accent3>
      <a:accent4>
        <a:srgbClr val="F4CCCC"/>
      </a:accent4>
      <a:accent5>
        <a:srgbClr val="FFF2CC"/>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330</Words>
  <Application>Microsoft Office PowerPoint</Application>
  <PresentationFormat>On-screen Show (16:9)</PresentationFormat>
  <Paragraphs>21</Paragraphs>
  <Slides>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Nunito</vt:lpstr>
      <vt:lpstr>Nunito Sans</vt:lpstr>
      <vt:lpstr>AcuminPro</vt:lpstr>
      <vt:lpstr>Arial</vt:lpstr>
      <vt:lpstr>Hind Siliguri Medium</vt:lpstr>
      <vt:lpstr>Poppins</vt:lpstr>
      <vt:lpstr>Roboto</vt:lpstr>
      <vt:lpstr>Dosis</vt:lpstr>
      <vt:lpstr>Patua One</vt:lpstr>
      <vt:lpstr>Dark Astronomy Thesis by Slidesgo</vt:lpstr>
      <vt:lpstr>Pancasila </vt:lpstr>
      <vt:lpstr>Pengertian Pancasila </vt:lpstr>
      <vt:lpstr>Sejarah Pancasila </vt:lpstr>
      <vt:lpstr>01</vt:lpstr>
      <vt:lpstr>By Maulana saputra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dc:title>
  <cp:lastModifiedBy>office ori</cp:lastModifiedBy>
  <cp:revision>2</cp:revision>
  <dcterms:modified xsi:type="dcterms:W3CDTF">2021-12-30T01:36:44Z</dcterms:modified>
</cp:coreProperties>
</file>