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AC03-03FB-4C69-AB67-6755FC675A8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BFF8-1A05-4685-9E45-938D64CE64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1484784"/>
          <a:ext cx="9144000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712"/>
                <a:gridCol w="1008112"/>
                <a:gridCol w="1296144"/>
                <a:gridCol w="4860032"/>
              </a:tblGrid>
              <a:tr h="447824">
                <a:tc>
                  <a:txBody>
                    <a:bodyPr/>
                    <a:lstStyle/>
                    <a:p>
                      <a:r>
                        <a:rPr lang="en-US" dirty="0" smtClean="0"/>
                        <a:t>Id(6alphanumeric)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91880" y="4766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Table for client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2606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for admin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397000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32"/>
                <a:gridCol w="1512168"/>
                <a:gridCol w="2088232"/>
                <a:gridCol w="1800200"/>
                <a:gridCol w="2483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Validity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uday kiran</dc:creator>
  <cp:lastModifiedBy>uday kiran</cp:lastModifiedBy>
  <cp:revision>3</cp:revision>
  <dcterms:created xsi:type="dcterms:W3CDTF">2022-01-15T07:16:56Z</dcterms:created>
  <dcterms:modified xsi:type="dcterms:W3CDTF">2022-01-15T07:38:27Z</dcterms:modified>
</cp:coreProperties>
</file>