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true" noChangeArrowheads="true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true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false"/>
            <a:tileRect/>
          </a:gradFill>
        </p:grpSpPr>
        <p:sp>
          <p:nvSpPr>
            <p:cNvPr id="12" name="Rectangle 5"/>
            <p:cNvSpPr>
              <a:spLocks noChangeArrowheads="true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true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true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true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true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true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true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true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true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true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true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true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true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true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true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true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true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true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true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true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true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true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true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true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true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true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true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true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true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true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true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4AD482-409F-4F2E-BAA5-9617A35029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F00AC3C-485E-4B7A-B120-BFE2627DD8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74AD482-409F-4F2E-BAA5-9617A35029F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00AC3C-485E-4B7A-B120-BFE2627DD8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74AD482-409F-4F2E-BAA5-9617A35029F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00AC3C-485E-4B7A-B120-BFE2627DD8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true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74AD482-409F-4F2E-BAA5-9617A35029F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00AC3C-485E-4B7A-B120-BFE2627DD809}" type="slidenum">
              <a:rPr lang="en-IN" smtClean="0"/>
            </a:fld>
            <a:endParaRPr lang="en-IN"/>
          </a:p>
        </p:txBody>
      </p:sp>
      <p:sp>
        <p:nvSpPr>
          <p:cNvPr id="60" name="TextBox 59"/>
          <p:cNvSpPr txBox="true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true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74AD482-409F-4F2E-BAA5-9617A35029F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00AC3C-485E-4B7A-B120-BFE2627DD8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true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true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true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true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true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true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74AD482-409F-4F2E-BAA5-9617A35029F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00AC3C-485E-4B7A-B120-BFE2627DD8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true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true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true" noChangeAspect="true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true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true" noChangeAspect="true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true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true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true" noChangeAspect="true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true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74AD482-409F-4F2E-BAA5-9617A35029F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00AC3C-485E-4B7A-B120-BFE2627DD8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74AD482-409F-4F2E-BAA5-9617A35029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00AC3C-485E-4B7A-B120-BFE2627DD8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74AD482-409F-4F2E-BAA5-9617A35029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00AC3C-485E-4B7A-B120-BFE2627DD8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74AD482-409F-4F2E-BAA5-9617A35029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00AC3C-485E-4B7A-B120-BFE2627DD8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74AD482-409F-4F2E-BAA5-9617A35029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00AC3C-485E-4B7A-B120-BFE2627DD8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74AD482-409F-4F2E-BAA5-9617A35029F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00AC3C-485E-4B7A-B120-BFE2627DD8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74AD482-409F-4F2E-BAA5-9617A35029F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00AC3C-485E-4B7A-B120-BFE2627DD8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74AD482-409F-4F2E-BAA5-9617A35029F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00AC3C-485E-4B7A-B120-BFE2627DD8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74AD482-409F-4F2E-BAA5-9617A35029F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00AC3C-485E-4B7A-B120-BFE2627DD8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74AD482-409F-4F2E-BAA5-9617A35029F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00AC3C-485E-4B7A-B120-BFE2627DD8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74AD482-409F-4F2E-BAA5-9617A35029F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F00AC3C-485E-4B7A-B120-BFE2627DD8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true" noChangeArrowheads="true"/>
          </p:cNvPicPr>
          <p:nvPr/>
        </p:nvPicPr>
        <p:blipFill>
          <a:blip r:embed="rId18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true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false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true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true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true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true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true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true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true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true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true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true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true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true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true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true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true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true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true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true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true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true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true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D482-409F-4F2E-BAA5-9617A35029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AC3C-485E-4B7A-B120-BFE2627DD809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76424" y="3602037"/>
            <a:ext cx="9330292" cy="2387599"/>
          </a:xfrm>
        </p:spPr>
        <p:txBody>
          <a:bodyPr>
            <a:normAutofit/>
          </a:bodyPr>
          <a:lstStyle/>
          <a:p>
            <a:pPr>
              <a:lnSpc>
                <a:spcPts val="3120"/>
              </a:lnSpc>
            </a:pPr>
            <a:r>
              <a:rPr lang="en-IN" sz="2600" dirty="0"/>
              <a:t>BY:</a:t>
            </a:r>
            <a:endParaRPr lang="en-IN" sz="2600" dirty="0"/>
          </a:p>
          <a:p>
            <a:pPr>
              <a:lnSpc>
                <a:spcPts val="3120"/>
              </a:lnSpc>
            </a:pPr>
            <a:r>
              <a:rPr lang="en-IN" sz="2600" dirty="0"/>
              <a:t>UDAY KIRAN </a:t>
            </a:r>
            <a:endParaRPr lang="en-IN" sz="2600" dirty="0"/>
          </a:p>
          <a:p>
            <a:pPr>
              <a:lnSpc>
                <a:spcPts val="3120"/>
              </a:lnSpc>
            </a:pPr>
            <a:r>
              <a:rPr lang="en-IN" sz="2600" dirty="0"/>
              <a:t>NIDHIN .M </a:t>
            </a:r>
            <a:endParaRPr lang="en-IN" sz="2600" dirty="0"/>
          </a:p>
          <a:p>
            <a:pPr>
              <a:lnSpc>
                <a:spcPts val="3120"/>
              </a:lnSpc>
            </a:pPr>
            <a:r>
              <a:rPr lang="en-IN" sz="2600" dirty="0"/>
              <a:t>FARHA TABASSUM</a:t>
            </a:r>
            <a:endParaRPr lang="en-IN" sz="2600" dirty="0"/>
          </a:p>
          <a:p>
            <a:endParaRPr lang="en-IN" dirty="0"/>
          </a:p>
        </p:txBody>
      </p:sp>
      <p:sp>
        <p:nvSpPr>
          <p:cNvPr id="4" name="Title 1"/>
          <p:cNvSpPr>
            <a:spLocks noGrp="true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Lucida Calligraphy" panose="03010101010101010101" pitchFamily="66" charset="0"/>
              </a:rPr>
              <a:t>Spyonic</a:t>
            </a:r>
            <a:endParaRPr lang="en-IN" dirty="0">
              <a:latin typeface="Lucida Calligraphy" panose="03010101010101010101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Spyonic is a spyware created by Uday, Farha and </a:t>
            </a:r>
            <a:r>
              <a:rPr lang="en-IN" dirty="0"/>
              <a:t>Nidhin.</a:t>
            </a:r>
            <a:endParaRPr lang="en-IN" dirty="0"/>
          </a:p>
          <a:p>
            <a:r>
              <a:rPr lang="en-IN" dirty="0"/>
              <a:t>Spyware is a software that aims to gather information about a person or organization and send it to another entity which stores data.</a:t>
            </a:r>
            <a:endParaRPr lang="en-IN" dirty="0"/>
          </a:p>
          <a:p>
            <a:r>
              <a:rPr lang="en-IN" dirty="0"/>
              <a:t>Spyonic uses this data in helping the employe</a:t>
            </a:r>
            <a:r>
              <a:rPr lang="en-US" altLang="en-IN" dirty="0"/>
              <a:t>r</a:t>
            </a:r>
            <a:r>
              <a:rPr lang="en-IN" dirty="0"/>
              <a:t>/boss to supervise all employee.</a:t>
            </a:r>
            <a:endParaRPr lang="en-IN" dirty="0"/>
          </a:p>
          <a:p>
            <a:r>
              <a:rPr lang="en-IN" dirty="0"/>
              <a:t>Features of  Spyonic will be discussed in further slides. 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spyonic?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SPYONIC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89097" y="2689715"/>
            <a:ext cx="2296633" cy="147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ADMIN APP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592320" y="2607310"/>
            <a:ext cx="2650490" cy="1595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SERV</a:t>
            </a:r>
            <a:r>
              <a:rPr lang="en-US" altLang="en-IN" sz="3200" dirty="0">
                <a:solidFill>
                  <a:schemeClr val="bg1"/>
                </a:solidFill>
              </a:rPr>
              <a:t>E</a:t>
            </a:r>
            <a:r>
              <a:rPr lang="en-IN" sz="3200" dirty="0">
                <a:solidFill>
                  <a:schemeClr val="bg1"/>
                </a:solidFill>
              </a:rPr>
              <a:t>R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61226" y="2700025"/>
            <a:ext cx="2509285" cy="147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CLIENT APP</a:t>
            </a:r>
            <a:endParaRPr lang="en-IN" sz="3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3" idx="3"/>
            <a:endCxn id="4" idx="2"/>
          </p:cNvCxnSpPr>
          <p:nvPr/>
        </p:nvCxnSpPr>
        <p:spPr>
          <a:xfrm flipV="true">
            <a:off x="2785730" y="3405505"/>
            <a:ext cx="1806575" cy="2349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6"/>
            <a:endCxn id="5" idx="1"/>
          </p:cNvCxnSpPr>
          <p:nvPr/>
        </p:nvCxnSpPr>
        <p:spPr>
          <a:xfrm>
            <a:off x="7242728" y="3405505"/>
            <a:ext cx="1518285" cy="3365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true"/>
          <p:nvPr/>
        </p:nvSpPr>
        <p:spPr>
          <a:xfrm>
            <a:off x="3207385" y="3037205"/>
            <a:ext cx="963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</a:t>
            </a:r>
            <a:endParaRPr lang="en-IN" dirty="0"/>
          </a:p>
        </p:txBody>
      </p:sp>
      <p:sp>
        <p:nvSpPr>
          <p:cNvPr id="19" name="TextBox 18"/>
          <p:cNvSpPr txBox="true"/>
          <p:nvPr/>
        </p:nvSpPr>
        <p:spPr>
          <a:xfrm>
            <a:off x="2938780" y="3469005"/>
            <a:ext cx="179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COMMAND </a:t>
            </a:r>
            <a:endParaRPr lang="en-IN" dirty="0"/>
          </a:p>
        </p:txBody>
      </p:sp>
      <p:sp>
        <p:nvSpPr>
          <p:cNvPr id="21" name="TextBox 20"/>
          <p:cNvSpPr txBox="true"/>
          <p:nvPr/>
        </p:nvSpPr>
        <p:spPr>
          <a:xfrm>
            <a:off x="7548263" y="3069978"/>
            <a:ext cx="1850065" cy="73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</a:t>
            </a:r>
            <a:endParaRPr lang="en-IN" dirty="0"/>
          </a:p>
        </p:txBody>
      </p:sp>
      <p:sp>
        <p:nvSpPr>
          <p:cNvPr id="22" name="TextBox 21"/>
          <p:cNvSpPr txBox="true"/>
          <p:nvPr/>
        </p:nvSpPr>
        <p:spPr>
          <a:xfrm>
            <a:off x="6953692" y="3469051"/>
            <a:ext cx="200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COMMAND 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853940" y="5109210"/>
            <a:ext cx="2127885" cy="14846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400"/>
              <a:t>SQL DATABASE</a:t>
            </a:r>
            <a:endParaRPr lang="en-US" altLang="en-US" sz="240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>
            <a:off x="5917565" y="4203065"/>
            <a:ext cx="635" cy="906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true"/>
          <p:nvPr/>
        </p:nvSpPr>
        <p:spPr>
          <a:xfrm>
            <a:off x="6029325" y="4413250"/>
            <a:ext cx="1366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STORAGE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" altLang="en-IN" dirty="0"/>
              <a:t>Admin App</a:t>
            </a:r>
            <a:endParaRPr lang="" altLang="en-IN" dirty="0"/>
          </a:p>
        </p:txBody>
      </p:sp>
      <p:sp>
        <p:nvSpPr>
          <p:cNvPr id="3" name="Rectangle 2"/>
          <p:cNvSpPr/>
          <p:nvPr/>
        </p:nvSpPr>
        <p:spPr>
          <a:xfrm>
            <a:off x="489097" y="2689715"/>
            <a:ext cx="2296633" cy="147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ADMIN APP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96030" y="2363470"/>
            <a:ext cx="2561590" cy="88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GUI</a:t>
            </a:r>
            <a:endParaRPr lang="" altLang="en-US"/>
          </a:p>
        </p:txBody>
      </p:sp>
      <p:sp>
        <p:nvSpPr>
          <p:cNvPr id="12" name="Rectangle 11"/>
          <p:cNvSpPr/>
          <p:nvPr/>
        </p:nvSpPr>
        <p:spPr>
          <a:xfrm>
            <a:off x="3796030" y="3803650"/>
            <a:ext cx="2561590" cy="88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Backend</a:t>
            </a:r>
            <a:endParaRPr lang="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true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false"/>
        </a:gradFill>
        <a:gradFill rotWithShape="true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false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false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504</Words>
  <Application>WPS Presentation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>Trebuchet MS</vt:lpstr>
      <vt:lpstr>Lucida Calligraphy</vt:lpstr>
      <vt:lpstr>Comic Sans MS</vt:lpstr>
      <vt:lpstr>Tw Cen MT</vt:lpstr>
      <vt:lpstr>Gubbi</vt:lpstr>
      <vt:lpstr>微软雅黑</vt:lpstr>
      <vt:lpstr>Arial Unicode MS</vt:lpstr>
      <vt:lpstr>Calibri</vt:lpstr>
      <vt:lpstr>Trebuchet MS</vt:lpstr>
      <vt:lpstr>Circuit</vt:lpstr>
      <vt:lpstr>Spyonic</vt:lpstr>
      <vt:lpstr>What is spyonic? </vt:lpstr>
      <vt:lpstr>Components OF SPYONIC </vt:lpstr>
      <vt:lpstr>Components OF SPYONIC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Spyonic</dc:title>
  <dc:creator>farhatabassum.r@gmail.com</dc:creator>
  <cp:lastModifiedBy>muday</cp:lastModifiedBy>
  <cp:revision>4</cp:revision>
  <dcterms:created xsi:type="dcterms:W3CDTF">2021-07-29T09:07:30Z</dcterms:created>
  <dcterms:modified xsi:type="dcterms:W3CDTF">2021-07-29T09:07:30Z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