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16C2-5970-86A1-5B94-98687D30D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78D2E-E873-6519-773A-47A8CE8C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13E69-040C-CDE1-97B5-78D15C0D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547E-CBBA-0683-04E4-49F6E38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24CDC-8885-20D0-9F4D-AF5DF661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F45-4EA9-6240-3FD7-8450390C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FDC0A2-4303-40A0-884E-84B977A15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5102-3A0A-B8C7-C3AE-D55A4481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1504C-D038-5999-BD8C-BB9BBDFB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A8DB3-DF42-695D-75AE-6EAB2F24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DAF6A-3F6D-750C-FC6A-9660DF524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945C8-D28B-E89C-1697-577796CAD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94306-42FF-AC76-38DC-40DA2DE0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7167-4ED5-9A01-47E9-E2E32882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3F23-CE4F-7A9B-1B97-4F54D00A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6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8BA5-1701-1D28-667C-A0B2C140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4A70-B5D2-7659-BA7E-C375589FD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139C1-D080-8F94-9F1F-2439205F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91C3D-6B20-5D0C-81A6-8E2DD6EF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4ACC-B36E-EEFE-517C-3CD30C9E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69EA-0E6C-6D74-BCC4-B159C82A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5D4F2-7C30-130A-860D-5C4B5B546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CBFB-966C-3A25-8572-9B3CACDB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6A185-B1E2-7AD3-63EF-77BFA0B2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ED654-6EAC-6AD9-3BD7-1111BC1F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CC64-5D9D-A671-9D8F-DE76F90C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09FBF-2408-5E80-5F03-87A7ABE3A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7E17F-326D-D7ED-8E03-B91736D8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A5E8B-FBEE-4F50-25C7-D1D2E2E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B7427-4A0D-4704-93B4-0690FAED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F055-6AF6-0536-C2FB-AEBAEF14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9DEE-BA2C-6884-F219-04B3EA98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F2461-793B-6186-5602-72315BEC0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18C15-A8C7-AB27-7B8E-53E683BFF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FE25E-AE7C-B076-9437-C8D14A707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B53F98-F687-F889-729A-F21F38C1C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DD5986-9CF8-816F-4E29-87A738962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EE69A-E6B7-BC6F-D0DA-D98FF471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6039B-97CA-9449-5982-FDFAC519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2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6DC4-0963-0EC5-C8A1-E589F866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B646-8E5B-1911-E778-D03AD360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6BEC3-E89F-EB51-832B-1C01A271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6BFF6-12A1-419A-0A21-D7709632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9F408-2009-7367-A10D-9F7645A6D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59845F-C54B-B4DC-6387-D6D7740B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DEE39-8D72-EF76-F00E-9C5658DF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5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1368-E4C5-34CB-6959-14DC6F36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FC1E-93B6-8FFE-2CE0-D9F7F91F3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86F32-CA6A-273F-2F39-056401886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094E0-4FD9-40A4-23D7-E3C8089A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D10B9-935C-4AA9-F002-EEC3E02B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D419A-F9EC-1EB1-77AF-937781B1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6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C68F-A672-898F-BE6D-2534C0A7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BE8EA-DA9D-184D-846B-F98175D69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642E-573A-919D-FC36-93394DFA2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621D1-1D27-8A8B-19E9-059DBCD8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F4C22-AC56-BDC7-7D65-C0434D26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3EE2E-14C0-53D4-3B69-73579F40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7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062FD-9AD7-1871-D9A3-421AD725E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88236-CD19-AD3B-E94A-5CBB34B30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3ACDD-C2CC-3C7F-3F10-B47F8992E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D0828-026B-466C-874B-8DFE45889100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9F2DC-2532-2653-F9D4-A45816EA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32E8-31C4-93B6-701C-2C6193B37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FD86-C68B-4A61-AE5F-D036DC37A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7851-3422-C5DB-C2CB-1C3CFEA008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9657-D90A-1D56-FBBB-30A61D080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16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Farhat, Nadim</dc:creator>
  <cp:lastModifiedBy>Farhat, Nadim</cp:lastModifiedBy>
  <cp:revision>1</cp:revision>
  <dcterms:created xsi:type="dcterms:W3CDTF">2023-07-24T09:08:20Z</dcterms:created>
  <dcterms:modified xsi:type="dcterms:W3CDTF">2023-07-24T09:08:29Z</dcterms:modified>
</cp:coreProperties>
</file>