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092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7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8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04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997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80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593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8496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47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84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64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98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9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81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455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01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18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21A50F-0F5D-46A8-BE3A-E0AA44763FF7}" type="datetimeFigureOut">
              <a:rPr lang="en-ID" smtClean="0"/>
              <a:t>15/12/2024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F1DB-DA6A-47DA-BE9F-2DD67E41BC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9621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AEE7-C859-41D3-8C1E-DAA8C835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1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D" sz="4000" b="1" dirty="0" err="1">
                <a:latin typeface="+mn-lt"/>
              </a:rPr>
              <a:t>Sistem</a:t>
            </a:r>
            <a:r>
              <a:rPr lang="en-ID" sz="4000" b="1" dirty="0">
                <a:latin typeface="+mn-lt"/>
              </a:rPr>
              <a:t> </a:t>
            </a:r>
            <a:r>
              <a:rPr lang="en-ID" sz="4000" b="1" dirty="0" err="1">
                <a:latin typeface="+mn-lt"/>
              </a:rPr>
              <a:t>Inferensi</a:t>
            </a:r>
            <a:r>
              <a:rPr lang="en-ID" sz="4000" b="1" dirty="0">
                <a:latin typeface="+mn-lt"/>
              </a:rPr>
              <a:t> Fuzzy</a:t>
            </a:r>
            <a:br>
              <a:rPr lang="en-ID" sz="4000" b="1" dirty="0">
                <a:latin typeface="+mn-lt"/>
              </a:rPr>
            </a:br>
            <a:r>
              <a:rPr lang="en-ID" sz="4000" b="1" dirty="0" err="1">
                <a:latin typeface="+mn-lt"/>
              </a:rPr>
              <a:t>Penentuan</a:t>
            </a:r>
            <a:r>
              <a:rPr lang="en-ID" sz="4000" b="1" dirty="0">
                <a:latin typeface="+mn-lt"/>
              </a:rPr>
              <a:t> </a:t>
            </a:r>
            <a:r>
              <a:rPr lang="en-ID" sz="4000" b="1" dirty="0" err="1">
                <a:latin typeface="+mn-lt"/>
              </a:rPr>
              <a:t>Produksi</a:t>
            </a:r>
            <a:r>
              <a:rPr lang="en-ID" sz="4000" b="1" dirty="0">
                <a:latin typeface="+mn-lt"/>
              </a:rPr>
              <a:t> </a:t>
            </a:r>
            <a:r>
              <a:rPr lang="en-ID" sz="4000" b="1" dirty="0" err="1">
                <a:latin typeface="+mn-lt"/>
              </a:rPr>
              <a:t>Berdasarkan</a:t>
            </a:r>
            <a:r>
              <a:rPr lang="en-ID" sz="4000" b="1" dirty="0">
                <a:latin typeface="+mn-lt"/>
              </a:rPr>
              <a:t> </a:t>
            </a:r>
            <a:r>
              <a:rPr lang="en-ID" sz="4000" b="1" dirty="0" err="1">
                <a:latin typeface="+mn-lt"/>
              </a:rPr>
              <a:t>Permintaan</a:t>
            </a:r>
            <a:r>
              <a:rPr lang="en-ID" sz="4000" b="1" dirty="0">
                <a:latin typeface="+mn-lt"/>
              </a:rPr>
              <a:t> dan </a:t>
            </a:r>
            <a:r>
              <a:rPr lang="en-ID" sz="4000" b="1" dirty="0" err="1">
                <a:latin typeface="+mn-lt"/>
              </a:rPr>
              <a:t>Persediaan</a:t>
            </a:r>
            <a:br>
              <a:rPr lang="en-ID" sz="4000" b="1" dirty="0">
                <a:latin typeface="+mn-lt"/>
              </a:rPr>
            </a:br>
            <a:br>
              <a:rPr lang="en-ID" sz="4000" b="1" dirty="0">
                <a:latin typeface="+mn-lt"/>
              </a:rPr>
            </a:br>
            <a:r>
              <a:rPr lang="en-ID" sz="4000" b="1" dirty="0">
                <a:latin typeface="+mn-lt"/>
              </a:rPr>
              <a:t>Farhat adriansyah</a:t>
            </a:r>
            <a:br>
              <a:rPr lang="en-ID" sz="4000" b="1" dirty="0">
                <a:latin typeface="+mn-lt"/>
              </a:rPr>
            </a:br>
            <a:r>
              <a:rPr lang="en-ID" sz="4000" b="1" dirty="0">
                <a:latin typeface="+mn-lt"/>
              </a:rPr>
              <a:t>221011400463</a:t>
            </a:r>
          </a:p>
        </p:txBody>
      </p:sp>
    </p:spTree>
    <p:extLst>
      <p:ext uri="{BB962C8B-B14F-4D97-AF65-F5344CB8AC3E}">
        <p14:creationId xmlns:p14="http://schemas.microsoft.com/office/powerpoint/2010/main" val="413587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FC7F-660C-48BB-BD5C-266CB11B6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098" y="1687126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D" sz="2000" b="1" dirty="0"/>
              <a:t>Data</a:t>
            </a:r>
          </a:p>
          <a:p>
            <a:r>
              <a:rPr lang="en-ID" b="1" dirty="0"/>
              <a:t>Input: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b="1" dirty="0" err="1"/>
              <a:t>Permintaan</a:t>
            </a:r>
            <a:r>
              <a:rPr lang="en-ID" b="1" dirty="0"/>
              <a:t> = 3500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b="1" dirty="0" err="1"/>
              <a:t>Persediaan</a:t>
            </a:r>
            <a:r>
              <a:rPr lang="en-ID" b="1" dirty="0"/>
              <a:t> = 500</a:t>
            </a:r>
          </a:p>
          <a:p>
            <a:r>
              <a:rPr lang="en-ID" b="1" dirty="0"/>
              <a:t>Output yang </a:t>
            </a:r>
            <a:r>
              <a:rPr lang="en-ID" b="1" dirty="0" err="1"/>
              <a:t>dicari</a:t>
            </a:r>
            <a:r>
              <a:rPr lang="en-ID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b="1" dirty="0" err="1"/>
              <a:t>Produksi</a:t>
            </a:r>
            <a:endParaRPr lang="en-ID" b="1" dirty="0"/>
          </a:p>
          <a:p>
            <a:pPr marL="0" indent="0">
              <a:buNone/>
            </a:pPr>
            <a:endParaRPr lang="en-ID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5A143A-CEF4-45FF-B7B6-E50610D6091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91173" y="1694308"/>
            <a:ext cx="629076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800" b="1" dirty="0" err="1"/>
              <a:t>Keanggotaan</a:t>
            </a:r>
            <a:r>
              <a:rPr lang="en-ID" sz="1800" b="1" dirty="0"/>
              <a:t> </a:t>
            </a:r>
            <a:r>
              <a:rPr lang="en-ID" sz="1800" b="1" dirty="0" err="1"/>
              <a:t>Permintaan</a:t>
            </a:r>
            <a:endParaRPr lang="en-ID" sz="18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Turun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(4000 - 3500) / 3000 = 0.1667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min((3500 - 1000) / 3000, (7000 - 3500) / 3000) = 0.8333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Naik: (3500 - 4000) / 3000 = 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Hasil: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Turun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0.1667,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0.8333, Naik = 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524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4C9BDB5-AFC1-4CC8-87F6-01A756FDB5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5186" y="1687126"/>
            <a:ext cx="48927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Keanggotaan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Persediaan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Sedikit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(400 - 500) / 400 = 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Sedang: min((500 - 200) / 200, (800 - 500) / 200) = 1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Banyak: (500 - 600) / 400 = 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Hasil: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Sedikit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0, Sedang = 1, Banyak = 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17C024-7FCD-4B13-A4F4-3208B8539D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1" y="1843715"/>
            <a:ext cx="6096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Aturan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(Rules)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Permintaan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Turun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Persediaan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Sedang →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Produksi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Berkurang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 = 7000 - (0.1667 × 5000) = 6166.5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Permintaan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Persediaan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Sedang →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Produksi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Bertambah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 = 2000 + (0.8333 × 5000) = 6166.5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271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AAAC149-2A6E-4B0B-A861-7BF9B69AFF9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79423" y="1690688"/>
            <a:ext cx="569277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Defuzzifikasi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Rumus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z = (Σ(μ * z)) / Σ(μ)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Numerator: (0.1667 × 6166.5) + (0.8333 × 6166.5) = 6166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Denominator: 0.1667 + 0.8333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Hasil Akhir (z):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6166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53CC0-038E-4275-AE8D-15B34FC0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690688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1800" b="1" dirty="0"/>
              <a:t>Kesimpulan</a:t>
            </a:r>
          </a:p>
          <a:p>
            <a:pPr marL="0" indent="0">
              <a:buNone/>
            </a:pPr>
            <a:endParaRPr lang="fi-FI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i-FI" sz="1800" b="1" dirty="0"/>
              <a:t>Input:</a:t>
            </a:r>
            <a:endParaRPr lang="fi-FI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800" dirty="0"/>
              <a:t>Permintaan = 3500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800" dirty="0"/>
              <a:t>Persediaan = 500</a:t>
            </a:r>
          </a:p>
          <a:p>
            <a:pPr marL="457200" lvl="1" indent="0">
              <a:buNone/>
            </a:pPr>
            <a:endParaRPr lang="fi-FI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i-FI" sz="1800" b="1" dirty="0"/>
              <a:t>Output:</a:t>
            </a:r>
            <a:endParaRPr lang="fi-FI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800" dirty="0"/>
              <a:t>Produksi = </a:t>
            </a:r>
            <a:r>
              <a:rPr lang="fi-FI" sz="1800" b="1" dirty="0"/>
              <a:t>6166 unit</a:t>
            </a:r>
            <a:endParaRPr lang="fi-FI" sz="1800" dirty="0"/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248459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252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Sistem Inferensi Fuzzy Penentuan Produksi Berdasarkan Permintaan dan Persediaan  Farhat adriansyah 221011400463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Inferensi Fuzzy Penentuan Produksi Berdasarkan Permintaan dan Persediaan  Farhat adriansyah 221011400463</dc:title>
  <dc:creator>farhat adriansyah</dc:creator>
  <cp:lastModifiedBy>farhat adriansyah</cp:lastModifiedBy>
  <cp:revision>1</cp:revision>
  <dcterms:created xsi:type="dcterms:W3CDTF">2024-12-15T11:15:54Z</dcterms:created>
  <dcterms:modified xsi:type="dcterms:W3CDTF">2024-12-15T11:29:15Z</dcterms:modified>
</cp:coreProperties>
</file>