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58" r:id="rId6"/>
    <p:sldId id="263" r:id="rId7"/>
    <p:sldId id="259" r:id="rId8"/>
    <p:sldId id="260" r:id="rId9"/>
    <p:sldId id="268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55522-88C4-44AE-8214-B26626CEC970}" v="64" dt="2024-09-12T19:09:5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 shaikh" userId="0524e53b10dd128b" providerId="LiveId" clId="{4B955522-88C4-44AE-8214-B26626CEC970}"/>
    <pc:docChg chg="custSel modSld">
      <pc:chgData name="Farheen shaikh" userId="0524e53b10dd128b" providerId="LiveId" clId="{4B955522-88C4-44AE-8214-B26626CEC970}" dt="2024-09-12T19:09:57.163" v="783" actId="20577"/>
      <pc:docMkLst>
        <pc:docMk/>
      </pc:docMkLst>
      <pc:sldChg chg="modSp mod">
        <pc:chgData name="Farheen shaikh" userId="0524e53b10dd128b" providerId="LiveId" clId="{4B955522-88C4-44AE-8214-B26626CEC970}" dt="2024-09-12T10:42:35.686" v="8" actId="207"/>
        <pc:sldMkLst>
          <pc:docMk/>
          <pc:sldMk cId="3881368270" sldId="258"/>
        </pc:sldMkLst>
        <pc:spChg chg="mod">
          <ac:chgData name="Farheen shaikh" userId="0524e53b10dd128b" providerId="LiveId" clId="{4B955522-88C4-44AE-8214-B26626CEC970}" dt="2024-09-12T10:42:35.686" v="8" actId="207"/>
          <ac:spMkLst>
            <pc:docMk/>
            <pc:sldMk cId="3881368270" sldId="258"/>
            <ac:spMk id="3" creationId="{11612856-0D51-3110-F68A-FE753E9BBFDF}"/>
          </ac:spMkLst>
        </pc:spChg>
      </pc:sldChg>
      <pc:sldChg chg="addSp delSp modSp mod modAnim">
        <pc:chgData name="Farheen shaikh" userId="0524e53b10dd128b" providerId="LiveId" clId="{4B955522-88C4-44AE-8214-B26626CEC970}" dt="2024-09-12T19:09:57.163" v="783" actId="20577"/>
        <pc:sldMkLst>
          <pc:docMk/>
          <pc:sldMk cId="1225184561" sldId="261"/>
        </pc:sldMkLst>
        <pc:spChg chg="del mod">
          <ac:chgData name="Farheen shaikh" userId="0524e53b10dd128b" providerId="LiveId" clId="{4B955522-88C4-44AE-8214-B26626CEC970}" dt="2024-09-12T11:13:33.550" v="697" actId="26606"/>
          <ac:spMkLst>
            <pc:docMk/>
            <pc:sldMk cId="1225184561" sldId="261"/>
            <ac:spMk id="6" creationId="{C0BA3A85-AD9F-8D4A-BC44-09781AD3B421}"/>
          </ac:spMkLst>
        </pc:spChg>
        <pc:graphicFrameChg chg="add mod modGraphic">
          <ac:chgData name="Farheen shaikh" userId="0524e53b10dd128b" providerId="LiveId" clId="{4B955522-88C4-44AE-8214-B26626CEC970}" dt="2024-09-12T19:09:57.163" v="783" actId="20577"/>
          <ac:graphicFrameMkLst>
            <pc:docMk/>
            <pc:sldMk cId="1225184561" sldId="261"/>
            <ac:graphicFrameMk id="8" creationId="{F73414BF-04E7-4C28-2611-5D53AD624A9D}"/>
          </ac:graphicFrameMkLst>
        </pc:graphicFrameChg>
      </pc:sldChg>
      <pc:sldChg chg="modSp mod">
        <pc:chgData name="Farheen shaikh" userId="0524e53b10dd128b" providerId="LiveId" clId="{4B955522-88C4-44AE-8214-B26626CEC970}" dt="2024-09-12T10:42:09.175" v="7" actId="207"/>
        <pc:sldMkLst>
          <pc:docMk/>
          <pc:sldMk cId="1359886225" sldId="262"/>
        </pc:sldMkLst>
        <pc:graphicFrameChg chg="modGraphic">
          <ac:chgData name="Farheen shaikh" userId="0524e53b10dd128b" providerId="LiveId" clId="{4B955522-88C4-44AE-8214-B26626CEC970}" dt="2024-09-12T10:42:09.175" v="7" actId="207"/>
          <ac:graphicFrameMkLst>
            <pc:docMk/>
            <pc:sldMk cId="1359886225" sldId="262"/>
            <ac:graphicFrameMk id="5" creationId="{88F2C4DA-9C7D-3ACB-9FCD-D837C2F0D72C}"/>
          </ac:graphicFrameMkLst>
        </pc:graphicFrameChg>
      </pc:sldChg>
      <pc:sldChg chg="modSp mod">
        <pc:chgData name="Farheen shaikh" userId="0524e53b10dd128b" providerId="LiveId" clId="{4B955522-88C4-44AE-8214-B26626CEC970}" dt="2024-09-12T19:04:03.304" v="777" actId="20577"/>
        <pc:sldMkLst>
          <pc:docMk/>
          <pc:sldMk cId="2555842261" sldId="263"/>
        </pc:sldMkLst>
        <pc:spChg chg="mod">
          <ac:chgData name="Farheen shaikh" userId="0524e53b10dd128b" providerId="LiveId" clId="{4B955522-88C4-44AE-8214-B26626CEC970}" dt="2024-09-12T18:34:11.892" v="762" actId="20577"/>
          <ac:spMkLst>
            <pc:docMk/>
            <pc:sldMk cId="2555842261" sldId="263"/>
            <ac:spMk id="2" creationId="{53400B20-6B96-57C4-0749-BC0594ACD220}"/>
          </ac:spMkLst>
        </pc:spChg>
        <pc:graphicFrameChg chg="mod">
          <ac:chgData name="Farheen shaikh" userId="0524e53b10dd128b" providerId="LiveId" clId="{4B955522-88C4-44AE-8214-B26626CEC970}" dt="2024-09-12T19:04:03.304" v="777" actId="20577"/>
          <ac:graphicFrameMkLst>
            <pc:docMk/>
            <pc:sldMk cId="2555842261" sldId="263"/>
            <ac:graphicFrameMk id="5" creationId="{A4761101-31C2-0CC6-8B44-5C2EA217307C}"/>
          </ac:graphicFrameMkLst>
        </pc:graphicFrameChg>
      </pc:sldChg>
      <pc:sldChg chg="modSp">
        <pc:chgData name="Farheen shaikh" userId="0524e53b10dd128b" providerId="LiveId" clId="{4B955522-88C4-44AE-8214-B26626CEC970}" dt="2024-09-12T10:43:11.163" v="10" actId="207"/>
        <pc:sldMkLst>
          <pc:docMk/>
          <pc:sldMk cId="1512189352" sldId="265"/>
        </pc:sldMkLst>
        <pc:spChg chg="mod">
          <ac:chgData name="Farheen shaikh" userId="0524e53b10dd128b" providerId="LiveId" clId="{4B955522-88C4-44AE-8214-B26626CEC970}" dt="2024-09-12T10:43:01.514" v="9" actId="207"/>
          <ac:spMkLst>
            <pc:docMk/>
            <pc:sldMk cId="1512189352" sldId="265"/>
            <ac:spMk id="3" creationId="{CDF9F52C-67D0-EEBA-E0C9-930C7916F0F2}"/>
          </ac:spMkLst>
        </pc:spChg>
        <pc:spChg chg="mod">
          <ac:chgData name="Farheen shaikh" userId="0524e53b10dd128b" providerId="LiveId" clId="{4B955522-88C4-44AE-8214-B26626CEC970}" dt="2024-09-12T10:43:11.163" v="10" actId="207"/>
          <ac:spMkLst>
            <pc:docMk/>
            <pc:sldMk cId="1512189352" sldId="265"/>
            <ac:spMk id="4" creationId="{B1105E56-5C89-31A0-CE34-85C56E4E8A02}"/>
          </ac:spMkLst>
        </pc:spChg>
      </pc:sldChg>
      <pc:sldChg chg="modSp">
        <pc:chgData name="Farheen shaikh" userId="0524e53b10dd128b" providerId="LiveId" clId="{4B955522-88C4-44AE-8214-B26626CEC970}" dt="2024-09-12T10:41:43.462" v="2" actId="207"/>
        <pc:sldMkLst>
          <pc:docMk/>
          <pc:sldMk cId="2768339619" sldId="266"/>
        </pc:sldMkLst>
        <pc:spChg chg="mod">
          <ac:chgData name="Farheen shaikh" userId="0524e53b10dd128b" providerId="LiveId" clId="{4B955522-88C4-44AE-8214-B26626CEC970}" dt="2024-09-12T10:41:38.730" v="1" actId="207"/>
          <ac:spMkLst>
            <pc:docMk/>
            <pc:sldMk cId="2768339619" sldId="266"/>
            <ac:spMk id="3" creationId="{4E1A8913-96E3-FFF7-5292-8DD630AACA1B}"/>
          </ac:spMkLst>
        </pc:spChg>
        <pc:spChg chg="mod">
          <ac:chgData name="Farheen shaikh" userId="0524e53b10dd128b" providerId="LiveId" clId="{4B955522-88C4-44AE-8214-B26626CEC970}" dt="2024-09-12T10:41:43.462" v="2" actId="207"/>
          <ac:spMkLst>
            <pc:docMk/>
            <pc:sldMk cId="2768339619" sldId="266"/>
            <ac:spMk id="5" creationId="{C76D3D21-A959-6DE8-782B-259D334B068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50.svg"/><Relationship Id="rId4" Type="http://schemas.openxmlformats.org/officeDocument/2006/relationships/image" Target="../media/image46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50.svg"/><Relationship Id="rId4" Type="http://schemas.openxmlformats.org/officeDocument/2006/relationships/image" Target="../media/image46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09E2D-FDDF-4921-B975-121F5BBB4D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8C4305-022C-45EC-9AA8-59BEBD024F60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Project Overview</a:t>
          </a:r>
          <a:endParaRPr lang="en-US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F746165-F427-4219-944A-FD59CA16060B}" type="parTrans" cxnId="{D6E4AA97-EDE4-4FA7-9774-B2D4A448AE5F}">
      <dgm:prSet/>
      <dgm:spPr/>
      <dgm:t>
        <a:bodyPr/>
        <a:lstStyle/>
        <a:p>
          <a:endParaRPr lang="en-US"/>
        </a:p>
      </dgm:t>
    </dgm:pt>
    <dgm:pt modelId="{28583EE5-3540-4FE9-97C1-791FC75106AA}" type="sibTrans" cxnId="{D6E4AA97-EDE4-4FA7-9774-B2D4A448AE5F}">
      <dgm:prSet/>
      <dgm:spPr/>
      <dgm:t>
        <a:bodyPr/>
        <a:lstStyle/>
        <a:p>
          <a:endParaRPr lang="en-US"/>
        </a:p>
      </dgm:t>
    </dgm:pt>
    <dgm:pt modelId="{767DE00A-2C6E-4A0F-BB80-885281D7E6B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Import Data into SQL (Structured Query Language</a:t>
          </a:r>
          <a:r>
            <a:rPr lang="en-GB" dirty="0">
              <a:solidFill>
                <a:srgbClr val="002060"/>
              </a:solidFill>
            </a:rPr>
            <a:t>)</a:t>
          </a:r>
          <a:endParaRPr lang="en-US" dirty="0">
            <a:solidFill>
              <a:srgbClr val="002060"/>
            </a:solidFill>
          </a:endParaRPr>
        </a:p>
      </dgm:t>
    </dgm:pt>
    <dgm:pt modelId="{44B2E625-49CC-401D-BE85-D9EA00FA9206}" type="parTrans" cxnId="{367829DA-7B67-47E4-801F-886B4A263140}">
      <dgm:prSet/>
      <dgm:spPr/>
      <dgm:t>
        <a:bodyPr/>
        <a:lstStyle/>
        <a:p>
          <a:endParaRPr lang="en-US"/>
        </a:p>
      </dgm:t>
    </dgm:pt>
    <dgm:pt modelId="{12EA28E7-73C3-4807-9273-D43AE8F2A04A}" type="sibTrans" cxnId="{367829DA-7B67-47E4-801F-886B4A263140}">
      <dgm:prSet/>
      <dgm:spPr/>
      <dgm:t>
        <a:bodyPr/>
        <a:lstStyle/>
        <a:p>
          <a:endParaRPr lang="en-US"/>
        </a:p>
      </dgm:t>
    </dgm:pt>
    <dgm:pt modelId="{E7B37F5C-208C-4712-9FAD-9843C03B6E4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Connect SQL to Power BI</a:t>
          </a:r>
          <a:endParaRPr lang="en-US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49E8B1D-DC47-4C60-9C74-A1C31EC07944}" type="parTrans" cxnId="{6776366C-92EA-4F31-A3BC-C84FB77C08CD}">
      <dgm:prSet/>
      <dgm:spPr/>
      <dgm:t>
        <a:bodyPr/>
        <a:lstStyle/>
        <a:p>
          <a:endParaRPr lang="en-US"/>
        </a:p>
      </dgm:t>
    </dgm:pt>
    <dgm:pt modelId="{1F1279A8-32BC-4956-9022-ACD3C600D8BD}" type="sibTrans" cxnId="{6776366C-92EA-4F31-A3BC-C84FB77C08CD}">
      <dgm:prSet/>
      <dgm:spPr/>
      <dgm:t>
        <a:bodyPr/>
        <a:lstStyle/>
        <a:p>
          <a:endParaRPr lang="en-US"/>
        </a:p>
      </dgm:t>
    </dgm:pt>
    <dgm:pt modelId="{1993830D-6B17-42C3-8525-9AC0CC1B5F75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Data processing and DAX</a:t>
          </a:r>
          <a:endParaRPr lang="en-US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C67EAFC-4FDD-45A5-8036-C29965AF9460}" type="parTrans" cxnId="{E682EDCA-A8C4-47B3-91E2-163D0EA2E694}">
      <dgm:prSet/>
      <dgm:spPr/>
      <dgm:t>
        <a:bodyPr/>
        <a:lstStyle/>
        <a:p>
          <a:endParaRPr lang="en-US"/>
        </a:p>
      </dgm:t>
    </dgm:pt>
    <dgm:pt modelId="{D4A61E67-1683-47D8-AE6D-BA70A14C9AE4}" type="sibTrans" cxnId="{E682EDCA-A8C4-47B3-91E2-163D0EA2E694}">
      <dgm:prSet/>
      <dgm:spPr/>
      <dgm:t>
        <a:bodyPr/>
        <a:lstStyle/>
        <a:p>
          <a:endParaRPr lang="en-US"/>
        </a:p>
      </dgm:t>
    </dgm:pt>
    <dgm:pt modelId="{2AE9CC28-D814-48C0-B267-89A69FB383B6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Create a Dashboard</a:t>
          </a:r>
          <a:endParaRPr lang="en-US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4FE369A-25DB-4460-A544-A981F3575BE4}" type="parTrans" cxnId="{A6F41893-C2AD-4B9D-9A6E-042F576F194A}">
      <dgm:prSet/>
      <dgm:spPr/>
      <dgm:t>
        <a:bodyPr/>
        <a:lstStyle/>
        <a:p>
          <a:endParaRPr lang="en-US"/>
        </a:p>
      </dgm:t>
    </dgm:pt>
    <dgm:pt modelId="{703C8F9F-6960-4260-A98E-02AF6F306F8D}" type="sibTrans" cxnId="{A6F41893-C2AD-4B9D-9A6E-042F576F194A}">
      <dgm:prSet/>
      <dgm:spPr/>
      <dgm:t>
        <a:bodyPr/>
        <a:lstStyle/>
        <a:p>
          <a:endParaRPr lang="en-US"/>
        </a:p>
      </dgm:t>
    </dgm:pt>
    <dgm:pt modelId="{E15B8B47-680A-44B7-8F1D-1BDF138BEF0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Insights from the report</a:t>
          </a:r>
          <a:endParaRPr lang="en-US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B697D7B-5792-407A-AD6F-6776CF13A3EA}" type="parTrans" cxnId="{CAB971B8-B386-4F4C-9C0E-E30AA19ACBB5}">
      <dgm:prSet/>
      <dgm:spPr/>
      <dgm:t>
        <a:bodyPr/>
        <a:lstStyle/>
        <a:p>
          <a:endParaRPr lang="en-US"/>
        </a:p>
      </dgm:t>
    </dgm:pt>
    <dgm:pt modelId="{54D4F2B9-E6FB-4A40-B48F-ABD6E7560A38}" type="sibTrans" cxnId="{CAB971B8-B386-4F4C-9C0E-E30AA19ACBB5}">
      <dgm:prSet/>
      <dgm:spPr/>
      <dgm:t>
        <a:bodyPr/>
        <a:lstStyle/>
        <a:p>
          <a:endParaRPr lang="en-US"/>
        </a:p>
      </dgm:t>
    </dgm:pt>
    <dgm:pt modelId="{F7F96548-145B-430F-949C-D4E9C1B5A3BA}" type="pres">
      <dgm:prSet presAssocID="{F5309E2D-FDDF-4921-B975-121F5BBB4DC5}" presName="root" presStyleCnt="0">
        <dgm:presLayoutVars>
          <dgm:dir/>
          <dgm:resizeHandles val="exact"/>
        </dgm:presLayoutVars>
      </dgm:prSet>
      <dgm:spPr/>
    </dgm:pt>
    <dgm:pt modelId="{4DF6B240-DD6F-4B22-AA62-21E26CD76A18}" type="pres">
      <dgm:prSet presAssocID="{8E8C4305-022C-45EC-9AA8-59BEBD024F60}" presName="compNode" presStyleCnt="0"/>
      <dgm:spPr/>
    </dgm:pt>
    <dgm:pt modelId="{81B86540-8EB6-46FE-BA12-72CE1770AAF2}" type="pres">
      <dgm:prSet presAssocID="{8E8C4305-022C-45EC-9AA8-59BEBD024F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BD6A01-C1FF-4666-B686-F225647DC737}" type="pres">
      <dgm:prSet presAssocID="{8E8C4305-022C-45EC-9AA8-59BEBD024F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B5633C84-EC34-4ADA-8C29-E78475222C61}" type="pres">
      <dgm:prSet presAssocID="{8E8C4305-022C-45EC-9AA8-59BEBD024F60}" presName="spaceRect" presStyleCnt="0"/>
      <dgm:spPr/>
    </dgm:pt>
    <dgm:pt modelId="{8D91442F-0887-480B-B7F1-3C1110B2E297}" type="pres">
      <dgm:prSet presAssocID="{8E8C4305-022C-45EC-9AA8-59BEBD024F60}" presName="textRect" presStyleLbl="revTx" presStyleIdx="0" presStyleCnt="6">
        <dgm:presLayoutVars>
          <dgm:chMax val="1"/>
          <dgm:chPref val="1"/>
        </dgm:presLayoutVars>
      </dgm:prSet>
      <dgm:spPr/>
    </dgm:pt>
    <dgm:pt modelId="{CC98B2B3-EAD5-46E6-9F79-5DC078219AFB}" type="pres">
      <dgm:prSet presAssocID="{28583EE5-3540-4FE9-97C1-791FC75106AA}" presName="sibTrans" presStyleCnt="0"/>
      <dgm:spPr/>
    </dgm:pt>
    <dgm:pt modelId="{01908CF0-B1C4-4B26-8482-AB30FDAA9B5A}" type="pres">
      <dgm:prSet presAssocID="{767DE00A-2C6E-4A0F-BB80-885281D7E6BF}" presName="compNode" presStyleCnt="0"/>
      <dgm:spPr/>
    </dgm:pt>
    <dgm:pt modelId="{0FE71B17-E42B-487E-B2B1-87B54365BE5F}" type="pres">
      <dgm:prSet presAssocID="{767DE00A-2C6E-4A0F-BB80-885281D7E6B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B9A51C6-94E8-4932-A5E2-147BC439102C}" type="pres">
      <dgm:prSet presAssocID="{767DE00A-2C6E-4A0F-BB80-885281D7E6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14465F-95E9-4CB6-A9A6-115CFFD323C3}" type="pres">
      <dgm:prSet presAssocID="{767DE00A-2C6E-4A0F-BB80-885281D7E6BF}" presName="spaceRect" presStyleCnt="0"/>
      <dgm:spPr/>
    </dgm:pt>
    <dgm:pt modelId="{8AA80805-5E91-4F7A-8035-1FE16A2F0375}" type="pres">
      <dgm:prSet presAssocID="{767DE00A-2C6E-4A0F-BB80-885281D7E6BF}" presName="textRect" presStyleLbl="revTx" presStyleIdx="1" presStyleCnt="6">
        <dgm:presLayoutVars>
          <dgm:chMax val="1"/>
          <dgm:chPref val="1"/>
        </dgm:presLayoutVars>
      </dgm:prSet>
      <dgm:spPr/>
    </dgm:pt>
    <dgm:pt modelId="{25AFEF4A-5DEE-4B23-B8F8-AA6556B10476}" type="pres">
      <dgm:prSet presAssocID="{12EA28E7-73C3-4807-9273-D43AE8F2A04A}" presName="sibTrans" presStyleCnt="0"/>
      <dgm:spPr/>
    </dgm:pt>
    <dgm:pt modelId="{594263FB-1927-4778-89A2-02E40A388D93}" type="pres">
      <dgm:prSet presAssocID="{E7B37F5C-208C-4712-9FAD-9843C03B6E4E}" presName="compNode" presStyleCnt="0"/>
      <dgm:spPr/>
    </dgm:pt>
    <dgm:pt modelId="{EB9500C7-0806-4331-9B87-F85184914111}" type="pres">
      <dgm:prSet presAssocID="{E7B37F5C-208C-4712-9FAD-9843C03B6E4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CCAD7B2-0A1C-48A1-80BD-38284F77FEF6}" type="pres">
      <dgm:prSet presAssocID="{E7B37F5C-208C-4712-9FAD-9843C03B6E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 Dashboard"/>
        </a:ext>
      </dgm:extLst>
    </dgm:pt>
    <dgm:pt modelId="{9FCAD920-4FD5-493E-815A-69C2D8F5D5DA}" type="pres">
      <dgm:prSet presAssocID="{E7B37F5C-208C-4712-9FAD-9843C03B6E4E}" presName="spaceRect" presStyleCnt="0"/>
      <dgm:spPr/>
    </dgm:pt>
    <dgm:pt modelId="{BA90C46D-9F9C-4954-956B-71E5D6B3A7C0}" type="pres">
      <dgm:prSet presAssocID="{E7B37F5C-208C-4712-9FAD-9843C03B6E4E}" presName="textRect" presStyleLbl="revTx" presStyleIdx="2" presStyleCnt="6">
        <dgm:presLayoutVars>
          <dgm:chMax val="1"/>
          <dgm:chPref val="1"/>
        </dgm:presLayoutVars>
      </dgm:prSet>
      <dgm:spPr/>
    </dgm:pt>
    <dgm:pt modelId="{D3124B86-A028-43DB-8188-522479FA08A7}" type="pres">
      <dgm:prSet presAssocID="{1F1279A8-32BC-4956-9022-ACD3C600D8BD}" presName="sibTrans" presStyleCnt="0"/>
      <dgm:spPr/>
    </dgm:pt>
    <dgm:pt modelId="{34EB0955-90D7-44A7-8455-A4DBA4EACE44}" type="pres">
      <dgm:prSet presAssocID="{1993830D-6B17-42C3-8525-9AC0CC1B5F75}" presName="compNode" presStyleCnt="0"/>
      <dgm:spPr/>
    </dgm:pt>
    <dgm:pt modelId="{E805302A-1192-41F8-BDD0-273CA6AE9BD3}" type="pres">
      <dgm:prSet presAssocID="{1993830D-6B17-42C3-8525-9AC0CC1B5F7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DDF7129-6799-412B-A022-ADADBC393808}" type="pres">
      <dgm:prSet presAssocID="{1993830D-6B17-42C3-8525-9AC0CC1B5F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Analytics Query"/>
        </a:ext>
      </dgm:extLst>
    </dgm:pt>
    <dgm:pt modelId="{21289241-3AC4-4A20-8E3D-7BCF0AD8CD27}" type="pres">
      <dgm:prSet presAssocID="{1993830D-6B17-42C3-8525-9AC0CC1B5F75}" presName="spaceRect" presStyleCnt="0"/>
      <dgm:spPr/>
    </dgm:pt>
    <dgm:pt modelId="{4FF8C8B9-0602-4F64-BBCA-A3569D76270A}" type="pres">
      <dgm:prSet presAssocID="{1993830D-6B17-42C3-8525-9AC0CC1B5F75}" presName="textRect" presStyleLbl="revTx" presStyleIdx="3" presStyleCnt="6">
        <dgm:presLayoutVars>
          <dgm:chMax val="1"/>
          <dgm:chPref val="1"/>
        </dgm:presLayoutVars>
      </dgm:prSet>
      <dgm:spPr/>
    </dgm:pt>
    <dgm:pt modelId="{B0532891-26E1-43CE-B297-73835EAEA990}" type="pres">
      <dgm:prSet presAssocID="{D4A61E67-1683-47D8-AE6D-BA70A14C9AE4}" presName="sibTrans" presStyleCnt="0"/>
      <dgm:spPr/>
    </dgm:pt>
    <dgm:pt modelId="{8C0D8CDE-D23B-494F-B6FE-8709960F369C}" type="pres">
      <dgm:prSet presAssocID="{2AE9CC28-D814-48C0-B267-89A69FB383B6}" presName="compNode" presStyleCnt="0"/>
      <dgm:spPr/>
    </dgm:pt>
    <dgm:pt modelId="{577D8DD6-B801-43AD-B018-60F26284EDBA}" type="pres">
      <dgm:prSet presAssocID="{2AE9CC28-D814-48C0-B267-89A69FB383B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1BBB71-3B57-4F31-8AD9-265106AFF20B}" type="pres">
      <dgm:prSet presAssocID="{2AE9CC28-D814-48C0-B267-89A69FB383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7A9034D6-0039-462F-8F33-A3F76A2B7A57}" type="pres">
      <dgm:prSet presAssocID="{2AE9CC28-D814-48C0-B267-89A69FB383B6}" presName="spaceRect" presStyleCnt="0"/>
      <dgm:spPr/>
    </dgm:pt>
    <dgm:pt modelId="{C9473ACD-32DD-4A17-94C2-25E94E81ABFD}" type="pres">
      <dgm:prSet presAssocID="{2AE9CC28-D814-48C0-B267-89A69FB383B6}" presName="textRect" presStyleLbl="revTx" presStyleIdx="4" presStyleCnt="6">
        <dgm:presLayoutVars>
          <dgm:chMax val="1"/>
          <dgm:chPref val="1"/>
        </dgm:presLayoutVars>
      </dgm:prSet>
      <dgm:spPr/>
    </dgm:pt>
    <dgm:pt modelId="{833F9D23-C30C-4A03-AEA6-EED7C4107277}" type="pres">
      <dgm:prSet presAssocID="{703C8F9F-6960-4260-A98E-02AF6F306F8D}" presName="sibTrans" presStyleCnt="0"/>
      <dgm:spPr/>
    </dgm:pt>
    <dgm:pt modelId="{AB49F56C-D4ED-4048-A658-1F0E9412D74B}" type="pres">
      <dgm:prSet presAssocID="{E15B8B47-680A-44B7-8F1D-1BDF138BEF0F}" presName="compNode" presStyleCnt="0"/>
      <dgm:spPr/>
    </dgm:pt>
    <dgm:pt modelId="{FF229471-0D26-4C94-AC89-DE64EA57870D}" type="pres">
      <dgm:prSet presAssocID="{E15B8B47-680A-44B7-8F1D-1BDF138BEF0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4E1A6D5-BF9F-4F13-B098-122422A8DF58}" type="pres">
      <dgm:prSet presAssocID="{E15B8B47-680A-44B7-8F1D-1BDF138BEF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92F3218C-12C5-48BE-BD26-819EEF6F66CE}" type="pres">
      <dgm:prSet presAssocID="{E15B8B47-680A-44B7-8F1D-1BDF138BEF0F}" presName="spaceRect" presStyleCnt="0"/>
      <dgm:spPr/>
    </dgm:pt>
    <dgm:pt modelId="{669073B5-85CA-4ABC-983B-CE4804901825}" type="pres">
      <dgm:prSet presAssocID="{E15B8B47-680A-44B7-8F1D-1BDF138BEF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E4F107-D738-453C-8573-FF878BB79B22}" type="presOf" srcId="{8E8C4305-022C-45EC-9AA8-59BEBD024F60}" destId="{8D91442F-0887-480B-B7F1-3C1110B2E297}" srcOrd="0" destOrd="0" presId="urn:microsoft.com/office/officeart/2018/5/layout/IconLeafLabelList"/>
    <dgm:cxn modelId="{6776366C-92EA-4F31-A3BC-C84FB77C08CD}" srcId="{F5309E2D-FDDF-4921-B975-121F5BBB4DC5}" destId="{E7B37F5C-208C-4712-9FAD-9843C03B6E4E}" srcOrd="2" destOrd="0" parTransId="{949E8B1D-DC47-4C60-9C74-A1C31EC07944}" sibTransId="{1F1279A8-32BC-4956-9022-ACD3C600D8BD}"/>
    <dgm:cxn modelId="{7DD6B679-8D0E-48C2-83F6-88D415CE9AD9}" type="presOf" srcId="{2AE9CC28-D814-48C0-B267-89A69FB383B6}" destId="{C9473ACD-32DD-4A17-94C2-25E94E81ABFD}" srcOrd="0" destOrd="0" presId="urn:microsoft.com/office/officeart/2018/5/layout/IconLeafLabelList"/>
    <dgm:cxn modelId="{56EF0592-E71E-460A-8466-EAA3D0C89869}" type="presOf" srcId="{1993830D-6B17-42C3-8525-9AC0CC1B5F75}" destId="{4FF8C8B9-0602-4F64-BBCA-A3569D76270A}" srcOrd="0" destOrd="0" presId="urn:microsoft.com/office/officeart/2018/5/layout/IconLeafLabelList"/>
    <dgm:cxn modelId="{A6F41893-C2AD-4B9D-9A6E-042F576F194A}" srcId="{F5309E2D-FDDF-4921-B975-121F5BBB4DC5}" destId="{2AE9CC28-D814-48C0-B267-89A69FB383B6}" srcOrd="4" destOrd="0" parTransId="{24FE369A-25DB-4460-A544-A981F3575BE4}" sibTransId="{703C8F9F-6960-4260-A98E-02AF6F306F8D}"/>
    <dgm:cxn modelId="{D6E4AA97-EDE4-4FA7-9774-B2D4A448AE5F}" srcId="{F5309E2D-FDDF-4921-B975-121F5BBB4DC5}" destId="{8E8C4305-022C-45EC-9AA8-59BEBD024F60}" srcOrd="0" destOrd="0" parTransId="{7F746165-F427-4219-944A-FD59CA16060B}" sibTransId="{28583EE5-3540-4FE9-97C1-791FC75106AA}"/>
    <dgm:cxn modelId="{3E8198B6-97A1-4EF9-9ECA-B2097D8F600C}" type="presOf" srcId="{E7B37F5C-208C-4712-9FAD-9843C03B6E4E}" destId="{BA90C46D-9F9C-4954-956B-71E5D6B3A7C0}" srcOrd="0" destOrd="0" presId="urn:microsoft.com/office/officeart/2018/5/layout/IconLeafLabelList"/>
    <dgm:cxn modelId="{CAB971B8-B386-4F4C-9C0E-E30AA19ACBB5}" srcId="{F5309E2D-FDDF-4921-B975-121F5BBB4DC5}" destId="{E15B8B47-680A-44B7-8F1D-1BDF138BEF0F}" srcOrd="5" destOrd="0" parTransId="{7B697D7B-5792-407A-AD6F-6776CF13A3EA}" sibTransId="{54D4F2B9-E6FB-4A40-B48F-ABD6E7560A38}"/>
    <dgm:cxn modelId="{E682EDCA-A8C4-47B3-91E2-163D0EA2E694}" srcId="{F5309E2D-FDDF-4921-B975-121F5BBB4DC5}" destId="{1993830D-6B17-42C3-8525-9AC0CC1B5F75}" srcOrd="3" destOrd="0" parTransId="{5C67EAFC-4FDD-45A5-8036-C29965AF9460}" sibTransId="{D4A61E67-1683-47D8-AE6D-BA70A14C9AE4}"/>
    <dgm:cxn modelId="{367829DA-7B67-47E4-801F-886B4A263140}" srcId="{F5309E2D-FDDF-4921-B975-121F5BBB4DC5}" destId="{767DE00A-2C6E-4A0F-BB80-885281D7E6BF}" srcOrd="1" destOrd="0" parTransId="{44B2E625-49CC-401D-BE85-D9EA00FA9206}" sibTransId="{12EA28E7-73C3-4807-9273-D43AE8F2A04A}"/>
    <dgm:cxn modelId="{590ED0E9-B8F4-4B44-AFF4-63B3ED42167A}" type="presOf" srcId="{E15B8B47-680A-44B7-8F1D-1BDF138BEF0F}" destId="{669073B5-85CA-4ABC-983B-CE4804901825}" srcOrd="0" destOrd="0" presId="urn:microsoft.com/office/officeart/2018/5/layout/IconLeafLabelList"/>
    <dgm:cxn modelId="{9FCFC4EC-E1D8-450D-917A-459723EA4B6D}" type="presOf" srcId="{F5309E2D-FDDF-4921-B975-121F5BBB4DC5}" destId="{F7F96548-145B-430F-949C-D4E9C1B5A3BA}" srcOrd="0" destOrd="0" presId="urn:microsoft.com/office/officeart/2018/5/layout/IconLeafLabelList"/>
    <dgm:cxn modelId="{730C7BFD-1B60-4CF1-BB30-0683D83BF6F4}" type="presOf" srcId="{767DE00A-2C6E-4A0F-BB80-885281D7E6BF}" destId="{8AA80805-5E91-4F7A-8035-1FE16A2F0375}" srcOrd="0" destOrd="0" presId="urn:microsoft.com/office/officeart/2018/5/layout/IconLeafLabelList"/>
    <dgm:cxn modelId="{562685BC-271F-4519-96BA-C41FF1196E10}" type="presParOf" srcId="{F7F96548-145B-430F-949C-D4E9C1B5A3BA}" destId="{4DF6B240-DD6F-4B22-AA62-21E26CD76A18}" srcOrd="0" destOrd="0" presId="urn:microsoft.com/office/officeart/2018/5/layout/IconLeafLabelList"/>
    <dgm:cxn modelId="{BDFDE2AF-CC09-4635-B93D-25483F62334E}" type="presParOf" srcId="{4DF6B240-DD6F-4B22-AA62-21E26CD76A18}" destId="{81B86540-8EB6-46FE-BA12-72CE1770AAF2}" srcOrd="0" destOrd="0" presId="urn:microsoft.com/office/officeart/2018/5/layout/IconLeafLabelList"/>
    <dgm:cxn modelId="{9C379157-3C61-45B6-B1B8-AB2F32AADA14}" type="presParOf" srcId="{4DF6B240-DD6F-4B22-AA62-21E26CD76A18}" destId="{B0BD6A01-C1FF-4666-B686-F225647DC737}" srcOrd="1" destOrd="0" presId="urn:microsoft.com/office/officeart/2018/5/layout/IconLeafLabelList"/>
    <dgm:cxn modelId="{C21BEB2D-250E-4DA7-9881-0FFD9E5FE607}" type="presParOf" srcId="{4DF6B240-DD6F-4B22-AA62-21E26CD76A18}" destId="{B5633C84-EC34-4ADA-8C29-E78475222C61}" srcOrd="2" destOrd="0" presId="urn:microsoft.com/office/officeart/2018/5/layout/IconLeafLabelList"/>
    <dgm:cxn modelId="{321F65E0-2034-4284-92CE-C53A41C4D748}" type="presParOf" srcId="{4DF6B240-DD6F-4B22-AA62-21E26CD76A18}" destId="{8D91442F-0887-480B-B7F1-3C1110B2E297}" srcOrd="3" destOrd="0" presId="urn:microsoft.com/office/officeart/2018/5/layout/IconLeafLabelList"/>
    <dgm:cxn modelId="{347A92C0-29BC-4947-9F70-692A9CBBB36C}" type="presParOf" srcId="{F7F96548-145B-430F-949C-D4E9C1B5A3BA}" destId="{CC98B2B3-EAD5-46E6-9F79-5DC078219AFB}" srcOrd="1" destOrd="0" presId="urn:microsoft.com/office/officeart/2018/5/layout/IconLeafLabelList"/>
    <dgm:cxn modelId="{F26660E0-03CC-42E4-9680-B51E199DAAAA}" type="presParOf" srcId="{F7F96548-145B-430F-949C-D4E9C1B5A3BA}" destId="{01908CF0-B1C4-4B26-8482-AB30FDAA9B5A}" srcOrd="2" destOrd="0" presId="urn:microsoft.com/office/officeart/2018/5/layout/IconLeafLabelList"/>
    <dgm:cxn modelId="{EAD62A5B-B46F-4C7C-852D-7C88E6DB2549}" type="presParOf" srcId="{01908CF0-B1C4-4B26-8482-AB30FDAA9B5A}" destId="{0FE71B17-E42B-487E-B2B1-87B54365BE5F}" srcOrd="0" destOrd="0" presId="urn:microsoft.com/office/officeart/2018/5/layout/IconLeafLabelList"/>
    <dgm:cxn modelId="{333D8654-7BC5-4248-AEEC-5F2EE49EF753}" type="presParOf" srcId="{01908CF0-B1C4-4B26-8482-AB30FDAA9B5A}" destId="{CB9A51C6-94E8-4932-A5E2-147BC439102C}" srcOrd="1" destOrd="0" presId="urn:microsoft.com/office/officeart/2018/5/layout/IconLeafLabelList"/>
    <dgm:cxn modelId="{AB066C42-14D4-4B9C-80D0-104C148CB27E}" type="presParOf" srcId="{01908CF0-B1C4-4B26-8482-AB30FDAA9B5A}" destId="{AC14465F-95E9-4CB6-A9A6-115CFFD323C3}" srcOrd="2" destOrd="0" presId="urn:microsoft.com/office/officeart/2018/5/layout/IconLeafLabelList"/>
    <dgm:cxn modelId="{20AF310C-7920-4DCE-9ECF-EFF05633B626}" type="presParOf" srcId="{01908CF0-B1C4-4B26-8482-AB30FDAA9B5A}" destId="{8AA80805-5E91-4F7A-8035-1FE16A2F0375}" srcOrd="3" destOrd="0" presId="urn:microsoft.com/office/officeart/2018/5/layout/IconLeafLabelList"/>
    <dgm:cxn modelId="{0069DE50-3297-4401-9217-B058BA871E5F}" type="presParOf" srcId="{F7F96548-145B-430F-949C-D4E9C1B5A3BA}" destId="{25AFEF4A-5DEE-4B23-B8F8-AA6556B10476}" srcOrd="3" destOrd="0" presId="urn:microsoft.com/office/officeart/2018/5/layout/IconLeafLabelList"/>
    <dgm:cxn modelId="{77206C1A-5497-4FF2-B32D-DFABDA500F55}" type="presParOf" srcId="{F7F96548-145B-430F-949C-D4E9C1B5A3BA}" destId="{594263FB-1927-4778-89A2-02E40A388D93}" srcOrd="4" destOrd="0" presId="urn:microsoft.com/office/officeart/2018/5/layout/IconLeafLabelList"/>
    <dgm:cxn modelId="{3999AB7A-0CBB-443C-BF28-DFA56363BFB1}" type="presParOf" srcId="{594263FB-1927-4778-89A2-02E40A388D93}" destId="{EB9500C7-0806-4331-9B87-F85184914111}" srcOrd="0" destOrd="0" presId="urn:microsoft.com/office/officeart/2018/5/layout/IconLeafLabelList"/>
    <dgm:cxn modelId="{6B4717EA-370F-4FD6-AB6D-5C206E05C4A8}" type="presParOf" srcId="{594263FB-1927-4778-89A2-02E40A388D93}" destId="{CCCAD7B2-0A1C-48A1-80BD-38284F77FEF6}" srcOrd="1" destOrd="0" presId="urn:microsoft.com/office/officeart/2018/5/layout/IconLeafLabelList"/>
    <dgm:cxn modelId="{8F19D5AA-BB7F-486A-93B7-53CF8ED06781}" type="presParOf" srcId="{594263FB-1927-4778-89A2-02E40A388D93}" destId="{9FCAD920-4FD5-493E-815A-69C2D8F5D5DA}" srcOrd="2" destOrd="0" presId="urn:microsoft.com/office/officeart/2018/5/layout/IconLeafLabelList"/>
    <dgm:cxn modelId="{57A810B8-1209-4731-91B9-3DC9326B4219}" type="presParOf" srcId="{594263FB-1927-4778-89A2-02E40A388D93}" destId="{BA90C46D-9F9C-4954-956B-71E5D6B3A7C0}" srcOrd="3" destOrd="0" presId="urn:microsoft.com/office/officeart/2018/5/layout/IconLeafLabelList"/>
    <dgm:cxn modelId="{F8968B32-60F6-436E-87D1-DDB8EF6492C4}" type="presParOf" srcId="{F7F96548-145B-430F-949C-D4E9C1B5A3BA}" destId="{D3124B86-A028-43DB-8188-522479FA08A7}" srcOrd="5" destOrd="0" presId="urn:microsoft.com/office/officeart/2018/5/layout/IconLeafLabelList"/>
    <dgm:cxn modelId="{F2E945D7-F0E8-442E-8EE6-9858972D3361}" type="presParOf" srcId="{F7F96548-145B-430F-949C-D4E9C1B5A3BA}" destId="{34EB0955-90D7-44A7-8455-A4DBA4EACE44}" srcOrd="6" destOrd="0" presId="urn:microsoft.com/office/officeart/2018/5/layout/IconLeafLabelList"/>
    <dgm:cxn modelId="{84C65DCC-1DFF-4A68-AB20-86044B98944F}" type="presParOf" srcId="{34EB0955-90D7-44A7-8455-A4DBA4EACE44}" destId="{E805302A-1192-41F8-BDD0-273CA6AE9BD3}" srcOrd="0" destOrd="0" presId="urn:microsoft.com/office/officeart/2018/5/layout/IconLeafLabelList"/>
    <dgm:cxn modelId="{B6AA79B3-529C-43AE-AD25-6D72EDB34480}" type="presParOf" srcId="{34EB0955-90D7-44A7-8455-A4DBA4EACE44}" destId="{4DDF7129-6799-412B-A022-ADADBC393808}" srcOrd="1" destOrd="0" presId="urn:microsoft.com/office/officeart/2018/5/layout/IconLeafLabelList"/>
    <dgm:cxn modelId="{C5AEADAF-2CE4-42EA-96E6-80949E420888}" type="presParOf" srcId="{34EB0955-90D7-44A7-8455-A4DBA4EACE44}" destId="{21289241-3AC4-4A20-8E3D-7BCF0AD8CD27}" srcOrd="2" destOrd="0" presId="urn:microsoft.com/office/officeart/2018/5/layout/IconLeafLabelList"/>
    <dgm:cxn modelId="{536B914B-D086-46ED-9922-2B888EE6F103}" type="presParOf" srcId="{34EB0955-90D7-44A7-8455-A4DBA4EACE44}" destId="{4FF8C8B9-0602-4F64-BBCA-A3569D76270A}" srcOrd="3" destOrd="0" presId="urn:microsoft.com/office/officeart/2018/5/layout/IconLeafLabelList"/>
    <dgm:cxn modelId="{21629B4E-1190-4137-AC24-475C767F87CE}" type="presParOf" srcId="{F7F96548-145B-430F-949C-D4E9C1B5A3BA}" destId="{B0532891-26E1-43CE-B297-73835EAEA990}" srcOrd="7" destOrd="0" presId="urn:microsoft.com/office/officeart/2018/5/layout/IconLeafLabelList"/>
    <dgm:cxn modelId="{8CB19356-D21D-4318-A524-629557124FC5}" type="presParOf" srcId="{F7F96548-145B-430F-949C-D4E9C1B5A3BA}" destId="{8C0D8CDE-D23B-494F-B6FE-8709960F369C}" srcOrd="8" destOrd="0" presId="urn:microsoft.com/office/officeart/2018/5/layout/IconLeafLabelList"/>
    <dgm:cxn modelId="{10EEC49E-CAF3-4A97-9C45-F38F8B9A3CA8}" type="presParOf" srcId="{8C0D8CDE-D23B-494F-B6FE-8709960F369C}" destId="{577D8DD6-B801-43AD-B018-60F26284EDBA}" srcOrd="0" destOrd="0" presId="urn:microsoft.com/office/officeart/2018/5/layout/IconLeafLabelList"/>
    <dgm:cxn modelId="{64A4E937-0461-48C7-BE66-CD4B3EB44E57}" type="presParOf" srcId="{8C0D8CDE-D23B-494F-B6FE-8709960F369C}" destId="{661BBB71-3B57-4F31-8AD9-265106AFF20B}" srcOrd="1" destOrd="0" presId="urn:microsoft.com/office/officeart/2018/5/layout/IconLeafLabelList"/>
    <dgm:cxn modelId="{7E0C719F-CB60-421D-A02F-5E7CAEB80A1C}" type="presParOf" srcId="{8C0D8CDE-D23B-494F-B6FE-8709960F369C}" destId="{7A9034D6-0039-462F-8F33-A3F76A2B7A57}" srcOrd="2" destOrd="0" presId="urn:microsoft.com/office/officeart/2018/5/layout/IconLeafLabelList"/>
    <dgm:cxn modelId="{3203C609-1DFF-4DF0-83EF-EDC9C6113260}" type="presParOf" srcId="{8C0D8CDE-D23B-494F-B6FE-8709960F369C}" destId="{C9473ACD-32DD-4A17-94C2-25E94E81ABFD}" srcOrd="3" destOrd="0" presId="urn:microsoft.com/office/officeart/2018/5/layout/IconLeafLabelList"/>
    <dgm:cxn modelId="{07CAA9BF-E28D-47C4-B1F1-41EAB9E2BE48}" type="presParOf" srcId="{F7F96548-145B-430F-949C-D4E9C1B5A3BA}" destId="{833F9D23-C30C-4A03-AEA6-EED7C4107277}" srcOrd="9" destOrd="0" presId="urn:microsoft.com/office/officeart/2018/5/layout/IconLeafLabelList"/>
    <dgm:cxn modelId="{8EF623D1-5DB9-4DD4-907F-5FDC5768E004}" type="presParOf" srcId="{F7F96548-145B-430F-949C-D4E9C1B5A3BA}" destId="{AB49F56C-D4ED-4048-A658-1F0E9412D74B}" srcOrd="10" destOrd="0" presId="urn:microsoft.com/office/officeart/2018/5/layout/IconLeafLabelList"/>
    <dgm:cxn modelId="{50A51F6C-103E-4A62-BBDE-A28474BDD162}" type="presParOf" srcId="{AB49F56C-D4ED-4048-A658-1F0E9412D74B}" destId="{FF229471-0D26-4C94-AC89-DE64EA57870D}" srcOrd="0" destOrd="0" presId="urn:microsoft.com/office/officeart/2018/5/layout/IconLeafLabelList"/>
    <dgm:cxn modelId="{6B5913A0-3987-4490-8C5A-E2A30BB7BFFA}" type="presParOf" srcId="{AB49F56C-D4ED-4048-A658-1F0E9412D74B}" destId="{14E1A6D5-BF9F-4F13-B098-122422A8DF58}" srcOrd="1" destOrd="0" presId="urn:microsoft.com/office/officeart/2018/5/layout/IconLeafLabelList"/>
    <dgm:cxn modelId="{0556C41D-F324-4A36-879E-F05FE427675E}" type="presParOf" srcId="{AB49F56C-D4ED-4048-A658-1F0E9412D74B}" destId="{92F3218C-12C5-48BE-BD26-819EEF6F66CE}" srcOrd="2" destOrd="0" presId="urn:microsoft.com/office/officeart/2018/5/layout/IconLeafLabelList"/>
    <dgm:cxn modelId="{82121177-4C7B-4732-BC54-21465669E331}" type="presParOf" srcId="{AB49F56C-D4ED-4048-A658-1F0E9412D74B}" destId="{669073B5-85CA-4ABC-983B-CE48049018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0D7B5-7B19-4B2D-BD2A-83ACC941EE0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B8A5A-04A3-4C32-A8A2-51CAE0852E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1" dirty="0">
              <a:solidFill>
                <a:srgbClr val="6E340C"/>
              </a:solidFill>
              <a:latin typeface="Aptos Display" panose="020B0004020202020204" pitchFamily="34" charset="0"/>
            </a:rPr>
            <a:t>Business perspective</a:t>
          </a:r>
          <a:endParaRPr lang="en-US" sz="2400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9E19BE87-468E-4AB6-A823-DA2BEE1C8CD2}" type="parTrans" cxnId="{FDB6EA50-451D-4389-8311-D212E1900966}">
      <dgm:prSet/>
      <dgm:spPr/>
      <dgm:t>
        <a:bodyPr/>
        <a:lstStyle/>
        <a:p>
          <a:endParaRPr lang="en-US"/>
        </a:p>
      </dgm:t>
    </dgm:pt>
    <dgm:pt modelId="{E30E8C98-CB62-4697-8427-E12A45534921}" type="sibTrans" cxnId="{FDB6EA50-451D-4389-8311-D212E19009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A7DBC6-7DF1-47CC-8F69-175B1E61BD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>
              <a:solidFill>
                <a:srgbClr val="6E340C"/>
              </a:solidFill>
              <a:latin typeface="Aptos Display" panose="020B0004020202020204" pitchFamily="34" charset="0"/>
            </a:rPr>
            <a:t>Provides an opportunity to work on various aspects of the data</a:t>
          </a:r>
          <a:endParaRPr lang="en-US" sz="2000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199E45E5-508E-4FEC-B881-D429D193DCD4}" type="parTrans" cxnId="{52A61F09-F2A4-4720-8B42-37BAFA0C773C}">
      <dgm:prSet/>
      <dgm:spPr/>
      <dgm:t>
        <a:bodyPr/>
        <a:lstStyle/>
        <a:p>
          <a:endParaRPr lang="en-US"/>
        </a:p>
      </dgm:t>
    </dgm:pt>
    <dgm:pt modelId="{F57080F4-E54D-4A70-A1A3-E2ABC7D7E701}" type="sibTrans" cxnId="{52A61F09-F2A4-4720-8B42-37BAFA0C77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4D2242-C0BF-4A1D-8C5C-254462933B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>
              <a:solidFill>
                <a:srgbClr val="6E340C"/>
              </a:solidFill>
              <a:latin typeface="Aptos Display" panose="020B0004020202020204" pitchFamily="34" charset="0"/>
            </a:rPr>
            <a:t>Not only uncovers patterns and behaviours but also provides a roadmap for strategic decisions</a:t>
          </a:r>
          <a:endParaRPr lang="en-US" sz="1800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6DB9F117-5B1C-4960-98F4-6CF5F3CDC406}" type="parTrans" cxnId="{C7C212F7-3C4B-4A9E-835A-B6D675105148}">
      <dgm:prSet/>
      <dgm:spPr/>
      <dgm:t>
        <a:bodyPr/>
        <a:lstStyle/>
        <a:p>
          <a:endParaRPr lang="en-US"/>
        </a:p>
      </dgm:t>
    </dgm:pt>
    <dgm:pt modelId="{88426C03-4A10-4F8E-B3B9-8C2F62FD0730}" type="sibTrans" cxnId="{C7C212F7-3C4B-4A9E-835A-B6D6751051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2D0110-26D4-44E4-8B80-0E74A94215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rgbClr val="6E340C"/>
              </a:solidFill>
              <a:latin typeface="Aptos Display" panose="020B0004020202020204" pitchFamily="34" charset="0"/>
            </a:rPr>
            <a:t>Provides good understanding of the revenue variations over each week/quarter which can help in business marketing</a:t>
          </a:r>
          <a:endParaRPr lang="en-US" sz="1800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E1500919-B9E8-4D98-910A-82D8C15AD585}" type="parTrans" cxnId="{6AE5D2E1-63A4-4F89-BE50-01C932848384}">
      <dgm:prSet/>
      <dgm:spPr/>
      <dgm:t>
        <a:bodyPr/>
        <a:lstStyle/>
        <a:p>
          <a:endParaRPr lang="en-US"/>
        </a:p>
      </dgm:t>
    </dgm:pt>
    <dgm:pt modelId="{DBE784A3-29EE-4CEC-8E86-D6C4AA29F81B}" type="sibTrans" cxnId="{6AE5D2E1-63A4-4F89-BE50-01C9328483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3FB28E-046A-4F49-9748-93E770DA6D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>
              <a:solidFill>
                <a:srgbClr val="6E340C"/>
              </a:solidFill>
              <a:latin typeface="Aptos Display" panose="020B0004020202020204" pitchFamily="34" charset="0"/>
            </a:rPr>
            <a:t>Large data set give you the opportunity to learn and explore more</a:t>
          </a:r>
          <a:endParaRPr lang="en-US" sz="2000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ACFB0570-495D-4918-A699-DC0B17848C65}" type="parTrans" cxnId="{E4E938D6-FB3D-4D14-A8E8-EC4147F145C1}">
      <dgm:prSet/>
      <dgm:spPr/>
      <dgm:t>
        <a:bodyPr/>
        <a:lstStyle/>
        <a:p>
          <a:endParaRPr lang="en-US"/>
        </a:p>
      </dgm:t>
    </dgm:pt>
    <dgm:pt modelId="{4ABCCD01-CD5F-4C0A-BF29-FFADEF42EC5E}" type="sibTrans" cxnId="{E4E938D6-FB3D-4D14-A8E8-EC4147F145C1}">
      <dgm:prSet/>
      <dgm:spPr/>
      <dgm:t>
        <a:bodyPr/>
        <a:lstStyle/>
        <a:p>
          <a:endParaRPr lang="en-US"/>
        </a:p>
      </dgm:t>
    </dgm:pt>
    <dgm:pt modelId="{40F91224-81F7-41CF-9426-89C21931EA97}" type="pres">
      <dgm:prSet presAssocID="{1650D7B5-7B19-4B2D-BD2A-83ACC941EE0A}" presName="root" presStyleCnt="0">
        <dgm:presLayoutVars>
          <dgm:dir/>
          <dgm:resizeHandles val="exact"/>
        </dgm:presLayoutVars>
      </dgm:prSet>
      <dgm:spPr/>
    </dgm:pt>
    <dgm:pt modelId="{ABA8025A-676A-42E5-A66F-94D2696C9A19}" type="pres">
      <dgm:prSet presAssocID="{1650D7B5-7B19-4B2D-BD2A-83ACC941EE0A}" presName="container" presStyleCnt="0">
        <dgm:presLayoutVars>
          <dgm:dir/>
          <dgm:resizeHandles val="exact"/>
        </dgm:presLayoutVars>
      </dgm:prSet>
      <dgm:spPr/>
    </dgm:pt>
    <dgm:pt modelId="{4777F433-E0C1-4F05-A2DC-7A410D7565DC}" type="pres">
      <dgm:prSet presAssocID="{FA9B8A5A-04A3-4C32-A8A2-51CAE0852E86}" presName="compNode" presStyleCnt="0"/>
      <dgm:spPr/>
    </dgm:pt>
    <dgm:pt modelId="{4858BBF3-1AB5-421D-9B0E-BA084629F25F}" type="pres">
      <dgm:prSet presAssocID="{FA9B8A5A-04A3-4C32-A8A2-51CAE0852E86}" presName="iconBgRect" presStyleLbl="bgShp" presStyleIdx="0" presStyleCnt="5" custLinFactNeighborX="2719" custLinFactNeighborY="19032"/>
      <dgm:spPr/>
    </dgm:pt>
    <dgm:pt modelId="{96786EBD-B303-413C-BF4A-2235104778EA}" type="pres">
      <dgm:prSet presAssocID="{FA9B8A5A-04A3-4C32-A8A2-51CAE0852E86}" presName="iconRect" presStyleLbl="node1" presStyleIdx="0" presStyleCnt="5" custLinFactNeighborX="3214" custLinFactNeighborY="357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5E47DBA-7E94-4163-9684-C7D9553252DE}" type="pres">
      <dgm:prSet presAssocID="{FA9B8A5A-04A3-4C32-A8A2-51CAE0852E86}" presName="spaceRect" presStyleCnt="0"/>
      <dgm:spPr/>
    </dgm:pt>
    <dgm:pt modelId="{7E1822C0-ECB4-4506-9A74-9510052BC649}" type="pres">
      <dgm:prSet presAssocID="{FA9B8A5A-04A3-4C32-A8A2-51CAE0852E86}" presName="textRect" presStyleLbl="revTx" presStyleIdx="0" presStyleCnt="5" custLinFactNeighborX="769" custLinFactNeighborY="19032">
        <dgm:presLayoutVars>
          <dgm:chMax val="1"/>
          <dgm:chPref val="1"/>
        </dgm:presLayoutVars>
      </dgm:prSet>
      <dgm:spPr/>
    </dgm:pt>
    <dgm:pt modelId="{F982D8B9-046C-496C-813D-F093B81DCE08}" type="pres">
      <dgm:prSet presAssocID="{E30E8C98-CB62-4697-8427-E12A45534921}" presName="sibTrans" presStyleLbl="sibTrans2D1" presStyleIdx="0" presStyleCnt="0"/>
      <dgm:spPr/>
    </dgm:pt>
    <dgm:pt modelId="{FC315AB9-5B50-4637-8075-228B60E79445}" type="pres">
      <dgm:prSet presAssocID="{6BA7DBC6-7DF1-47CC-8F69-175B1E61BD32}" presName="compNode" presStyleCnt="0"/>
      <dgm:spPr/>
    </dgm:pt>
    <dgm:pt modelId="{5576A67E-718D-4532-8D11-89AE40AA1CB9}" type="pres">
      <dgm:prSet presAssocID="{6BA7DBC6-7DF1-47CC-8F69-175B1E61BD32}" presName="iconBgRect" presStyleLbl="bgShp" presStyleIdx="1" presStyleCnt="5" custScaleX="95184" custScaleY="95033" custLinFactNeighborX="3625" custLinFactNeighborY="74316"/>
      <dgm:spPr/>
    </dgm:pt>
    <dgm:pt modelId="{7F0D3E19-D6ED-45E9-B262-8BE83EDA125F}" type="pres">
      <dgm:prSet presAssocID="{6BA7DBC6-7DF1-47CC-8F69-175B1E61BD32}" presName="iconRect" presStyleLbl="node1" presStyleIdx="1" presStyleCnt="5" custLinFactY="17193" custLinFactNeighborX="3126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0CE2BE-0051-493F-9A2D-9CAF991042DC}" type="pres">
      <dgm:prSet presAssocID="{6BA7DBC6-7DF1-47CC-8F69-175B1E61BD32}" presName="spaceRect" presStyleCnt="0"/>
      <dgm:spPr/>
    </dgm:pt>
    <dgm:pt modelId="{AE68AF61-5F5A-4BDB-91CC-E789F0DD9CD8}" type="pres">
      <dgm:prSet presAssocID="{6BA7DBC6-7DF1-47CC-8F69-175B1E61BD32}" presName="textRect" presStyleLbl="revTx" presStyleIdx="1" presStyleCnt="5" custLinFactNeighborX="10967" custLinFactNeighborY="63810">
        <dgm:presLayoutVars>
          <dgm:chMax val="1"/>
          <dgm:chPref val="1"/>
        </dgm:presLayoutVars>
      </dgm:prSet>
      <dgm:spPr/>
    </dgm:pt>
    <dgm:pt modelId="{2FA03DFA-3412-494A-BEFF-9F42C1AF1260}" type="pres">
      <dgm:prSet presAssocID="{F57080F4-E54D-4A70-A1A3-E2ABC7D7E701}" presName="sibTrans" presStyleLbl="sibTrans2D1" presStyleIdx="0" presStyleCnt="0"/>
      <dgm:spPr/>
    </dgm:pt>
    <dgm:pt modelId="{48A6654E-563E-4DE8-9B4C-46F68062DF56}" type="pres">
      <dgm:prSet presAssocID="{814D2242-C0BF-4A1D-8C5C-254462933B51}" presName="compNode" presStyleCnt="0"/>
      <dgm:spPr/>
    </dgm:pt>
    <dgm:pt modelId="{0D3A9388-6FC5-40BA-B9EE-263A05211C10}" type="pres">
      <dgm:prSet presAssocID="{814D2242-C0BF-4A1D-8C5C-254462933B51}" presName="iconBgRect" presStyleLbl="bgShp" presStyleIdx="2" presStyleCnt="5"/>
      <dgm:spPr/>
    </dgm:pt>
    <dgm:pt modelId="{6327C2D5-0C0E-4FF4-A98B-A28F5CEBD73D}" type="pres">
      <dgm:prSet presAssocID="{814D2242-C0BF-4A1D-8C5C-254462933B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8FDF1B-CE81-49F7-8B84-A78E83CE934E}" type="pres">
      <dgm:prSet presAssocID="{814D2242-C0BF-4A1D-8C5C-254462933B51}" presName="spaceRect" presStyleCnt="0"/>
      <dgm:spPr/>
    </dgm:pt>
    <dgm:pt modelId="{88456632-3819-4F5F-B4E6-EAC6DFF11287}" type="pres">
      <dgm:prSet presAssocID="{814D2242-C0BF-4A1D-8C5C-254462933B51}" presName="textRect" presStyleLbl="revTx" presStyleIdx="2" presStyleCnt="5">
        <dgm:presLayoutVars>
          <dgm:chMax val="1"/>
          <dgm:chPref val="1"/>
        </dgm:presLayoutVars>
      </dgm:prSet>
      <dgm:spPr/>
    </dgm:pt>
    <dgm:pt modelId="{D4183EA7-1F4A-4B61-B84C-52D212E32086}" type="pres">
      <dgm:prSet presAssocID="{88426C03-4A10-4F8E-B3B9-8C2F62FD0730}" presName="sibTrans" presStyleLbl="sibTrans2D1" presStyleIdx="0" presStyleCnt="0"/>
      <dgm:spPr/>
    </dgm:pt>
    <dgm:pt modelId="{62B0E501-9FDF-4B36-8255-8602252C251F}" type="pres">
      <dgm:prSet presAssocID="{402D0110-26D4-44E4-8B80-0E74A9421552}" presName="compNode" presStyleCnt="0"/>
      <dgm:spPr/>
    </dgm:pt>
    <dgm:pt modelId="{8BF08905-DA42-490F-A49B-5EF75E496657}" type="pres">
      <dgm:prSet presAssocID="{402D0110-26D4-44E4-8B80-0E74A9421552}" presName="iconBgRect" presStyleLbl="bgShp" presStyleIdx="3" presStyleCnt="5" custLinFactNeighborX="2719" custLinFactNeighborY="71597"/>
      <dgm:spPr/>
    </dgm:pt>
    <dgm:pt modelId="{92D542B3-5AAC-42E8-B993-F4B1246E5EB0}" type="pres">
      <dgm:prSet presAssocID="{402D0110-26D4-44E4-8B80-0E74A9421552}" presName="iconRect" presStyleLbl="node1" presStyleIdx="3" presStyleCnt="5" custLinFactY="18756" custLinFactNeighborX="4688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EFFA163-09D5-45A0-8532-622D5EBFACB1}" type="pres">
      <dgm:prSet presAssocID="{402D0110-26D4-44E4-8B80-0E74A9421552}" presName="spaceRect" presStyleCnt="0"/>
      <dgm:spPr/>
    </dgm:pt>
    <dgm:pt modelId="{FCFA1600-4B00-412C-BE48-CEA50C88937D}" type="pres">
      <dgm:prSet presAssocID="{402D0110-26D4-44E4-8B80-0E74A9421552}" presName="textRect" presStyleLbl="revTx" presStyleIdx="3" presStyleCnt="5" custLinFactNeighborX="9387" custLinFactNeighborY="63876">
        <dgm:presLayoutVars>
          <dgm:chMax val="1"/>
          <dgm:chPref val="1"/>
        </dgm:presLayoutVars>
      </dgm:prSet>
      <dgm:spPr/>
    </dgm:pt>
    <dgm:pt modelId="{CD6247B2-AD42-41DB-B956-4ECB762AB8B5}" type="pres">
      <dgm:prSet presAssocID="{DBE784A3-29EE-4CEC-8E86-D6C4AA29F81B}" presName="sibTrans" presStyleLbl="sibTrans2D1" presStyleIdx="0" presStyleCnt="0"/>
      <dgm:spPr/>
    </dgm:pt>
    <dgm:pt modelId="{F8D651C1-3340-44D2-BEFB-5C58FFA9B85E}" type="pres">
      <dgm:prSet presAssocID="{9A3FB28E-046A-4F49-9748-93E770DA6DF6}" presName="compNode" presStyleCnt="0"/>
      <dgm:spPr/>
    </dgm:pt>
    <dgm:pt modelId="{8023E092-CD15-473B-8D6F-1F01A838D420}" type="pres">
      <dgm:prSet presAssocID="{9A3FB28E-046A-4F49-9748-93E770DA6DF6}" presName="iconBgRect" presStyleLbl="bgShp" presStyleIdx="4" presStyleCnt="5" custLinFactNeighborY="-11782"/>
      <dgm:spPr/>
    </dgm:pt>
    <dgm:pt modelId="{8AC963C1-0157-47B7-ACA7-CA07E51C9DC4}" type="pres">
      <dgm:prSet presAssocID="{9A3FB28E-046A-4F49-9748-93E770DA6DF6}" presName="iconRect" presStyleLbl="node1" presStyleIdx="4" presStyleCnt="5" custLinFactNeighborX="3214" custLinFactNeighborY="-2343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A18E6C-4A6D-4BC5-A4BD-82FB1898F251}" type="pres">
      <dgm:prSet presAssocID="{9A3FB28E-046A-4F49-9748-93E770DA6DF6}" presName="spaceRect" presStyleCnt="0"/>
      <dgm:spPr/>
    </dgm:pt>
    <dgm:pt modelId="{FEEF57D5-32A1-441B-8764-069720E01BD5}" type="pres">
      <dgm:prSet presAssocID="{9A3FB28E-046A-4F49-9748-93E770DA6DF6}" presName="textRect" presStyleLbl="revTx" presStyleIdx="4" presStyleCnt="5" custLinFactNeighborX="384" custLinFactNeighborY="-11782">
        <dgm:presLayoutVars>
          <dgm:chMax val="1"/>
          <dgm:chPref val="1"/>
        </dgm:presLayoutVars>
      </dgm:prSet>
      <dgm:spPr/>
    </dgm:pt>
  </dgm:ptLst>
  <dgm:cxnLst>
    <dgm:cxn modelId="{52A61F09-F2A4-4720-8B42-37BAFA0C773C}" srcId="{1650D7B5-7B19-4B2D-BD2A-83ACC941EE0A}" destId="{6BA7DBC6-7DF1-47CC-8F69-175B1E61BD32}" srcOrd="1" destOrd="0" parTransId="{199E45E5-508E-4FEC-B881-D429D193DCD4}" sibTransId="{F57080F4-E54D-4A70-A1A3-E2ABC7D7E701}"/>
    <dgm:cxn modelId="{4323262E-7F40-4D52-AD32-F0358AC3DD6A}" type="presOf" srcId="{E30E8C98-CB62-4697-8427-E12A45534921}" destId="{F982D8B9-046C-496C-813D-F093B81DCE08}" srcOrd="0" destOrd="0" presId="urn:microsoft.com/office/officeart/2018/2/layout/IconCircleList"/>
    <dgm:cxn modelId="{FDB6EA50-451D-4389-8311-D212E1900966}" srcId="{1650D7B5-7B19-4B2D-BD2A-83ACC941EE0A}" destId="{FA9B8A5A-04A3-4C32-A8A2-51CAE0852E86}" srcOrd="0" destOrd="0" parTransId="{9E19BE87-468E-4AB6-A823-DA2BEE1C8CD2}" sibTransId="{E30E8C98-CB62-4697-8427-E12A45534921}"/>
    <dgm:cxn modelId="{AB1D6586-1CD5-4A15-BE77-958C759977B3}" type="presOf" srcId="{402D0110-26D4-44E4-8B80-0E74A9421552}" destId="{FCFA1600-4B00-412C-BE48-CEA50C88937D}" srcOrd="0" destOrd="0" presId="urn:microsoft.com/office/officeart/2018/2/layout/IconCircleList"/>
    <dgm:cxn modelId="{007F7892-9A97-4805-AB51-A80C8EEDC162}" type="presOf" srcId="{FA9B8A5A-04A3-4C32-A8A2-51CAE0852E86}" destId="{7E1822C0-ECB4-4506-9A74-9510052BC649}" srcOrd="0" destOrd="0" presId="urn:microsoft.com/office/officeart/2018/2/layout/IconCircleList"/>
    <dgm:cxn modelId="{49AC06A2-232A-43CC-AE87-1D0A8E3D3CE8}" type="presOf" srcId="{9A3FB28E-046A-4F49-9748-93E770DA6DF6}" destId="{FEEF57D5-32A1-441B-8764-069720E01BD5}" srcOrd="0" destOrd="0" presId="urn:microsoft.com/office/officeart/2018/2/layout/IconCircleList"/>
    <dgm:cxn modelId="{7F6202AD-84E8-4DA4-9B82-C2F3AAD2B4EA}" type="presOf" srcId="{F57080F4-E54D-4A70-A1A3-E2ABC7D7E701}" destId="{2FA03DFA-3412-494A-BEFF-9F42C1AF1260}" srcOrd="0" destOrd="0" presId="urn:microsoft.com/office/officeart/2018/2/layout/IconCircleList"/>
    <dgm:cxn modelId="{966BC3B1-49B8-480A-938D-F9683B43789C}" type="presOf" srcId="{88426C03-4A10-4F8E-B3B9-8C2F62FD0730}" destId="{D4183EA7-1F4A-4B61-B84C-52D212E32086}" srcOrd="0" destOrd="0" presId="urn:microsoft.com/office/officeart/2018/2/layout/IconCircleList"/>
    <dgm:cxn modelId="{6F81B5B8-EB93-4359-81CB-ADD5FE7B7365}" type="presOf" srcId="{814D2242-C0BF-4A1D-8C5C-254462933B51}" destId="{88456632-3819-4F5F-B4E6-EAC6DFF11287}" srcOrd="0" destOrd="0" presId="urn:microsoft.com/office/officeart/2018/2/layout/IconCircleList"/>
    <dgm:cxn modelId="{D9E229D6-183E-477B-95EE-E2388A086636}" type="presOf" srcId="{DBE784A3-29EE-4CEC-8E86-D6C4AA29F81B}" destId="{CD6247B2-AD42-41DB-B956-4ECB762AB8B5}" srcOrd="0" destOrd="0" presId="urn:microsoft.com/office/officeart/2018/2/layout/IconCircleList"/>
    <dgm:cxn modelId="{E4E938D6-FB3D-4D14-A8E8-EC4147F145C1}" srcId="{1650D7B5-7B19-4B2D-BD2A-83ACC941EE0A}" destId="{9A3FB28E-046A-4F49-9748-93E770DA6DF6}" srcOrd="4" destOrd="0" parTransId="{ACFB0570-495D-4918-A699-DC0B17848C65}" sibTransId="{4ABCCD01-CD5F-4C0A-BF29-FFADEF42EC5E}"/>
    <dgm:cxn modelId="{6AE5D2E1-63A4-4F89-BE50-01C932848384}" srcId="{1650D7B5-7B19-4B2D-BD2A-83ACC941EE0A}" destId="{402D0110-26D4-44E4-8B80-0E74A9421552}" srcOrd="3" destOrd="0" parTransId="{E1500919-B9E8-4D98-910A-82D8C15AD585}" sibTransId="{DBE784A3-29EE-4CEC-8E86-D6C4AA29F81B}"/>
    <dgm:cxn modelId="{A12D5EE9-9249-4814-A92A-4A12AB54C03F}" type="presOf" srcId="{1650D7B5-7B19-4B2D-BD2A-83ACC941EE0A}" destId="{40F91224-81F7-41CF-9426-89C21931EA97}" srcOrd="0" destOrd="0" presId="urn:microsoft.com/office/officeart/2018/2/layout/IconCircleList"/>
    <dgm:cxn modelId="{C7C212F7-3C4B-4A9E-835A-B6D675105148}" srcId="{1650D7B5-7B19-4B2D-BD2A-83ACC941EE0A}" destId="{814D2242-C0BF-4A1D-8C5C-254462933B51}" srcOrd="2" destOrd="0" parTransId="{6DB9F117-5B1C-4960-98F4-6CF5F3CDC406}" sibTransId="{88426C03-4A10-4F8E-B3B9-8C2F62FD0730}"/>
    <dgm:cxn modelId="{DDFBA2FF-C28F-45DA-B046-88A98DB3B184}" type="presOf" srcId="{6BA7DBC6-7DF1-47CC-8F69-175B1E61BD32}" destId="{AE68AF61-5F5A-4BDB-91CC-E789F0DD9CD8}" srcOrd="0" destOrd="0" presId="urn:microsoft.com/office/officeart/2018/2/layout/IconCircleList"/>
    <dgm:cxn modelId="{3AB8F4F5-EA79-4CDF-A153-65A724987A44}" type="presParOf" srcId="{40F91224-81F7-41CF-9426-89C21931EA97}" destId="{ABA8025A-676A-42E5-A66F-94D2696C9A19}" srcOrd="0" destOrd="0" presId="urn:microsoft.com/office/officeart/2018/2/layout/IconCircleList"/>
    <dgm:cxn modelId="{4FA834A4-7D92-4152-A3D9-7079BC6DE21C}" type="presParOf" srcId="{ABA8025A-676A-42E5-A66F-94D2696C9A19}" destId="{4777F433-E0C1-4F05-A2DC-7A410D7565DC}" srcOrd="0" destOrd="0" presId="urn:microsoft.com/office/officeart/2018/2/layout/IconCircleList"/>
    <dgm:cxn modelId="{25CD7DED-7920-49E9-9698-FFC1F18BBB6A}" type="presParOf" srcId="{4777F433-E0C1-4F05-A2DC-7A410D7565DC}" destId="{4858BBF3-1AB5-421D-9B0E-BA084629F25F}" srcOrd="0" destOrd="0" presId="urn:microsoft.com/office/officeart/2018/2/layout/IconCircleList"/>
    <dgm:cxn modelId="{D89AE40E-8C21-4E7E-8147-960A55EA4B96}" type="presParOf" srcId="{4777F433-E0C1-4F05-A2DC-7A410D7565DC}" destId="{96786EBD-B303-413C-BF4A-2235104778EA}" srcOrd="1" destOrd="0" presId="urn:microsoft.com/office/officeart/2018/2/layout/IconCircleList"/>
    <dgm:cxn modelId="{B2929E12-5C5B-428B-A89E-8281B0906128}" type="presParOf" srcId="{4777F433-E0C1-4F05-A2DC-7A410D7565DC}" destId="{D5E47DBA-7E94-4163-9684-C7D9553252DE}" srcOrd="2" destOrd="0" presId="urn:microsoft.com/office/officeart/2018/2/layout/IconCircleList"/>
    <dgm:cxn modelId="{558B4319-038C-4313-9E28-78EF49882E1C}" type="presParOf" srcId="{4777F433-E0C1-4F05-A2DC-7A410D7565DC}" destId="{7E1822C0-ECB4-4506-9A74-9510052BC649}" srcOrd="3" destOrd="0" presId="urn:microsoft.com/office/officeart/2018/2/layout/IconCircleList"/>
    <dgm:cxn modelId="{7E839978-6694-4A22-9B19-34FB038A8D9F}" type="presParOf" srcId="{ABA8025A-676A-42E5-A66F-94D2696C9A19}" destId="{F982D8B9-046C-496C-813D-F093B81DCE08}" srcOrd="1" destOrd="0" presId="urn:microsoft.com/office/officeart/2018/2/layout/IconCircleList"/>
    <dgm:cxn modelId="{BEB7C8F0-B57E-4987-9BE3-47F78E95AFD3}" type="presParOf" srcId="{ABA8025A-676A-42E5-A66F-94D2696C9A19}" destId="{FC315AB9-5B50-4637-8075-228B60E79445}" srcOrd="2" destOrd="0" presId="urn:microsoft.com/office/officeart/2018/2/layout/IconCircleList"/>
    <dgm:cxn modelId="{C910CAD9-20D6-4105-921B-B517E015B2B3}" type="presParOf" srcId="{FC315AB9-5B50-4637-8075-228B60E79445}" destId="{5576A67E-718D-4532-8D11-89AE40AA1CB9}" srcOrd="0" destOrd="0" presId="urn:microsoft.com/office/officeart/2018/2/layout/IconCircleList"/>
    <dgm:cxn modelId="{D568784F-870B-425A-B4F9-A39AD32D376F}" type="presParOf" srcId="{FC315AB9-5B50-4637-8075-228B60E79445}" destId="{7F0D3E19-D6ED-45E9-B262-8BE83EDA125F}" srcOrd="1" destOrd="0" presId="urn:microsoft.com/office/officeart/2018/2/layout/IconCircleList"/>
    <dgm:cxn modelId="{B96F1712-0ECE-45CF-880E-DDF1EE735F8B}" type="presParOf" srcId="{FC315AB9-5B50-4637-8075-228B60E79445}" destId="{C00CE2BE-0051-493F-9A2D-9CAF991042DC}" srcOrd="2" destOrd="0" presId="urn:microsoft.com/office/officeart/2018/2/layout/IconCircleList"/>
    <dgm:cxn modelId="{EA403B78-ABD1-4098-9F62-C5E2AE791061}" type="presParOf" srcId="{FC315AB9-5B50-4637-8075-228B60E79445}" destId="{AE68AF61-5F5A-4BDB-91CC-E789F0DD9CD8}" srcOrd="3" destOrd="0" presId="urn:microsoft.com/office/officeart/2018/2/layout/IconCircleList"/>
    <dgm:cxn modelId="{322C7A81-AF40-4F6F-8B20-0BFD0EC193DB}" type="presParOf" srcId="{ABA8025A-676A-42E5-A66F-94D2696C9A19}" destId="{2FA03DFA-3412-494A-BEFF-9F42C1AF1260}" srcOrd="3" destOrd="0" presId="urn:microsoft.com/office/officeart/2018/2/layout/IconCircleList"/>
    <dgm:cxn modelId="{418DCC9D-3583-487E-BFCC-4B8DDD3EC9D4}" type="presParOf" srcId="{ABA8025A-676A-42E5-A66F-94D2696C9A19}" destId="{48A6654E-563E-4DE8-9B4C-46F68062DF56}" srcOrd="4" destOrd="0" presId="urn:microsoft.com/office/officeart/2018/2/layout/IconCircleList"/>
    <dgm:cxn modelId="{6C792876-8DBB-4F62-B41D-E0CE76D58B56}" type="presParOf" srcId="{48A6654E-563E-4DE8-9B4C-46F68062DF56}" destId="{0D3A9388-6FC5-40BA-B9EE-263A05211C10}" srcOrd="0" destOrd="0" presId="urn:microsoft.com/office/officeart/2018/2/layout/IconCircleList"/>
    <dgm:cxn modelId="{3C5A3D3E-B243-48FE-A150-050C21130469}" type="presParOf" srcId="{48A6654E-563E-4DE8-9B4C-46F68062DF56}" destId="{6327C2D5-0C0E-4FF4-A98B-A28F5CEBD73D}" srcOrd="1" destOrd="0" presId="urn:microsoft.com/office/officeart/2018/2/layout/IconCircleList"/>
    <dgm:cxn modelId="{FBBB711E-1915-4603-832B-8577D2894D05}" type="presParOf" srcId="{48A6654E-563E-4DE8-9B4C-46F68062DF56}" destId="{388FDF1B-CE81-49F7-8B84-A78E83CE934E}" srcOrd="2" destOrd="0" presId="urn:microsoft.com/office/officeart/2018/2/layout/IconCircleList"/>
    <dgm:cxn modelId="{F785BF88-9D32-49B4-AA11-6825AD99DD7C}" type="presParOf" srcId="{48A6654E-563E-4DE8-9B4C-46F68062DF56}" destId="{88456632-3819-4F5F-B4E6-EAC6DFF11287}" srcOrd="3" destOrd="0" presId="urn:microsoft.com/office/officeart/2018/2/layout/IconCircleList"/>
    <dgm:cxn modelId="{EB6F60F4-43FC-49AE-99B7-009DDD3642B0}" type="presParOf" srcId="{ABA8025A-676A-42E5-A66F-94D2696C9A19}" destId="{D4183EA7-1F4A-4B61-B84C-52D212E32086}" srcOrd="5" destOrd="0" presId="urn:microsoft.com/office/officeart/2018/2/layout/IconCircleList"/>
    <dgm:cxn modelId="{64EADFA2-2544-4858-8A8C-CD33FE9C8BEE}" type="presParOf" srcId="{ABA8025A-676A-42E5-A66F-94D2696C9A19}" destId="{62B0E501-9FDF-4B36-8255-8602252C251F}" srcOrd="6" destOrd="0" presId="urn:microsoft.com/office/officeart/2018/2/layout/IconCircleList"/>
    <dgm:cxn modelId="{34EB246F-BE3D-4006-8F8B-EDDD8DAC9559}" type="presParOf" srcId="{62B0E501-9FDF-4B36-8255-8602252C251F}" destId="{8BF08905-DA42-490F-A49B-5EF75E496657}" srcOrd="0" destOrd="0" presId="urn:microsoft.com/office/officeart/2018/2/layout/IconCircleList"/>
    <dgm:cxn modelId="{0D033987-05D7-4005-AE75-B899FB047531}" type="presParOf" srcId="{62B0E501-9FDF-4B36-8255-8602252C251F}" destId="{92D542B3-5AAC-42E8-B993-F4B1246E5EB0}" srcOrd="1" destOrd="0" presId="urn:microsoft.com/office/officeart/2018/2/layout/IconCircleList"/>
    <dgm:cxn modelId="{CD2D70FC-7F1A-45C4-8C78-3AE8F8EE4BCA}" type="presParOf" srcId="{62B0E501-9FDF-4B36-8255-8602252C251F}" destId="{1EFFA163-09D5-45A0-8532-622D5EBFACB1}" srcOrd="2" destOrd="0" presId="urn:microsoft.com/office/officeart/2018/2/layout/IconCircleList"/>
    <dgm:cxn modelId="{1418AC2B-1DD1-4F8C-9E68-C402B180AD54}" type="presParOf" srcId="{62B0E501-9FDF-4B36-8255-8602252C251F}" destId="{FCFA1600-4B00-412C-BE48-CEA50C88937D}" srcOrd="3" destOrd="0" presId="urn:microsoft.com/office/officeart/2018/2/layout/IconCircleList"/>
    <dgm:cxn modelId="{A5B49E39-5080-47ED-980C-AC3C6964928C}" type="presParOf" srcId="{ABA8025A-676A-42E5-A66F-94D2696C9A19}" destId="{CD6247B2-AD42-41DB-B956-4ECB762AB8B5}" srcOrd="7" destOrd="0" presId="urn:microsoft.com/office/officeart/2018/2/layout/IconCircleList"/>
    <dgm:cxn modelId="{FD96486E-621A-463B-800B-719C9A77AF2E}" type="presParOf" srcId="{ABA8025A-676A-42E5-A66F-94D2696C9A19}" destId="{F8D651C1-3340-44D2-BEFB-5C58FFA9B85E}" srcOrd="8" destOrd="0" presId="urn:microsoft.com/office/officeart/2018/2/layout/IconCircleList"/>
    <dgm:cxn modelId="{BD8E32DB-CDDB-498F-BA59-DB1E3489B260}" type="presParOf" srcId="{F8D651C1-3340-44D2-BEFB-5C58FFA9B85E}" destId="{8023E092-CD15-473B-8D6F-1F01A838D420}" srcOrd="0" destOrd="0" presId="urn:microsoft.com/office/officeart/2018/2/layout/IconCircleList"/>
    <dgm:cxn modelId="{22AFCBE9-1EFC-48B9-8A5D-DF1423CA2EBA}" type="presParOf" srcId="{F8D651C1-3340-44D2-BEFB-5C58FFA9B85E}" destId="{8AC963C1-0157-47B7-ACA7-CA07E51C9DC4}" srcOrd="1" destOrd="0" presId="urn:microsoft.com/office/officeart/2018/2/layout/IconCircleList"/>
    <dgm:cxn modelId="{78CBADA4-3128-4F4F-8E59-B6B683BBA50F}" type="presParOf" srcId="{F8D651C1-3340-44D2-BEFB-5C58FFA9B85E}" destId="{29A18E6C-4A6D-4BC5-A4BD-82FB1898F251}" srcOrd="2" destOrd="0" presId="urn:microsoft.com/office/officeart/2018/2/layout/IconCircleList"/>
    <dgm:cxn modelId="{EC9D4941-1F27-431D-B3C8-C0D366437123}" type="presParOf" srcId="{F8D651C1-3340-44D2-BEFB-5C58FFA9B85E}" destId="{FEEF57D5-32A1-441B-8764-069720E01B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56371-D964-46F4-A14E-8ED4C33A5E4D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87B6F5D-27A6-4D99-AFBE-5FD6AE8AFAB1}">
      <dgm:prSet custT="1"/>
      <dgm:spPr/>
      <dgm:t>
        <a:bodyPr/>
        <a:lstStyle/>
        <a:p>
          <a:r>
            <a:rPr lang="en-GB" sz="28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Credit Card Transaction Report</a:t>
          </a:r>
          <a:r>
            <a:rPr lang="en-GB" sz="2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:</a:t>
          </a:r>
          <a:endParaRPr lang="en-US" sz="28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CBF7D0-B195-43D2-BC06-7CD1BE19F603}" type="parTrans" cxnId="{BCD3F81D-8FFE-446D-A549-DCFD28659A3A}">
      <dgm:prSet/>
      <dgm:spPr/>
      <dgm:t>
        <a:bodyPr/>
        <a:lstStyle/>
        <a:p>
          <a:endParaRPr lang="en-US"/>
        </a:p>
      </dgm:t>
    </dgm:pt>
    <dgm:pt modelId="{F42FB7BA-75D6-419F-ABCF-B0C1F4DA7DE7}" type="sibTrans" cxnId="{BCD3F81D-8FFE-446D-A549-DCFD28659A3A}">
      <dgm:prSet/>
      <dgm:spPr/>
      <dgm:t>
        <a:bodyPr/>
        <a:lstStyle/>
        <a:p>
          <a:endParaRPr lang="en-US"/>
        </a:p>
      </dgm:t>
    </dgm:pt>
    <dgm:pt modelId="{7C919624-1B41-4D6B-94DC-93C121AF6046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In which quarter the company has gained the highest interest amount?</a:t>
          </a:r>
          <a:endParaRPr lang="en-US" dirty="0">
            <a:latin typeface="Amasis MT Pro Black" panose="02040A04050005020304" pitchFamily="18" charset="0"/>
          </a:endParaRPr>
        </a:p>
      </dgm:t>
    </dgm:pt>
    <dgm:pt modelId="{738B1835-4EB0-4DAB-A20F-B1A3C46084C9}" type="parTrans" cxnId="{848B389A-9338-4067-977C-244AC0D9038C}">
      <dgm:prSet/>
      <dgm:spPr/>
      <dgm:t>
        <a:bodyPr/>
        <a:lstStyle/>
        <a:p>
          <a:endParaRPr lang="en-US"/>
        </a:p>
      </dgm:t>
    </dgm:pt>
    <dgm:pt modelId="{51D9A9F2-A016-44FD-AF3F-BB095D5DDA43}" type="sibTrans" cxnId="{848B389A-9338-4067-977C-244AC0D9038C}">
      <dgm:prSet/>
      <dgm:spPr/>
      <dgm:t>
        <a:bodyPr/>
        <a:lstStyle/>
        <a:p>
          <a:endParaRPr lang="en-US"/>
        </a:p>
      </dgm:t>
    </dgm:pt>
    <dgm:pt modelId="{3282D58D-68BD-45E5-84E2-D6D59C7C0CFF}">
      <dgm:prSet custT="1"/>
      <dgm:spPr/>
      <dgm:t>
        <a:bodyPr/>
        <a:lstStyle/>
        <a:p>
          <a:r>
            <a:rPr lang="en-GB" sz="28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Credit Card Customer Report:</a:t>
          </a:r>
          <a:endParaRPr lang="en-US" sz="2800" b="1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26DE8AA-9238-4DB0-A2B6-A00EA9480AC8}" type="parTrans" cxnId="{52F68BC1-9FEE-40BA-9A8B-385DCA79D661}">
      <dgm:prSet/>
      <dgm:spPr/>
      <dgm:t>
        <a:bodyPr/>
        <a:lstStyle/>
        <a:p>
          <a:endParaRPr lang="en-US"/>
        </a:p>
      </dgm:t>
    </dgm:pt>
    <dgm:pt modelId="{7F05FEFC-7188-4E33-A26B-86638803D6E2}" type="sibTrans" cxnId="{52F68BC1-9FEE-40BA-9A8B-385DCA79D661}">
      <dgm:prSet/>
      <dgm:spPr/>
      <dgm:t>
        <a:bodyPr/>
        <a:lstStyle/>
        <a:p>
          <a:endParaRPr lang="en-US"/>
        </a:p>
      </dgm:t>
    </dgm:pt>
    <dgm:pt modelId="{19D017C3-78BE-44ED-A832-B608D1F53CE6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Which gender category has contributed most to the company’s revenue in 2023?</a:t>
          </a:r>
          <a:endParaRPr lang="en-US" dirty="0">
            <a:latin typeface="Amasis MT Pro Black" panose="02040A04050005020304" pitchFamily="18" charset="0"/>
          </a:endParaRPr>
        </a:p>
      </dgm:t>
    </dgm:pt>
    <dgm:pt modelId="{6577F7EE-C35B-4D9A-99CF-4952357D7B9A}" type="parTrans" cxnId="{F174C967-D142-4DF4-856D-A5917128EE73}">
      <dgm:prSet/>
      <dgm:spPr/>
      <dgm:t>
        <a:bodyPr/>
        <a:lstStyle/>
        <a:p>
          <a:endParaRPr lang="en-US"/>
        </a:p>
      </dgm:t>
    </dgm:pt>
    <dgm:pt modelId="{865BD570-8C9B-4458-8022-C4DD273FAD90}" type="sibTrans" cxnId="{F174C967-D142-4DF4-856D-A5917128EE73}">
      <dgm:prSet/>
      <dgm:spPr/>
      <dgm:t>
        <a:bodyPr/>
        <a:lstStyle/>
        <a:p>
          <a:endParaRPr lang="en-US"/>
        </a:p>
      </dgm:t>
    </dgm:pt>
    <dgm:pt modelId="{D736D934-AA8A-46E8-9B26-04311113C36A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Which specific week of the year has gained the highest revenue by Male category?</a:t>
          </a:r>
          <a:endParaRPr lang="en-US" dirty="0">
            <a:latin typeface="Amasis MT Pro Black" panose="02040A04050005020304" pitchFamily="18" charset="0"/>
          </a:endParaRPr>
        </a:p>
      </dgm:t>
    </dgm:pt>
    <dgm:pt modelId="{2CD1A631-AD94-45CA-84D5-64026D7CE538}" type="parTrans" cxnId="{473A401C-AFFF-4083-9C35-80372401CE18}">
      <dgm:prSet/>
      <dgm:spPr/>
      <dgm:t>
        <a:bodyPr/>
        <a:lstStyle/>
        <a:p>
          <a:endParaRPr lang="en-US"/>
        </a:p>
      </dgm:t>
    </dgm:pt>
    <dgm:pt modelId="{4A7658E6-077E-4175-88A1-1AAE87601806}" type="sibTrans" cxnId="{473A401C-AFFF-4083-9C35-80372401CE18}">
      <dgm:prSet/>
      <dgm:spPr/>
      <dgm:t>
        <a:bodyPr/>
        <a:lstStyle/>
        <a:p>
          <a:endParaRPr lang="en-US"/>
        </a:p>
      </dgm:t>
    </dgm:pt>
    <dgm:pt modelId="{97DA49BB-F5B6-421D-95CC-1ACCB6B52FA7}">
      <dgm:prSet/>
      <dgm:spPr/>
      <dgm:t>
        <a:bodyPr/>
        <a:lstStyle/>
        <a:p>
          <a:r>
            <a:rPr lang="en-US" dirty="0">
              <a:latin typeface="Amasis MT Pro Black" panose="02040A04050005020304" pitchFamily="18" charset="0"/>
            </a:rPr>
            <a:t>Which</a:t>
          </a:r>
          <a:r>
            <a:rPr lang="en-US" baseline="0" dirty="0">
              <a:latin typeface="Amasis MT Pro Black" panose="02040A04050005020304" pitchFamily="18" charset="0"/>
            </a:rPr>
            <a:t> age group is generating the highest revenue?</a:t>
          </a:r>
          <a:endParaRPr lang="en-US" dirty="0">
            <a:latin typeface="Amasis MT Pro Black" panose="02040A04050005020304" pitchFamily="18" charset="0"/>
          </a:endParaRPr>
        </a:p>
      </dgm:t>
    </dgm:pt>
    <dgm:pt modelId="{D3E4F782-A00D-49C6-AB04-694381597CEC}" type="parTrans" cxnId="{21A3246F-B190-449E-AB17-973B4536A0A7}">
      <dgm:prSet/>
      <dgm:spPr/>
      <dgm:t>
        <a:bodyPr/>
        <a:lstStyle/>
        <a:p>
          <a:endParaRPr lang="en-US"/>
        </a:p>
      </dgm:t>
    </dgm:pt>
    <dgm:pt modelId="{8C223626-4919-4DDC-A956-BF749445BDE8}" type="sibTrans" cxnId="{21A3246F-B190-449E-AB17-973B4536A0A7}">
      <dgm:prSet/>
      <dgm:spPr/>
      <dgm:t>
        <a:bodyPr/>
        <a:lstStyle/>
        <a:p>
          <a:endParaRPr lang="en-US"/>
        </a:p>
      </dgm:t>
    </dgm:pt>
    <dgm:pt modelId="{13974F16-3693-4785-810A-3DD4ECC4E6CD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What is the percentage of delinquent account in the last quarter of the year?</a:t>
          </a:r>
          <a:endParaRPr lang="en-US" dirty="0">
            <a:latin typeface="Amasis MT Pro Black" panose="02040A04050005020304" pitchFamily="18" charset="0"/>
          </a:endParaRPr>
        </a:p>
      </dgm:t>
    </dgm:pt>
    <dgm:pt modelId="{AFDE3E74-6811-4AFC-B728-6AAE186F2924}" type="parTrans" cxnId="{A5EF6929-5E5A-4EA3-AEE2-0F0FA179F8AA}">
      <dgm:prSet/>
      <dgm:spPr/>
      <dgm:t>
        <a:bodyPr/>
        <a:lstStyle/>
        <a:p>
          <a:endParaRPr lang="en-US"/>
        </a:p>
      </dgm:t>
    </dgm:pt>
    <dgm:pt modelId="{83B4EF66-FE8E-41CE-AAAD-0AB9C41FA536}" type="sibTrans" cxnId="{A5EF6929-5E5A-4EA3-AEE2-0F0FA179F8AA}">
      <dgm:prSet/>
      <dgm:spPr/>
      <dgm:t>
        <a:bodyPr/>
        <a:lstStyle/>
        <a:p>
          <a:endParaRPr lang="en-US"/>
        </a:p>
      </dgm:t>
    </dgm:pt>
    <dgm:pt modelId="{CB2C09A7-1578-4F64-AD50-09920A94A08A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Which state has given us highest revenue in 2023?</a:t>
          </a:r>
          <a:endParaRPr lang="en-US" dirty="0">
            <a:latin typeface="Amasis MT Pro Black" panose="02040A04050005020304" pitchFamily="18" charset="0"/>
          </a:endParaRPr>
        </a:p>
      </dgm:t>
    </dgm:pt>
    <dgm:pt modelId="{C08FBCFA-965E-49C6-AEC6-70DF0863639D}" type="parTrans" cxnId="{A5FFAEAC-ECA7-4196-A004-15203936FB6F}">
      <dgm:prSet/>
      <dgm:spPr/>
      <dgm:t>
        <a:bodyPr/>
        <a:lstStyle/>
        <a:p>
          <a:endParaRPr lang="en-US"/>
        </a:p>
      </dgm:t>
    </dgm:pt>
    <dgm:pt modelId="{7CD85904-5594-427A-85D3-86F4896FBB12}" type="sibTrans" cxnId="{A5FFAEAC-ECA7-4196-A004-15203936FB6F}">
      <dgm:prSet/>
      <dgm:spPr/>
      <dgm:t>
        <a:bodyPr/>
        <a:lstStyle/>
        <a:p>
          <a:endParaRPr lang="en-US"/>
        </a:p>
      </dgm:t>
    </dgm:pt>
    <dgm:pt modelId="{D159AA34-2835-49E5-A12E-E35BCDE48D23}">
      <dgm:prSet/>
      <dgm:spPr/>
      <dgm:t>
        <a:bodyPr/>
        <a:lstStyle/>
        <a:p>
          <a:r>
            <a:rPr lang="en-US" baseline="0" dirty="0">
              <a:latin typeface="Amasis MT Pro Black" panose="02040A04050005020304" pitchFamily="18" charset="0"/>
            </a:rPr>
            <a:t>How much is the total revenue of 2023?</a:t>
          </a:r>
          <a:endParaRPr lang="en-US" dirty="0">
            <a:latin typeface="Amasis MT Pro Black" panose="02040A04050005020304" pitchFamily="18" charset="0"/>
          </a:endParaRPr>
        </a:p>
      </dgm:t>
    </dgm:pt>
    <dgm:pt modelId="{2B84F259-A4A4-4246-8064-7E1EAF75ED47}" type="sibTrans" cxnId="{58EA71D2-783E-4496-A085-1CBA20A962A6}">
      <dgm:prSet/>
      <dgm:spPr/>
      <dgm:t>
        <a:bodyPr/>
        <a:lstStyle/>
        <a:p>
          <a:endParaRPr lang="en-US"/>
        </a:p>
      </dgm:t>
    </dgm:pt>
    <dgm:pt modelId="{E74539E6-5860-4364-A04B-19F0CBBC35E9}" type="parTrans" cxnId="{58EA71D2-783E-4496-A085-1CBA20A962A6}">
      <dgm:prSet/>
      <dgm:spPr/>
      <dgm:t>
        <a:bodyPr/>
        <a:lstStyle/>
        <a:p>
          <a:endParaRPr lang="en-US"/>
        </a:p>
      </dgm:t>
    </dgm:pt>
    <dgm:pt modelId="{5FFF1E73-062D-40E4-BD0F-3578F12C08D8}">
      <dgm:prSet/>
      <dgm:spPr/>
      <dgm:t>
        <a:bodyPr/>
        <a:lstStyle/>
        <a:p>
          <a:r>
            <a:rPr lang="en-GB" dirty="0">
              <a:latin typeface="Amasis MT Pro Black" panose="02040A04050005020304" pitchFamily="18" charset="0"/>
            </a:rPr>
            <a:t>Which card category has performed bad in the last week of the year?</a:t>
          </a:r>
          <a:endParaRPr lang="en-US" dirty="0">
            <a:latin typeface="Amasis MT Pro Black" panose="02040A04050005020304" pitchFamily="18" charset="0"/>
          </a:endParaRPr>
        </a:p>
      </dgm:t>
    </dgm:pt>
    <dgm:pt modelId="{35E1D7EB-791B-4FC0-8C61-3DEBA2643C8E}" type="sibTrans" cxnId="{84318AE3-4FE2-4547-95A8-C7AF6A39A61F}">
      <dgm:prSet/>
      <dgm:spPr/>
      <dgm:t>
        <a:bodyPr/>
        <a:lstStyle/>
        <a:p>
          <a:endParaRPr lang="en-US"/>
        </a:p>
      </dgm:t>
    </dgm:pt>
    <dgm:pt modelId="{1A83251F-E99B-447E-BD61-C01881C44F78}" type="parTrans" cxnId="{84318AE3-4FE2-4547-95A8-C7AF6A39A61F}">
      <dgm:prSet/>
      <dgm:spPr/>
      <dgm:t>
        <a:bodyPr/>
        <a:lstStyle/>
        <a:p>
          <a:endParaRPr lang="en-US"/>
        </a:p>
      </dgm:t>
    </dgm:pt>
    <dgm:pt modelId="{081B366E-9FA7-4018-B899-3311349D744C}">
      <dgm:prSet/>
      <dgm:spPr/>
      <dgm:t>
        <a:bodyPr/>
        <a:lstStyle/>
        <a:p>
          <a:r>
            <a:rPr lang="en-GB" dirty="0">
              <a:latin typeface="Aharoni" panose="02010803020104030203" pitchFamily="2" charset="-79"/>
              <a:cs typeface="Aharoni" panose="02010803020104030203" pitchFamily="2" charset="-79"/>
            </a:rPr>
            <a:t>Compare the transaction count between Q1 and Q4</a:t>
          </a:r>
        </a:p>
      </dgm:t>
    </dgm:pt>
    <dgm:pt modelId="{190DDFA0-2F91-4500-90ED-2C68891C71B9}" type="parTrans" cxnId="{99D9E3C6-64ED-4590-B2F6-545049EC6030}">
      <dgm:prSet/>
      <dgm:spPr/>
      <dgm:t>
        <a:bodyPr/>
        <a:lstStyle/>
        <a:p>
          <a:endParaRPr lang="en-GB"/>
        </a:p>
      </dgm:t>
    </dgm:pt>
    <dgm:pt modelId="{F54B09B7-013B-4C17-A9E6-4952D08A5CA9}" type="sibTrans" cxnId="{99D9E3C6-64ED-4590-B2F6-545049EC6030}">
      <dgm:prSet/>
      <dgm:spPr/>
      <dgm:t>
        <a:bodyPr/>
        <a:lstStyle/>
        <a:p>
          <a:endParaRPr lang="en-GB"/>
        </a:p>
      </dgm:t>
    </dgm:pt>
    <dgm:pt modelId="{A0825A02-8238-4F08-B27B-35B96F5AB8BC}" type="pres">
      <dgm:prSet presAssocID="{32556371-D964-46F4-A14E-8ED4C33A5E4D}" presName="diagram" presStyleCnt="0">
        <dgm:presLayoutVars>
          <dgm:dir/>
          <dgm:resizeHandles val="exact"/>
        </dgm:presLayoutVars>
      </dgm:prSet>
      <dgm:spPr/>
    </dgm:pt>
    <dgm:pt modelId="{4CE0FBEF-7872-420C-B58A-94EBD712F94F}" type="pres">
      <dgm:prSet presAssocID="{587B6F5D-27A6-4D99-AFBE-5FD6AE8AFAB1}" presName="node" presStyleLbl="node1" presStyleIdx="0" presStyleCnt="11">
        <dgm:presLayoutVars>
          <dgm:bulletEnabled val="1"/>
        </dgm:presLayoutVars>
      </dgm:prSet>
      <dgm:spPr/>
    </dgm:pt>
    <dgm:pt modelId="{E21C932A-D629-4645-B727-0DC21A2CC695}" type="pres">
      <dgm:prSet presAssocID="{F42FB7BA-75D6-419F-ABCF-B0C1F4DA7DE7}" presName="sibTrans" presStyleCnt="0"/>
      <dgm:spPr/>
    </dgm:pt>
    <dgm:pt modelId="{B6A4CCE4-CCE3-4BC4-AB46-C48665A7E733}" type="pres">
      <dgm:prSet presAssocID="{D159AA34-2835-49E5-A12E-E35BCDE48D23}" presName="node" presStyleLbl="node1" presStyleIdx="1" presStyleCnt="11">
        <dgm:presLayoutVars>
          <dgm:bulletEnabled val="1"/>
        </dgm:presLayoutVars>
      </dgm:prSet>
      <dgm:spPr/>
    </dgm:pt>
    <dgm:pt modelId="{32AF0C87-3DB5-419D-8554-55F5D37A8C95}" type="pres">
      <dgm:prSet presAssocID="{2B84F259-A4A4-4246-8064-7E1EAF75ED47}" presName="sibTrans" presStyleCnt="0"/>
      <dgm:spPr/>
    </dgm:pt>
    <dgm:pt modelId="{CEEEC413-ABEB-4F2A-AEB6-034B0056EE65}" type="pres">
      <dgm:prSet presAssocID="{7C919624-1B41-4D6B-94DC-93C121AF6046}" presName="node" presStyleLbl="node1" presStyleIdx="2" presStyleCnt="11">
        <dgm:presLayoutVars>
          <dgm:bulletEnabled val="1"/>
        </dgm:presLayoutVars>
      </dgm:prSet>
      <dgm:spPr/>
    </dgm:pt>
    <dgm:pt modelId="{056652ED-2E59-4A97-8D9D-4770D57CB6C7}" type="pres">
      <dgm:prSet presAssocID="{51D9A9F2-A016-44FD-AF3F-BB095D5DDA43}" presName="sibTrans" presStyleCnt="0"/>
      <dgm:spPr/>
    </dgm:pt>
    <dgm:pt modelId="{7FC99C8B-DAB9-4010-8AAD-80A7741D576A}" type="pres">
      <dgm:prSet presAssocID="{5FFF1E73-062D-40E4-BD0F-3578F12C08D8}" presName="node" presStyleLbl="node1" presStyleIdx="3" presStyleCnt="11">
        <dgm:presLayoutVars>
          <dgm:bulletEnabled val="1"/>
        </dgm:presLayoutVars>
      </dgm:prSet>
      <dgm:spPr/>
    </dgm:pt>
    <dgm:pt modelId="{20332A48-79F7-4AC4-8032-D98FA7A02464}" type="pres">
      <dgm:prSet presAssocID="{35E1D7EB-791B-4FC0-8C61-3DEBA2643C8E}" presName="sibTrans" presStyleCnt="0"/>
      <dgm:spPr/>
    </dgm:pt>
    <dgm:pt modelId="{55D864A3-4C83-492F-B6E9-D04C37A5322D}" type="pres">
      <dgm:prSet presAssocID="{081B366E-9FA7-4018-B899-3311349D744C}" presName="node" presStyleLbl="node1" presStyleIdx="4" presStyleCnt="11">
        <dgm:presLayoutVars>
          <dgm:bulletEnabled val="1"/>
        </dgm:presLayoutVars>
      </dgm:prSet>
      <dgm:spPr/>
    </dgm:pt>
    <dgm:pt modelId="{9D142915-6497-4B91-A210-BF754F6A1C94}" type="pres">
      <dgm:prSet presAssocID="{F54B09B7-013B-4C17-A9E6-4952D08A5CA9}" presName="sibTrans" presStyleCnt="0"/>
      <dgm:spPr/>
    </dgm:pt>
    <dgm:pt modelId="{3D3B8392-55D5-4DD0-9326-A44EB2DD72CA}" type="pres">
      <dgm:prSet presAssocID="{3282D58D-68BD-45E5-84E2-D6D59C7C0CFF}" presName="node" presStyleLbl="node1" presStyleIdx="5" presStyleCnt="11">
        <dgm:presLayoutVars>
          <dgm:bulletEnabled val="1"/>
        </dgm:presLayoutVars>
      </dgm:prSet>
      <dgm:spPr/>
    </dgm:pt>
    <dgm:pt modelId="{C5DC0F0B-557F-41CE-8A48-5D3983146CE6}" type="pres">
      <dgm:prSet presAssocID="{7F05FEFC-7188-4E33-A26B-86638803D6E2}" presName="sibTrans" presStyleCnt="0"/>
      <dgm:spPr/>
    </dgm:pt>
    <dgm:pt modelId="{9E43F455-D65F-4E05-A911-CE9FB9A6471E}" type="pres">
      <dgm:prSet presAssocID="{19D017C3-78BE-44ED-A832-B608D1F53CE6}" presName="node" presStyleLbl="node1" presStyleIdx="6" presStyleCnt="11">
        <dgm:presLayoutVars>
          <dgm:bulletEnabled val="1"/>
        </dgm:presLayoutVars>
      </dgm:prSet>
      <dgm:spPr/>
    </dgm:pt>
    <dgm:pt modelId="{DA0B85BF-AE2F-4F32-8089-FD2A13D4DDBD}" type="pres">
      <dgm:prSet presAssocID="{865BD570-8C9B-4458-8022-C4DD273FAD90}" presName="sibTrans" presStyleCnt="0"/>
      <dgm:spPr/>
    </dgm:pt>
    <dgm:pt modelId="{9D7A62FA-E704-4FE3-9110-02A8D20B0287}" type="pres">
      <dgm:prSet presAssocID="{D736D934-AA8A-46E8-9B26-04311113C36A}" presName="node" presStyleLbl="node1" presStyleIdx="7" presStyleCnt="11">
        <dgm:presLayoutVars>
          <dgm:bulletEnabled val="1"/>
        </dgm:presLayoutVars>
      </dgm:prSet>
      <dgm:spPr/>
    </dgm:pt>
    <dgm:pt modelId="{AFFCC7AA-A242-4CAB-A066-DB35D982BC39}" type="pres">
      <dgm:prSet presAssocID="{4A7658E6-077E-4175-88A1-1AAE87601806}" presName="sibTrans" presStyleCnt="0"/>
      <dgm:spPr/>
    </dgm:pt>
    <dgm:pt modelId="{1A0931E2-0D7E-4CD0-9AB6-1238B48882DE}" type="pres">
      <dgm:prSet presAssocID="{97DA49BB-F5B6-421D-95CC-1ACCB6B52FA7}" presName="node" presStyleLbl="node1" presStyleIdx="8" presStyleCnt="11">
        <dgm:presLayoutVars>
          <dgm:bulletEnabled val="1"/>
        </dgm:presLayoutVars>
      </dgm:prSet>
      <dgm:spPr/>
    </dgm:pt>
    <dgm:pt modelId="{F82222B0-BF01-4DFD-992C-DE5AC9A87859}" type="pres">
      <dgm:prSet presAssocID="{8C223626-4919-4DDC-A956-BF749445BDE8}" presName="sibTrans" presStyleCnt="0"/>
      <dgm:spPr/>
    </dgm:pt>
    <dgm:pt modelId="{8FC1F6E3-1DF0-47D4-81D2-65B424E0F3D5}" type="pres">
      <dgm:prSet presAssocID="{13974F16-3693-4785-810A-3DD4ECC4E6CD}" presName="node" presStyleLbl="node1" presStyleIdx="9" presStyleCnt="11">
        <dgm:presLayoutVars>
          <dgm:bulletEnabled val="1"/>
        </dgm:presLayoutVars>
      </dgm:prSet>
      <dgm:spPr/>
    </dgm:pt>
    <dgm:pt modelId="{24B23867-8C27-43B8-BFC7-CF401A1B10AF}" type="pres">
      <dgm:prSet presAssocID="{83B4EF66-FE8E-41CE-AAAD-0AB9C41FA536}" presName="sibTrans" presStyleCnt="0"/>
      <dgm:spPr/>
    </dgm:pt>
    <dgm:pt modelId="{68853657-F6AF-48CF-80D1-6522FCB173D1}" type="pres">
      <dgm:prSet presAssocID="{CB2C09A7-1578-4F64-AD50-09920A94A08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73A401C-AFFF-4083-9C35-80372401CE18}" srcId="{32556371-D964-46F4-A14E-8ED4C33A5E4D}" destId="{D736D934-AA8A-46E8-9B26-04311113C36A}" srcOrd="7" destOrd="0" parTransId="{2CD1A631-AD94-45CA-84D5-64026D7CE538}" sibTransId="{4A7658E6-077E-4175-88A1-1AAE87601806}"/>
    <dgm:cxn modelId="{BCD3F81D-8FFE-446D-A549-DCFD28659A3A}" srcId="{32556371-D964-46F4-A14E-8ED4C33A5E4D}" destId="{587B6F5D-27A6-4D99-AFBE-5FD6AE8AFAB1}" srcOrd="0" destOrd="0" parTransId="{AECBF7D0-B195-43D2-BC06-7CD1BE19F603}" sibTransId="{F42FB7BA-75D6-419F-ABCF-B0C1F4DA7DE7}"/>
    <dgm:cxn modelId="{A5EF6929-5E5A-4EA3-AEE2-0F0FA179F8AA}" srcId="{32556371-D964-46F4-A14E-8ED4C33A5E4D}" destId="{13974F16-3693-4785-810A-3DD4ECC4E6CD}" srcOrd="9" destOrd="0" parTransId="{AFDE3E74-6811-4AFC-B728-6AAE186F2924}" sibTransId="{83B4EF66-FE8E-41CE-AAAD-0AB9C41FA536}"/>
    <dgm:cxn modelId="{1AC87F35-85F8-45F6-96E5-5F0D53167632}" type="presOf" srcId="{32556371-D964-46F4-A14E-8ED4C33A5E4D}" destId="{A0825A02-8238-4F08-B27B-35B96F5AB8BC}" srcOrd="0" destOrd="0" presId="urn:microsoft.com/office/officeart/2005/8/layout/default"/>
    <dgm:cxn modelId="{F174C967-D142-4DF4-856D-A5917128EE73}" srcId="{32556371-D964-46F4-A14E-8ED4C33A5E4D}" destId="{19D017C3-78BE-44ED-A832-B608D1F53CE6}" srcOrd="6" destOrd="0" parTransId="{6577F7EE-C35B-4D9A-99CF-4952357D7B9A}" sibTransId="{865BD570-8C9B-4458-8022-C4DD273FAD90}"/>
    <dgm:cxn modelId="{21A3246F-B190-449E-AB17-973B4536A0A7}" srcId="{32556371-D964-46F4-A14E-8ED4C33A5E4D}" destId="{97DA49BB-F5B6-421D-95CC-1ACCB6B52FA7}" srcOrd="8" destOrd="0" parTransId="{D3E4F782-A00D-49C6-AB04-694381597CEC}" sibTransId="{8C223626-4919-4DDC-A956-BF749445BDE8}"/>
    <dgm:cxn modelId="{2F34EA56-284A-4BC1-A9FD-DD0AB4FA70AF}" type="presOf" srcId="{7C919624-1B41-4D6B-94DC-93C121AF6046}" destId="{CEEEC413-ABEB-4F2A-AEB6-034B0056EE65}" srcOrd="0" destOrd="0" presId="urn:microsoft.com/office/officeart/2005/8/layout/default"/>
    <dgm:cxn modelId="{8FD0E37E-1FB4-4629-A178-382A7FC18A85}" type="presOf" srcId="{5FFF1E73-062D-40E4-BD0F-3578F12C08D8}" destId="{7FC99C8B-DAB9-4010-8AAD-80A7741D576A}" srcOrd="0" destOrd="0" presId="urn:microsoft.com/office/officeart/2005/8/layout/default"/>
    <dgm:cxn modelId="{6509C281-4EE8-46F2-882F-ECAD01EB735A}" type="presOf" srcId="{081B366E-9FA7-4018-B899-3311349D744C}" destId="{55D864A3-4C83-492F-B6E9-D04C37A5322D}" srcOrd="0" destOrd="0" presId="urn:microsoft.com/office/officeart/2005/8/layout/default"/>
    <dgm:cxn modelId="{E0D66E97-86F4-47FA-ABD3-ED1FDFC60B91}" type="presOf" srcId="{97DA49BB-F5B6-421D-95CC-1ACCB6B52FA7}" destId="{1A0931E2-0D7E-4CD0-9AB6-1238B48882DE}" srcOrd="0" destOrd="0" presId="urn:microsoft.com/office/officeart/2005/8/layout/default"/>
    <dgm:cxn modelId="{848B389A-9338-4067-977C-244AC0D9038C}" srcId="{32556371-D964-46F4-A14E-8ED4C33A5E4D}" destId="{7C919624-1B41-4D6B-94DC-93C121AF6046}" srcOrd="2" destOrd="0" parTransId="{738B1835-4EB0-4DAB-A20F-B1A3C46084C9}" sibTransId="{51D9A9F2-A016-44FD-AF3F-BB095D5DDA43}"/>
    <dgm:cxn modelId="{A5FFAEAC-ECA7-4196-A004-15203936FB6F}" srcId="{32556371-D964-46F4-A14E-8ED4C33A5E4D}" destId="{CB2C09A7-1578-4F64-AD50-09920A94A08A}" srcOrd="10" destOrd="0" parTransId="{C08FBCFA-965E-49C6-AEC6-70DF0863639D}" sibTransId="{7CD85904-5594-427A-85D3-86F4896FBB12}"/>
    <dgm:cxn modelId="{1339C0B9-DEB3-41EC-A42A-85551B3FE4CB}" type="presOf" srcId="{3282D58D-68BD-45E5-84E2-D6D59C7C0CFF}" destId="{3D3B8392-55D5-4DD0-9326-A44EB2DD72CA}" srcOrd="0" destOrd="0" presId="urn:microsoft.com/office/officeart/2005/8/layout/default"/>
    <dgm:cxn modelId="{C50A93BE-45A7-465C-89D8-CCE43BE46EB3}" type="presOf" srcId="{CB2C09A7-1578-4F64-AD50-09920A94A08A}" destId="{68853657-F6AF-48CF-80D1-6522FCB173D1}" srcOrd="0" destOrd="0" presId="urn:microsoft.com/office/officeart/2005/8/layout/default"/>
    <dgm:cxn modelId="{446DFAC0-BD1C-4E21-8FB2-8D3D68E61811}" type="presOf" srcId="{13974F16-3693-4785-810A-3DD4ECC4E6CD}" destId="{8FC1F6E3-1DF0-47D4-81D2-65B424E0F3D5}" srcOrd="0" destOrd="0" presId="urn:microsoft.com/office/officeart/2005/8/layout/default"/>
    <dgm:cxn modelId="{52F68BC1-9FEE-40BA-9A8B-385DCA79D661}" srcId="{32556371-D964-46F4-A14E-8ED4C33A5E4D}" destId="{3282D58D-68BD-45E5-84E2-D6D59C7C0CFF}" srcOrd="5" destOrd="0" parTransId="{626DE8AA-9238-4DB0-A2B6-A00EA9480AC8}" sibTransId="{7F05FEFC-7188-4E33-A26B-86638803D6E2}"/>
    <dgm:cxn modelId="{99D9E3C6-64ED-4590-B2F6-545049EC6030}" srcId="{32556371-D964-46F4-A14E-8ED4C33A5E4D}" destId="{081B366E-9FA7-4018-B899-3311349D744C}" srcOrd="4" destOrd="0" parTransId="{190DDFA0-2F91-4500-90ED-2C68891C71B9}" sibTransId="{F54B09B7-013B-4C17-A9E6-4952D08A5CA9}"/>
    <dgm:cxn modelId="{174EBDCE-5779-4D3E-A254-A77A6666326B}" type="presOf" srcId="{587B6F5D-27A6-4D99-AFBE-5FD6AE8AFAB1}" destId="{4CE0FBEF-7872-420C-B58A-94EBD712F94F}" srcOrd="0" destOrd="0" presId="urn:microsoft.com/office/officeart/2005/8/layout/default"/>
    <dgm:cxn modelId="{58EA71D2-783E-4496-A085-1CBA20A962A6}" srcId="{32556371-D964-46F4-A14E-8ED4C33A5E4D}" destId="{D159AA34-2835-49E5-A12E-E35BCDE48D23}" srcOrd="1" destOrd="0" parTransId="{E74539E6-5860-4364-A04B-19F0CBBC35E9}" sibTransId="{2B84F259-A4A4-4246-8064-7E1EAF75ED47}"/>
    <dgm:cxn modelId="{84318AE3-4FE2-4547-95A8-C7AF6A39A61F}" srcId="{32556371-D964-46F4-A14E-8ED4C33A5E4D}" destId="{5FFF1E73-062D-40E4-BD0F-3578F12C08D8}" srcOrd="3" destOrd="0" parTransId="{1A83251F-E99B-447E-BD61-C01881C44F78}" sibTransId="{35E1D7EB-791B-4FC0-8C61-3DEBA2643C8E}"/>
    <dgm:cxn modelId="{16DCFBE3-8F13-4A6F-BFDF-CB5F2A0EA7F6}" type="presOf" srcId="{19D017C3-78BE-44ED-A832-B608D1F53CE6}" destId="{9E43F455-D65F-4E05-A911-CE9FB9A6471E}" srcOrd="0" destOrd="0" presId="urn:microsoft.com/office/officeart/2005/8/layout/default"/>
    <dgm:cxn modelId="{687293FE-5FAB-4C14-83C1-F615AFD6392F}" type="presOf" srcId="{D736D934-AA8A-46E8-9B26-04311113C36A}" destId="{9D7A62FA-E704-4FE3-9110-02A8D20B0287}" srcOrd="0" destOrd="0" presId="urn:microsoft.com/office/officeart/2005/8/layout/default"/>
    <dgm:cxn modelId="{043322FF-A838-4772-9FCE-68183109A4D8}" type="presOf" srcId="{D159AA34-2835-49E5-A12E-E35BCDE48D23}" destId="{B6A4CCE4-CCE3-4BC4-AB46-C48665A7E733}" srcOrd="0" destOrd="0" presId="urn:microsoft.com/office/officeart/2005/8/layout/default"/>
    <dgm:cxn modelId="{DA46310B-E977-4DA9-BB62-990868F1B56E}" type="presParOf" srcId="{A0825A02-8238-4F08-B27B-35B96F5AB8BC}" destId="{4CE0FBEF-7872-420C-B58A-94EBD712F94F}" srcOrd="0" destOrd="0" presId="urn:microsoft.com/office/officeart/2005/8/layout/default"/>
    <dgm:cxn modelId="{BFE6C63B-0290-41EA-A992-9E7A99BD16BC}" type="presParOf" srcId="{A0825A02-8238-4F08-B27B-35B96F5AB8BC}" destId="{E21C932A-D629-4645-B727-0DC21A2CC695}" srcOrd="1" destOrd="0" presId="urn:microsoft.com/office/officeart/2005/8/layout/default"/>
    <dgm:cxn modelId="{8A662D25-7F69-4A31-A15B-238571BE1BA0}" type="presParOf" srcId="{A0825A02-8238-4F08-B27B-35B96F5AB8BC}" destId="{B6A4CCE4-CCE3-4BC4-AB46-C48665A7E733}" srcOrd="2" destOrd="0" presId="urn:microsoft.com/office/officeart/2005/8/layout/default"/>
    <dgm:cxn modelId="{CDA129DA-C3D8-4FC7-9045-0F2B4A0A34F0}" type="presParOf" srcId="{A0825A02-8238-4F08-B27B-35B96F5AB8BC}" destId="{32AF0C87-3DB5-419D-8554-55F5D37A8C95}" srcOrd="3" destOrd="0" presId="urn:microsoft.com/office/officeart/2005/8/layout/default"/>
    <dgm:cxn modelId="{F0D88CAC-B5B6-4BD9-8FD1-2F37823F22C0}" type="presParOf" srcId="{A0825A02-8238-4F08-B27B-35B96F5AB8BC}" destId="{CEEEC413-ABEB-4F2A-AEB6-034B0056EE65}" srcOrd="4" destOrd="0" presId="urn:microsoft.com/office/officeart/2005/8/layout/default"/>
    <dgm:cxn modelId="{20FBDA67-5483-4ADC-88C3-E0C3361E0F49}" type="presParOf" srcId="{A0825A02-8238-4F08-B27B-35B96F5AB8BC}" destId="{056652ED-2E59-4A97-8D9D-4770D57CB6C7}" srcOrd="5" destOrd="0" presId="urn:microsoft.com/office/officeart/2005/8/layout/default"/>
    <dgm:cxn modelId="{B546554B-C4A9-4EE6-8A4E-744A907147D0}" type="presParOf" srcId="{A0825A02-8238-4F08-B27B-35B96F5AB8BC}" destId="{7FC99C8B-DAB9-4010-8AAD-80A7741D576A}" srcOrd="6" destOrd="0" presId="urn:microsoft.com/office/officeart/2005/8/layout/default"/>
    <dgm:cxn modelId="{306141ED-4464-4E70-8404-0C162695D265}" type="presParOf" srcId="{A0825A02-8238-4F08-B27B-35B96F5AB8BC}" destId="{20332A48-79F7-4AC4-8032-D98FA7A02464}" srcOrd="7" destOrd="0" presId="urn:microsoft.com/office/officeart/2005/8/layout/default"/>
    <dgm:cxn modelId="{D0C17FBB-E604-4246-A9F8-5C4A6EDCCF6B}" type="presParOf" srcId="{A0825A02-8238-4F08-B27B-35B96F5AB8BC}" destId="{55D864A3-4C83-492F-B6E9-D04C37A5322D}" srcOrd="8" destOrd="0" presId="urn:microsoft.com/office/officeart/2005/8/layout/default"/>
    <dgm:cxn modelId="{4E69EA5C-6D79-449B-A734-9126DC861799}" type="presParOf" srcId="{A0825A02-8238-4F08-B27B-35B96F5AB8BC}" destId="{9D142915-6497-4B91-A210-BF754F6A1C94}" srcOrd="9" destOrd="0" presId="urn:microsoft.com/office/officeart/2005/8/layout/default"/>
    <dgm:cxn modelId="{AE252A00-001D-48DE-808B-807444A5AF83}" type="presParOf" srcId="{A0825A02-8238-4F08-B27B-35B96F5AB8BC}" destId="{3D3B8392-55D5-4DD0-9326-A44EB2DD72CA}" srcOrd="10" destOrd="0" presId="urn:microsoft.com/office/officeart/2005/8/layout/default"/>
    <dgm:cxn modelId="{FB0538C8-30DD-4103-BF7B-43043F6E30A3}" type="presParOf" srcId="{A0825A02-8238-4F08-B27B-35B96F5AB8BC}" destId="{C5DC0F0B-557F-41CE-8A48-5D3983146CE6}" srcOrd="11" destOrd="0" presId="urn:microsoft.com/office/officeart/2005/8/layout/default"/>
    <dgm:cxn modelId="{62D27056-0A0A-4B86-9503-A091386B7173}" type="presParOf" srcId="{A0825A02-8238-4F08-B27B-35B96F5AB8BC}" destId="{9E43F455-D65F-4E05-A911-CE9FB9A6471E}" srcOrd="12" destOrd="0" presId="urn:microsoft.com/office/officeart/2005/8/layout/default"/>
    <dgm:cxn modelId="{B767AC51-5606-4947-A29B-7AE618A9E59E}" type="presParOf" srcId="{A0825A02-8238-4F08-B27B-35B96F5AB8BC}" destId="{DA0B85BF-AE2F-4F32-8089-FD2A13D4DDBD}" srcOrd="13" destOrd="0" presId="urn:microsoft.com/office/officeart/2005/8/layout/default"/>
    <dgm:cxn modelId="{FFC8E984-71B2-463D-AAEC-8930940C8705}" type="presParOf" srcId="{A0825A02-8238-4F08-B27B-35B96F5AB8BC}" destId="{9D7A62FA-E704-4FE3-9110-02A8D20B0287}" srcOrd="14" destOrd="0" presId="urn:microsoft.com/office/officeart/2005/8/layout/default"/>
    <dgm:cxn modelId="{1F89883B-AB0F-4EE8-95F4-6ABE881BCA6A}" type="presParOf" srcId="{A0825A02-8238-4F08-B27B-35B96F5AB8BC}" destId="{AFFCC7AA-A242-4CAB-A066-DB35D982BC39}" srcOrd="15" destOrd="0" presId="urn:microsoft.com/office/officeart/2005/8/layout/default"/>
    <dgm:cxn modelId="{1D8CDE24-2915-4DC2-803C-718DB0A26A91}" type="presParOf" srcId="{A0825A02-8238-4F08-B27B-35B96F5AB8BC}" destId="{1A0931E2-0D7E-4CD0-9AB6-1238B48882DE}" srcOrd="16" destOrd="0" presId="urn:microsoft.com/office/officeart/2005/8/layout/default"/>
    <dgm:cxn modelId="{0B779B61-9C9C-4006-883D-4B39AA0C47D5}" type="presParOf" srcId="{A0825A02-8238-4F08-B27B-35B96F5AB8BC}" destId="{F82222B0-BF01-4DFD-992C-DE5AC9A87859}" srcOrd="17" destOrd="0" presId="urn:microsoft.com/office/officeart/2005/8/layout/default"/>
    <dgm:cxn modelId="{449C053D-F93C-44FB-A966-2BAE104DFDE9}" type="presParOf" srcId="{A0825A02-8238-4F08-B27B-35B96F5AB8BC}" destId="{8FC1F6E3-1DF0-47D4-81D2-65B424E0F3D5}" srcOrd="18" destOrd="0" presId="urn:microsoft.com/office/officeart/2005/8/layout/default"/>
    <dgm:cxn modelId="{9188F7C3-27C7-4DEB-834F-69B13ED17C3D}" type="presParOf" srcId="{A0825A02-8238-4F08-B27B-35B96F5AB8BC}" destId="{24B23867-8C27-43B8-BFC7-CF401A1B10AF}" srcOrd="19" destOrd="0" presId="urn:microsoft.com/office/officeart/2005/8/layout/default"/>
    <dgm:cxn modelId="{1B6ECA9B-2D4A-47BC-A92F-B071BF8AFF08}" type="presParOf" srcId="{A0825A02-8238-4F08-B27B-35B96F5AB8BC}" destId="{68853657-F6AF-48CF-80D1-6522FCB173D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AAEB9-480B-40C9-A103-A3377BE682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AF9B6A-9A6C-4BE7-9E1B-10178AF3EC10}">
      <dgm:prSet/>
      <dgm:spPr/>
      <dgm:t>
        <a:bodyPr/>
        <a:lstStyle/>
        <a:p>
          <a:r>
            <a:rPr lang="en-GB" dirty="0"/>
            <a:t>Download data from Kaggle</a:t>
          </a:r>
          <a:endParaRPr lang="en-US" dirty="0"/>
        </a:p>
      </dgm:t>
    </dgm:pt>
    <dgm:pt modelId="{C4598962-1CE7-418B-82A8-AE9BE165E94B}" type="parTrans" cxnId="{D538A360-49E1-4774-A034-DC8902588E80}">
      <dgm:prSet/>
      <dgm:spPr/>
      <dgm:t>
        <a:bodyPr/>
        <a:lstStyle/>
        <a:p>
          <a:endParaRPr lang="en-US"/>
        </a:p>
      </dgm:t>
    </dgm:pt>
    <dgm:pt modelId="{C7D8B5E8-A3AF-4E87-8244-292A0FB673C2}" type="sibTrans" cxnId="{D538A360-49E1-4774-A034-DC8902588E80}">
      <dgm:prSet/>
      <dgm:spPr/>
      <dgm:t>
        <a:bodyPr/>
        <a:lstStyle/>
        <a:p>
          <a:endParaRPr lang="en-US"/>
        </a:p>
      </dgm:t>
    </dgm:pt>
    <dgm:pt modelId="{5779DF75-4B29-4D47-A32C-BCCA80CEC38C}">
      <dgm:prSet/>
      <dgm:spPr/>
      <dgm:t>
        <a:bodyPr/>
        <a:lstStyle/>
        <a:p>
          <a:r>
            <a:rPr lang="en-GB"/>
            <a:t>Prepare csv file</a:t>
          </a:r>
          <a:endParaRPr lang="en-US"/>
        </a:p>
      </dgm:t>
    </dgm:pt>
    <dgm:pt modelId="{742FEEB2-6FC8-4EEA-9DAA-CA76FA1D8161}" type="parTrans" cxnId="{6B1EAE06-B204-4BC2-BDC5-0ADCFAEAFD41}">
      <dgm:prSet/>
      <dgm:spPr/>
      <dgm:t>
        <a:bodyPr/>
        <a:lstStyle/>
        <a:p>
          <a:endParaRPr lang="en-US"/>
        </a:p>
      </dgm:t>
    </dgm:pt>
    <dgm:pt modelId="{AA26A38F-11DA-430B-AABC-BD0B4A64AC29}" type="sibTrans" cxnId="{6B1EAE06-B204-4BC2-BDC5-0ADCFAEAFD41}">
      <dgm:prSet/>
      <dgm:spPr/>
      <dgm:t>
        <a:bodyPr/>
        <a:lstStyle/>
        <a:p>
          <a:endParaRPr lang="en-US"/>
        </a:p>
      </dgm:t>
    </dgm:pt>
    <dgm:pt modelId="{89F0232A-559B-48E6-A051-FB7EC44496CA}">
      <dgm:prSet/>
      <dgm:spPr/>
      <dgm:t>
        <a:bodyPr/>
        <a:lstStyle/>
        <a:p>
          <a:r>
            <a:rPr lang="en-GB"/>
            <a:t>Create Database in SQL</a:t>
          </a:r>
          <a:endParaRPr lang="en-US"/>
        </a:p>
      </dgm:t>
    </dgm:pt>
    <dgm:pt modelId="{F12533AE-04A0-4BA9-9C7D-EBC2184ACCB4}" type="parTrans" cxnId="{CF565933-250E-470A-988E-236CC05BBAAB}">
      <dgm:prSet/>
      <dgm:spPr/>
      <dgm:t>
        <a:bodyPr/>
        <a:lstStyle/>
        <a:p>
          <a:endParaRPr lang="en-US"/>
        </a:p>
      </dgm:t>
    </dgm:pt>
    <dgm:pt modelId="{FF12CDF6-FB83-4955-B381-E8CDD0DF88ED}" type="sibTrans" cxnId="{CF565933-250E-470A-988E-236CC05BBAAB}">
      <dgm:prSet/>
      <dgm:spPr/>
      <dgm:t>
        <a:bodyPr/>
        <a:lstStyle/>
        <a:p>
          <a:endParaRPr lang="en-US"/>
        </a:p>
      </dgm:t>
    </dgm:pt>
    <dgm:pt modelId="{38DF14FF-661C-45B1-A507-6F49316D32F5}">
      <dgm:prSet/>
      <dgm:spPr/>
      <dgm:t>
        <a:bodyPr/>
        <a:lstStyle/>
        <a:p>
          <a:r>
            <a:rPr lang="en-GB"/>
            <a:t>Import csv file into SQL</a:t>
          </a:r>
          <a:endParaRPr lang="en-US"/>
        </a:p>
      </dgm:t>
    </dgm:pt>
    <dgm:pt modelId="{6AB0944E-150C-40F7-BA6C-9F6099C71223}" type="parTrans" cxnId="{196BD7BC-6B8E-4382-BE46-E759C98E11A8}">
      <dgm:prSet/>
      <dgm:spPr/>
      <dgm:t>
        <a:bodyPr/>
        <a:lstStyle/>
        <a:p>
          <a:endParaRPr lang="en-US"/>
        </a:p>
      </dgm:t>
    </dgm:pt>
    <dgm:pt modelId="{5517BF51-8684-4F53-8187-12F23C62D417}" type="sibTrans" cxnId="{196BD7BC-6B8E-4382-BE46-E759C98E11A8}">
      <dgm:prSet/>
      <dgm:spPr/>
      <dgm:t>
        <a:bodyPr/>
        <a:lstStyle/>
        <a:p>
          <a:endParaRPr lang="en-US"/>
        </a:p>
      </dgm:t>
    </dgm:pt>
    <dgm:pt modelId="{26D9D264-320E-4460-8A90-F853971249AC}">
      <dgm:prSet/>
      <dgm:spPr/>
      <dgm:t>
        <a:bodyPr/>
        <a:lstStyle/>
        <a:p>
          <a:r>
            <a:rPr lang="en-GB"/>
            <a:t>Connect SQL Database to Power BI</a:t>
          </a:r>
          <a:endParaRPr lang="en-US"/>
        </a:p>
      </dgm:t>
    </dgm:pt>
    <dgm:pt modelId="{6E988826-6E18-4229-A1D0-A856890D26AA}" type="parTrans" cxnId="{FE0F59F9-AE05-4965-BCB3-5ABCD9B37512}">
      <dgm:prSet/>
      <dgm:spPr/>
      <dgm:t>
        <a:bodyPr/>
        <a:lstStyle/>
        <a:p>
          <a:endParaRPr lang="en-US"/>
        </a:p>
      </dgm:t>
    </dgm:pt>
    <dgm:pt modelId="{F1B8E174-5B60-4EC2-8105-B6A65A4C9224}" type="sibTrans" cxnId="{FE0F59F9-AE05-4965-BCB3-5ABCD9B37512}">
      <dgm:prSet/>
      <dgm:spPr/>
      <dgm:t>
        <a:bodyPr/>
        <a:lstStyle/>
        <a:p>
          <a:endParaRPr lang="en-US"/>
        </a:p>
      </dgm:t>
    </dgm:pt>
    <dgm:pt modelId="{C0537BBF-6ABD-40AA-970B-ACAC8AE438E8}" type="pres">
      <dgm:prSet presAssocID="{791AAEB9-480B-40C9-A103-A3377BE682C8}" presName="root" presStyleCnt="0">
        <dgm:presLayoutVars>
          <dgm:dir/>
          <dgm:resizeHandles val="exact"/>
        </dgm:presLayoutVars>
      </dgm:prSet>
      <dgm:spPr/>
    </dgm:pt>
    <dgm:pt modelId="{A8F36FF6-58D1-420D-80FD-F5C6E9D06767}" type="pres">
      <dgm:prSet presAssocID="{5EAF9B6A-9A6C-4BE7-9E1B-10178AF3EC10}" presName="compNode" presStyleCnt="0"/>
      <dgm:spPr/>
    </dgm:pt>
    <dgm:pt modelId="{0EFE570E-00CE-4950-ABCD-6546ED0EFC78}" type="pres">
      <dgm:prSet presAssocID="{5EAF9B6A-9A6C-4BE7-9E1B-10178AF3EC10}" presName="bgRect" presStyleLbl="bgShp" presStyleIdx="0" presStyleCnt="5"/>
      <dgm:spPr/>
    </dgm:pt>
    <dgm:pt modelId="{AC2425A2-9B92-4CD2-822D-293A8E10A3C6}" type="pres">
      <dgm:prSet presAssocID="{5EAF9B6A-9A6C-4BE7-9E1B-10178AF3EC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1E1D723-C357-4530-8703-DD052F6E22F3}" type="pres">
      <dgm:prSet presAssocID="{5EAF9B6A-9A6C-4BE7-9E1B-10178AF3EC10}" presName="spaceRect" presStyleCnt="0"/>
      <dgm:spPr/>
    </dgm:pt>
    <dgm:pt modelId="{11E8B107-607C-4F42-A0D0-04F8241CDA05}" type="pres">
      <dgm:prSet presAssocID="{5EAF9B6A-9A6C-4BE7-9E1B-10178AF3EC10}" presName="parTx" presStyleLbl="revTx" presStyleIdx="0" presStyleCnt="5">
        <dgm:presLayoutVars>
          <dgm:chMax val="0"/>
          <dgm:chPref val="0"/>
        </dgm:presLayoutVars>
      </dgm:prSet>
      <dgm:spPr/>
    </dgm:pt>
    <dgm:pt modelId="{799395DF-3646-445F-82E8-DFD9B5AC1595}" type="pres">
      <dgm:prSet presAssocID="{C7D8B5E8-A3AF-4E87-8244-292A0FB673C2}" presName="sibTrans" presStyleCnt="0"/>
      <dgm:spPr/>
    </dgm:pt>
    <dgm:pt modelId="{6A013378-8860-4420-94E2-13BBEC95413A}" type="pres">
      <dgm:prSet presAssocID="{5779DF75-4B29-4D47-A32C-BCCA80CEC38C}" presName="compNode" presStyleCnt="0"/>
      <dgm:spPr/>
    </dgm:pt>
    <dgm:pt modelId="{CD0ADA51-F5B3-4DBB-979F-2CFD86D6CF65}" type="pres">
      <dgm:prSet presAssocID="{5779DF75-4B29-4D47-A32C-BCCA80CEC38C}" presName="bgRect" presStyleLbl="bgShp" presStyleIdx="1" presStyleCnt="5"/>
      <dgm:spPr/>
    </dgm:pt>
    <dgm:pt modelId="{6B6A5199-E6A3-4049-9A97-7C56C46974D8}" type="pres">
      <dgm:prSet presAssocID="{5779DF75-4B29-4D47-A32C-BCCA80CEC3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74E20B9-242B-45CC-8D2F-F60AEB289BFC}" type="pres">
      <dgm:prSet presAssocID="{5779DF75-4B29-4D47-A32C-BCCA80CEC38C}" presName="spaceRect" presStyleCnt="0"/>
      <dgm:spPr/>
    </dgm:pt>
    <dgm:pt modelId="{0511625B-D3F8-48D5-A702-D285E2D1B1B8}" type="pres">
      <dgm:prSet presAssocID="{5779DF75-4B29-4D47-A32C-BCCA80CEC38C}" presName="parTx" presStyleLbl="revTx" presStyleIdx="1" presStyleCnt="5">
        <dgm:presLayoutVars>
          <dgm:chMax val="0"/>
          <dgm:chPref val="0"/>
        </dgm:presLayoutVars>
      </dgm:prSet>
      <dgm:spPr/>
    </dgm:pt>
    <dgm:pt modelId="{97532C6E-88CC-49C0-9A32-A845C4B6CA0D}" type="pres">
      <dgm:prSet presAssocID="{AA26A38F-11DA-430B-AABC-BD0B4A64AC29}" presName="sibTrans" presStyleCnt="0"/>
      <dgm:spPr/>
    </dgm:pt>
    <dgm:pt modelId="{7CA0ED5E-5EE0-4C70-BE25-28C9EFC043B2}" type="pres">
      <dgm:prSet presAssocID="{89F0232A-559B-48E6-A051-FB7EC44496CA}" presName="compNode" presStyleCnt="0"/>
      <dgm:spPr/>
    </dgm:pt>
    <dgm:pt modelId="{127EC98B-6CD4-42FD-B789-304B9B6530D9}" type="pres">
      <dgm:prSet presAssocID="{89F0232A-559B-48E6-A051-FB7EC44496CA}" presName="bgRect" presStyleLbl="bgShp" presStyleIdx="2" presStyleCnt="5"/>
      <dgm:spPr/>
    </dgm:pt>
    <dgm:pt modelId="{FE119A95-439B-494F-B464-452C5208F091}" type="pres">
      <dgm:prSet presAssocID="{89F0232A-559B-48E6-A051-FB7EC44496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6FB2FE-F71C-42FD-B599-95D137B7BCE7}" type="pres">
      <dgm:prSet presAssocID="{89F0232A-559B-48E6-A051-FB7EC44496CA}" presName="spaceRect" presStyleCnt="0"/>
      <dgm:spPr/>
    </dgm:pt>
    <dgm:pt modelId="{EBAD4DCE-FB30-4DF9-B2BC-3B2C9E61F2A8}" type="pres">
      <dgm:prSet presAssocID="{89F0232A-559B-48E6-A051-FB7EC44496CA}" presName="parTx" presStyleLbl="revTx" presStyleIdx="2" presStyleCnt="5">
        <dgm:presLayoutVars>
          <dgm:chMax val="0"/>
          <dgm:chPref val="0"/>
        </dgm:presLayoutVars>
      </dgm:prSet>
      <dgm:spPr/>
    </dgm:pt>
    <dgm:pt modelId="{773E538C-9DAB-4B7C-857B-76200B531632}" type="pres">
      <dgm:prSet presAssocID="{FF12CDF6-FB83-4955-B381-E8CDD0DF88ED}" presName="sibTrans" presStyleCnt="0"/>
      <dgm:spPr/>
    </dgm:pt>
    <dgm:pt modelId="{DD951D1E-1D9E-4B7B-964E-EB61A1D25EB5}" type="pres">
      <dgm:prSet presAssocID="{38DF14FF-661C-45B1-A507-6F49316D32F5}" presName="compNode" presStyleCnt="0"/>
      <dgm:spPr/>
    </dgm:pt>
    <dgm:pt modelId="{68BADF93-6F28-423E-97FB-BAB024E8B2F1}" type="pres">
      <dgm:prSet presAssocID="{38DF14FF-661C-45B1-A507-6F49316D32F5}" presName="bgRect" presStyleLbl="bgShp" presStyleIdx="3" presStyleCnt="5"/>
      <dgm:spPr/>
    </dgm:pt>
    <dgm:pt modelId="{25E4B1CE-E8FE-457B-9EED-FAB0F31E4180}" type="pres">
      <dgm:prSet presAssocID="{38DF14FF-661C-45B1-A507-6F49316D3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979EA1-D9CD-4DF0-BB93-393ACF3C401C}" type="pres">
      <dgm:prSet presAssocID="{38DF14FF-661C-45B1-A507-6F49316D32F5}" presName="spaceRect" presStyleCnt="0"/>
      <dgm:spPr/>
    </dgm:pt>
    <dgm:pt modelId="{7549A431-A32A-4C62-BC96-ED41261FCA15}" type="pres">
      <dgm:prSet presAssocID="{38DF14FF-661C-45B1-A507-6F49316D32F5}" presName="parTx" presStyleLbl="revTx" presStyleIdx="3" presStyleCnt="5">
        <dgm:presLayoutVars>
          <dgm:chMax val="0"/>
          <dgm:chPref val="0"/>
        </dgm:presLayoutVars>
      </dgm:prSet>
      <dgm:spPr/>
    </dgm:pt>
    <dgm:pt modelId="{CAD0E919-7D6E-4948-840A-144545271436}" type="pres">
      <dgm:prSet presAssocID="{5517BF51-8684-4F53-8187-12F23C62D417}" presName="sibTrans" presStyleCnt="0"/>
      <dgm:spPr/>
    </dgm:pt>
    <dgm:pt modelId="{39BAC3AE-A9BF-4346-BF09-51AFBC627225}" type="pres">
      <dgm:prSet presAssocID="{26D9D264-320E-4460-8A90-F853971249AC}" presName="compNode" presStyleCnt="0"/>
      <dgm:spPr/>
    </dgm:pt>
    <dgm:pt modelId="{033456CF-2C32-4CEB-A7E7-76ED32CEA6FB}" type="pres">
      <dgm:prSet presAssocID="{26D9D264-320E-4460-8A90-F853971249AC}" presName="bgRect" presStyleLbl="bgShp" presStyleIdx="4" presStyleCnt="5"/>
      <dgm:spPr/>
    </dgm:pt>
    <dgm:pt modelId="{3F4F9355-E9B6-41F9-AAA1-8E530FB93E77}" type="pres">
      <dgm:prSet presAssocID="{26D9D264-320E-4460-8A90-F853971249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633CB09-AF31-44FA-B2AE-B78A0F208217}" type="pres">
      <dgm:prSet presAssocID="{26D9D264-320E-4460-8A90-F853971249AC}" presName="spaceRect" presStyleCnt="0"/>
      <dgm:spPr/>
    </dgm:pt>
    <dgm:pt modelId="{CE6D26E3-860D-43EC-A3E4-F0787DF2BA56}" type="pres">
      <dgm:prSet presAssocID="{26D9D264-320E-4460-8A90-F853971249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B1EAE06-B204-4BC2-BDC5-0ADCFAEAFD41}" srcId="{791AAEB9-480B-40C9-A103-A3377BE682C8}" destId="{5779DF75-4B29-4D47-A32C-BCCA80CEC38C}" srcOrd="1" destOrd="0" parTransId="{742FEEB2-6FC8-4EEA-9DAA-CA76FA1D8161}" sibTransId="{AA26A38F-11DA-430B-AABC-BD0B4A64AC29}"/>
    <dgm:cxn modelId="{69C8AF2F-B6BC-4099-ACC6-6C75CC9EB347}" type="presOf" srcId="{5EAF9B6A-9A6C-4BE7-9E1B-10178AF3EC10}" destId="{11E8B107-607C-4F42-A0D0-04F8241CDA05}" srcOrd="0" destOrd="0" presId="urn:microsoft.com/office/officeart/2018/2/layout/IconVerticalSolidList"/>
    <dgm:cxn modelId="{CF565933-250E-470A-988E-236CC05BBAAB}" srcId="{791AAEB9-480B-40C9-A103-A3377BE682C8}" destId="{89F0232A-559B-48E6-A051-FB7EC44496CA}" srcOrd="2" destOrd="0" parTransId="{F12533AE-04A0-4BA9-9C7D-EBC2184ACCB4}" sibTransId="{FF12CDF6-FB83-4955-B381-E8CDD0DF88ED}"/>
    <dgm:cxn modelId="{D538A360-49E1-4774-A034-DC8902588E80}" srcId="{791AAEB9-480B-40C9-A103-A3377BE682C8}" destId="{5EAF9B6A-9A6C-4BE7-9E1B-10178AF3EC10}" srcOrd="0" destOrd="0" parTransId="{C4598962-1CE7-418B-82A8-AE9BE165E94B}" sibTransId="{C7D8B5E8-A3AF-4E87-8244-292A0FB673C2}"/>
    <dgm:cxn modelId="{3308C6AD-89A3-43FE-9258-D8CB02ECF693}" type="presOf" srcId="{26D9D264-320E-4460-8A90-F853971249AC}" destId="{CE6D26E3-860D-43EC-A3E4-F0787DF2BA56}" srcOrd="0" destOrd="0" presId="urn:microsoft.com/office/officeart/2018/2/layout/IconVerticalSolidList"/>
    <dgm:cxn modelId="{196BD7BC-6B8E-4382-BE46-E759C98E11A8}" srcId="{791AAEB9-480B-40C9-A103-A3377BE682C8}" destId="{38DF14FF-661C-45B1-A507-6F49316D32F5}" srcOrd="3" destOrd="0" parTransId="{6AB0944E-150C-40F7-BA6C-9F6099C71223}" sibTransId="{5517BF51-8684-4F53-8187-12F23C62D417}"/>
    <dgm:cxn modelId="{04E5BBC0-5B64-4872-AA56-AF103DCC64E1}" type="presOf" srcId="{38DF14FF-661C-45B1-A507-6F49316D32F5}" destId="{7549A431-A32A-4C62-BC96-ED41261FCA15}" srcOrd="0" destOrd="0" presId="urn:microsoft.com/office/officeart/2018/2/layout/IconVerticalSolidList"/>
    <dgm:cxn modelId="{BDC90DCC-E20C-46BE-99FC-1ED55B5DB139}" type="presOf" srcId="{89F0232A-559B-48E6-A051-FB7EC44496CA}" destId="{EBAD4DCE-FB30-4DF9-B2BC-3B2C9E61F2A8}" srcOrd="0" destOrd="0" presId="urn:microsoft.com/office/officeart/2018/2/layout/IconVerticalSolidList"/>
    <dgm:cxn modelId="{0490C7D4-540F-44F4-828C-67E8E5BA756B}" type="presOf" srcId="{5779DF75-4B29-4D47-A32C-BCCA80CEC38C}" destId="{0511625B-D3F8-48D5-A702-D285E2D1B1B8}" srcOrd="0" destOrd="0" presId="urn:microsoft.com/office/officeart/2018/2/layout/IconVerticalSolidList"/>
    <dgm:cxn modelId="{709308ED-193C-4082-B4E9-B21982B3972D}" type="presOf" srcId="{791AAEB9-480B-40C9-A103-A3377BE682C8}" destId="{C0537BBF-6ABD-40AA-970B-ACAC8AE438E8}" srcOrd="0" destOrd="0" presId="urn:microsoft.com/office/officeart/2018/2/layout/IconVerticalSolidList"/>
    <dgm:cxn modelId="{FE0F59F9-AE05-4965-BCB3-5ABCD9B37512}" srcId="{791AAEB9-480B-40C9-A103-A3377BE682C8}" destId="{26D9D264-320E-4460-8A90-F853971249AC}" srcOrd="4" destOrd="0" parTransId="{6E988826-6E18-4229-A1D0-A856890D26AA}" sibTransId="{F1B8E174-5B60-4EC2-8105-B6A65A4C9224}"/>
    <dgm:cxn modelId="{2CD73F3A-E17C-4654-806D-0560904759F6}" type="presParOf" srcId="{C0537BBF-6ABD-40AA-970B-ACAC8AE438E8}" destId="{A8F36FF6-58D1-420D-80FD-F5C6E9D06767}" srcOrd="0" destOrd="0" presId="urn:microsoft.com/office/officeart/2018/2/layout/IconVerticalSolidList"/>
    <dgm:cxn modelId="{D41B0B1E-4D0D-4CBD-A013-1676CE14D28D}" type="presParOf" srcId="{A8F36FF6-58D1-420D-80FD-F5C6E9D06767}" destId="{0EFE570E-00CE-4950-ABCD-6546ED0EFC78}" srcOrd="0" destOrd="0" presId="urn:microsoft.com/office/officeart/2018/2/layout/IconVerticalSolidList"/>
    <dgm:cxn modelId="{6123C26F-BCFD-415D-873D-F749F0C72FC0}" type="presParOf" srcId="{A8F36FF6-58D1-420D-80FD-F5C6E9D06767}" destId="{AC2425A2-9B92-4CD2-822D-293A8E10A3C6}" srcOrd="1" destOrd="0" presId="urn:microsoft.com/office/officeart/2018/2/layout/IconVerticalSolidList"/>
    <dgm:cxn modelId="{D605E986-1D15-4F99-81EF-63B40A4F9650}" type="presParOf" srcId="{A8F36FF6-58D1-420D-80FD-F5C6E9D06767}" destId="{61E1D723-C357-4530-8703-DD052F6E22F3}" srcOrd="2" destOrd="0" presId="urn:microsoft.com/office/officeart/2018/2/layout/IconVerticalSolidList"/>
    <dgm:cxn modelId="{188021B6-B458-4968-9CD8-D7661F494C99}" type="presParOf" srcId="{A8F36FF6-58D1-420D-80FD-F5C6E9D06767}" destId="{11E8B107-607C-4F42-A0D0-04F8241CDA05}" srcOrd="3" destOrd="0" presId="urn:microsoft.com/office/officeart/2018/2/layout/IconVerticalSolidList"/>
    <dgm:cxn modelId="{EDE547C4-31D5-440B-9DBC-CA972A15FC05}" type="presParOf" srcId="{C0537BBF-6ABD-40AA-970B-ACAC8AE438E8}" destId="{799395DF-3646-445F-82E8-DFD9B5AC1595}" srcOrd="1" destOrd="0" presId="urn:microsoft.com/office/officeart/2018/2/layout/IconVerticalSolidList"/>
    <dgm:cxn modelId="{376B906A-776E-4D8F-B82A-7E5E9B5CCA61}" type="presParOf" srcId="{C0537BBF-6ABD-40AA-970B-ACAC8AE438E8}" destId="{6A013378-8860-4420-94E2-13BBEC95413A}" srcOrd="2" destOrd="0" presId="urn:microsoft.com/office/officeart/2018/2/layout/IconVerticalSolidList"/>
    <dgm:cxn modelId="{2324F997-71FE-4C1E-9BDC-EBFF336DC86C}" type="presParOf" srcId="{6A013378-8860-4420-94E2-13BBEC95413A}" destId="{CD0ADA51-F5B3-4DBB-979F-2CFD86D6CF65}" srcOrd="0" destOrd="0" presId="urn:microsoft.com/office/officeart/2018/2/layout/IconVerticalSolidList"/>
    <dgm:cxn modelId="{D22A96DF-C151-4DCE-A908-2281472929C2}" type="presParOf" srcId="{6A013378-8860-4420-94E2-13BBEC95413A}" destId="{6B6A5199-E6A3-4049-9A97-7C56C46974D8}" srcOrd="1" destOrd="0" presId="urn:microsoft.com/office/officeart/2018/2/layout/IconVerticalSolidList"/>
    <dgm:cxn modelId="{D33EB9E9-CF93-4D94-B773-BE72E53FEA5E}" type="presParOf" srcId="{6A013378-8860-4420-94E2-13BBEC95413A}" destId="{974E20B9-242B-45CC-8D2F-F60AEB289BFC}" srcOrd="2" destOrd="0" presId="urn:microsoft.com/office/officeart/2018/2/layout/IconVerticalSolidList"/>
    <dgm:cxn modelId="{34AE4567-6E67-45D9-989C-4E9D536A106B}" type="presParOf" srcId="{6A013378-8860-4420-94E2-13BBEC95413A}" destId="{0511625B-D3F8-48D5-A702-D285E2D1B1B8}" srcOrd="3" destOrd="0" presId="urn:microsoft.com/office/officeart/2018/2/layout/IconVerticalSolidList"/>
    <dgm:cxn modelId="{556CBCB0-75A5-4C75-AF71-4C88D02DBF84}" type="presParOf" srcId="{C0537BBF-6ABD-40AA-970B-ACAC8AE438E8}" destId="{97532C6E-88CC-49C0-9A32-A845C4B6CA0D}" srcOrd="3" destOrd="0" presId="urn:microsoft.com/office/officeart/2018/2/layout/IconVerticalSolidList"/>
    <dgm:cxn modelId="{CD94D01F-A03F-48BE-875E-2CE3E0833351}" type="presParOf" srcId="{C0537BBF-6ABD-40AA-970B-ACAC8AE438E8}" destId="{7CA0ED5E-5EE0-4C70-BE25-28C9EFC043B2}" srcOrd="4" destOrd="0" presId="urn:microsoft.com/office/officeart/2018/2/layout/IconVerticalSolidList"/>
    <dgm:cxn modelId="{88AAB226-05FF-4393-AECB-9FD493615499}" type="presParOf" srcId="{7CA0ED5E-5EE0-4C70-BE25-28C9EFC043B2}" destId="{127EC98B-6CD4-42FD-B789-304B9B6530D9}" srcOrd="0" destOrd="0" presId="urn:microsoft.com/office/officeart/2018/2/layout/IconVerticalSolidList"/>
    <dgm:cxn modelId="{237241B6-C720-4BDE-9A47-E921D1FAB949}" type="presParOf" srcId="{7CA0ED5E-5EE0-4C70-BE25-28C9EFC043B2}" destId="{FE119A95-439B-494F-B464-452C5208F091}" srcOrd="1" destOrd="0" presId="urn:microsoft.com/office/officeart/2018/2/layout/IconVerticalSolidList"/>
    <dgm:cxn modelId="{FDC2D87D-EF03-4C80-9EBF-E85D6F1ED2BF}" type="presParOf" srcId="{7CA0ED5E-5EE0-4C70-BE25-28C9EFC043B2}" destId="{806FB2FE-F71C-42FD-B599-95D137B7BCE7}" srcOrd="2" destOrd="0" presId="urn:microsoft.com/office/officeart/2018/2/layout/IconVerticalSolidList"/>
    <dgm:cxn modelId="{C3FF1523-FC49-4890-8297-FAF663B9A8BE}" type="presParOf" srcId="{7CA0ED5E-5EE0-4C70-BE25-28C9EFC043B2}" destId="{EBAD4DCE-FB30-4DF9-B2BC-3B2C9E61F2A8}" srcOrd="3" destOrd="0" presId="urn:microsoft.com/office/officeart/2018/2/layout/IconVerticalSolidList"/>
    <dgm:cxn modelId="{07CDFCF5-A27C-42FF-A287-A4F2B92D47CC}" type="presParOf" srcId="{C0537BBF-6ABD-40AA-970B-ACAC8AE438E8}" destId="{773E538C-9DAB-4B7C-857B-76200B531632}" srcOrd="5" destOrd="0" presId="urn:microsoft.com/office/officeart/2018/2/layout/IconVerticalSolidList"/>
    <dgm:cxn modelId="{947DA7D3-60E8-456B-B2C1-DEEFF5A236C7}" type="presParOf" srcId="{C0537BBF-6ABD-40AA-970B-ACAC8AE438E8}" destId="{DD951D1E-1D9E-4B7B-964E-EB61A1D25EB5}" srcOrd="6" destOrd="0" presId="urn:microsoft.com/office/officeart/2018/2/layout/IconVerticalSolidList"/>
    <dgm:cxn modelId="{97DF7C29-897C-46A8-8AEB-09958F583798}" type="presParOf" srcId="{DD951D1E-1D9E-4B7B-964E-EB61A1D25EB5}" destId="{68BADF93-6F28-423E-97FB-BAB024E8B2F1}" srcOrd="0" destOrd="0" presId="urn:microsoft.com/office/officeart/2018/2/layout/IconVerticalSolidList"/>
    <dgm:cxn modelId="{E8AA4F14-C13D-4203-B02F-A603E67A39B2}" type="presParOf" srcId="{DD951D1E-1D9E-4B7B-964E-EB61A1D25EB5}" destId="{25E4B1CE-E8FE-457B-9EED-FAB0F31E4180}" srcOrd="1" destOrd="0" presId="urn:microsoft.com/office/officeart/2018/2/layout/IconVerticalSolidList"/>
    <dgm:cxn modelId="{92E70C92-900E-42D6-9855-2B6A80B4D7EC}" type="presParOf" srcId="{DD951D1E-1D9E-4B7B-964E-EB61A1D25EB5}" destId="{4E979EA1-D9CD-4DF0-BB93-393ACF3C401C}" srcOrd="2" destOrd="0" presId="urn:microsoft.com/office/officeart/2018/2/layout/IconVerticalSolidList"/>
    <dgm:cxn modelId="{C20D1635-893A-46EA-9764-E2CCCBCED0A5}" type="presParOf" srcId="{DD951D1E-1D9E-4B7B-964E-EB61A1D25EB5}" destId="{7549A431-A32A-4C62-BC96-ED41261FCA15}" srcOrd="3" destOrd="0" presId="urn:microsoft.com/office/officeart/2018/2/layout/IconVerticalSolidList"/>
    <dgm:cxn modelId="{F3CA35EF-A706-45B7-AF58-6C10E1092444}" type="presParOf" srcId="{C0537BBF-6ABD-40AA-970B-ACAC8AE438E8}" destId="{CAD0E919-7D6E-4948-840A-144545271436}" srcOrd="7" destOrd="0" presId="urn:microsoft.com/office/officeart/2018/2/layout/IconVerticalSolidList"/>
    <dgm:cxn modelId="{4326E23E-9DF8-42BA-8AA9-E6D48554D8AE}" type="presParOf" srcId="{C0537BBF-6ABD-40AA-970B-ACAC8AE438E8}" destId="{39BAC3AE-A9BF-4346-BF09-51AFBC627225}" srcOrd="8" destOrd="0" presId="urn:microsoft.com/office/officeart/2018/2/layout/IconVerticalSolidList"/>
    <dgm:cxn modelId="{6C477370-18CF-4157-B3C5-22C921F09522}" type="presParOf" srcId="{39BAC3AE-A9BF-4346-BF09-51AFBC627225}" destId="{033456CF-2C32-4CEB-A7E7-76ED32CEA6FB}" srcOrd="0" destOrd="0" presId="urn:microsoft.com/office/officeart/2018/2/layout/IconVerticalSolidList"/>
    <dgm:cxn modelId="{F2FEE0B3-7D67-4E36-97E0-E0303CC34009}" type="presParOf" srcId="{39BAC3AE-A9BF-4346-BF09-51AFBC627225}" destId="{3F4F9355-E9B6-41F9-AAA1-8E530FB93E77}" srcOrd="1" destOrd="0" presId="urn:microsoft.com/office/officeart/2018/2/layout/IconVerticalSolidList"/>
    <dgm:cxn modelId="{80FE2884-52B8-4703-9670-B48CDD17D02D}" type="presParOf" srcId="{39BAC3AE-A9BF-4346-BF09-51AFBC627225}" destId="{3633CB09-AF31-44FA-B2AE-B78A0F208217}" srcOrd="2" destOrd="0" presId="urn:microsoft.com/office/officeart/2018/2/layout/IconVerticalSolidList"/>
    <dgm:cxn modelId="{CA03A723-57F5-4691-9496-9AECFD3B315D}" type="presParOf" srcId="{39BAC3AE-A9BF-4346-BF09-51AFBC627225}" destId="{CE6D26E3-860D-43EC-A3E4-F0787DF2B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55A75A-C1E2-479C-BEF5-4B67D449E8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4C746-1357-4EF8-9B02-F9BF7C2AB9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6E340C"/>
              </a:solidFill>
              <a:latin typeface="Aptos Display" panose="020B0004020202020204" pitchFamily="34" charset="0"/>
            </a:rPr>
            <a:t>The revenue seems slightly less in the last quarter of the year so company can organise some cashback plans to attract the audience during the Christmas time.</a:t>
          </a:r>
          <a:endParaRPr lang="en-US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182E344A-AD8E-4BCB-A38E-5D465E4D154C}" type="parTrans" cxnId="{A2846ECB-1BDF-4674-ADEC-8D5D5423371C}">
      <dgm:prSet/>
      <dgm:spPr/>
      <dgm:t>
        <a:bodyPr/>
        <a:lstStyle/>
        <a:p>
          <a:endParaRPr lang="en-US"/>
        </a:p>
      </dgm:t>
    </dgm:pt>
    <dgm:pt modelId="{90FFA9D9-5FD6-4AF7-BC20-CBF876362EED}" type="sibTrans" cxnId="{A2846ECB-1BDF-4674-ADEC-8D5D5423371C}">
      <dgm:prSet/>
      <dgm:spPr/>
      <dgm:t>
        <a:bodyPr/>
        <a:lstStyle/>
        <a:p>
          <a:endParaRPr lang="en-US"/>
        </a:p>
      </dgm:t>
    </dgm:pt>
    <dgm:pt modelId="{F1D3F4E1-3C3C-4A1B-902D-3684AC428D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6E340C"/>
              </a:solidFill>
              <a:latin typeface="Aptos Display" panose="020B0004020202020204" pitchFamily="34" charset="0"/>
            </a:rPr>
            <a:t>Platinum card is the less selling card during 2023 so company can provide some extra benefits on its purchase to enhance the selling point.</a:t>
          </a:r>
          <a:endParaRPr lang="en-US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791D65EC-E67F-4BAD-913D-E21360752B33}" type="parTrans" cxnId="{6DFEF819-A304-4EB7-A1C0-27E1D82B8CE0}">
      <dgm:prSet/>
      <dgm:spPr/>
      <dgm:t>
        <a:bodyPr/>
        <a:lstStyle/>
        <a:p>
          <a:endParaRPr lang="en-US"/>
        </a:p>
      </dgm:t>
    </dgm:pt>
    <dgm:pt modelId="{5FFC9C02-666B-44E5-935C-301DB6FCA936}" type="sibTrans" cxnId="{6DFEF819-A304-4EB7-A1C0-27E1D82B8CE0}">
      <dgm:prSet/>
      <dgm:spPr/>
      <dgm:t>
        <a:bodyPr/>
        <a:lstStyle/>
        <a:p>
          <a:endParaRPr lang="en-US"/>
        </a:p>
      </dgm:t>
    </dgm:pt>
    <dgm:pt modelId="{69D6BD58-48DA-449F-A779-4764F43AFE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6E340C"/>
              </a:solidFill>
              <a:latin typeface="Aptos Display" panose="020B0004020202020204" pitchFamily="34" charset="0"/>
            </a:rPr>
            <a:t>Company can u</a:t>
          </a:r>
          <a:r>
            <a:rPr lang="en-GB" b="1" i="0" dirty="0">
              <a:solidFill>
                <a:srgbClr val="6E340C"/>
              </a:solidFill>
              <a:latin typeface="Aptos Display" panose="020B0004020202020204" pitchFamily="34" charset="0"/>
            </a:rPr>
            <a:t>tilize diverse communication channels to engage with the expanded audience specially females to gain more customers.</a:t>
          </a:r>
          <a:endParaRPr lang="en-US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07DEF458-8BC2-446C-9968-DC2085A3C426}" type="parTrans" cxnId="{3583F8CE-0F6F-4E39-8154-B1B57A43F865}">
      <dgm:prSet/>
      <dgm:spPr/>
      <dgm:t>
        <a:bodyPr/>
        <a:lstStyle/>
        <a:p>
          <a:endParaRPr lang="en-US"/>
        </a:p>
      </dgm:t>
    </dgm:pt>
    <dgm:pt modelId="{0F868FBB-8060-4DCA-A86A-314682CE73F9}" type="sibTrans" cxnId="{3583F8CE-0F6F-4E39-8154-B1B57A43F865}">
      <dgm:prSet/>
      <dgm:spPr/>
      <dgm:t>
        <a:bodyPr/>
        <a:lstStyle/>
        <a:p>
          <a:endParaRPr lang="en-US"/>
        </a:p>
      </dgm:t>
    </dgm:pt>
    <dgm:pt modelId="{F450484F-58F9-4D1F-B39B-AB1810C069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6E340C"/>
              </a:solidFill>
              <a:latin typeface="Aptos Display" panose="020B0004020202020204" pitchFamily="34" charset="0"/>
            </a:rPr>
            <a:t>Most of the customers are coming from 40-50 age group so company can organise campaigns to target expanded audience.</a:t>
          </a:r>
          <a:endParaRPr lang="en-US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F90E12A0-BB2E-416D-8E0F-F782E071E8A8}" type="parTrans" cxnId="{4B7A355A-429D-4844-8854-B2C1A706BDF3}">
      <dgm:prSet/>
      <dgm:spPr/>
      <dgm:t>
        <a:bodyPr/>
        <a:lstStyle/>
        <a:p>
          <a:endParaRPr lang="en-US"/>
        </a:p>
      </dgm:t>
    </dgm:pt>
    <dgm:pt modelId="{7B2F7206-9C33-4FBB-9252-E236A34DCA10}" type="sibTrans" cxnId="{4B7A355A-429D-4844-8854-B2C1A706BDF3}">
      <dgm:prSet/>
      <dgm:spPr/>
      <dgm:t>
        <a:bodyPr/>
        <a:lstStyle/>
        <a:p>
          <a:endParaRPr lang="en-US"/>
        </a:p>
      </dgm:t>
    </dgm:pt>
    <dgm:pt modelId="{DA2E1D70-A2B9-4AAF-A153-84D6550EAF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6E340C"/>
              </a:solidFill>
              <a:latin typeface="Aptos Display" panose="020B0004020202020204" pitchFamily="34" charset="0"/>
            </a:rPr>
            <a:t>Company can i</a:t>
          </a:r>
          <a:r>
            <a:rPr lang="en-GB" b="1" i="0" dirty="0">
              <a:solidFill>
                <a:srgbClr val="6E340C"/>
              </a:solidFill>
              <a:latin typeface="Aptos Display" panose="020B0004020202020204" pitchFamily="34" charset="0"/>
            </a:rPr>
            <a:t>ntroduce credit card features catering specifically to the health and wellness needs of the 50+ age group.</a:t>
          </a:r>
          <a:endParaRPr lang="en-US" b="1" dirty="0">
            <a:solidFill>
              <a:srgbClr val="6E340C"/>
            </a:solidFill>
            <a:latin typeface="Aptos Display" panose="020B0004020202020204" pitchFamily="34" charset="0"/>
          </a:endParaRPr>
        </a:p>
      </dgm:t>
    </dgm:pt>
    <dgm:pt modelId="{5821FB38-CE80-4EB2-BDDC-3A5F0A4AC581}" type="parTrans" cxnId="{62DA26E3-CAEF-4296-A5C5-E9BE8437D8BD}">
      <dgm:prSet/>
      <dgm:spPr/>
      <dgm:t>
        <a:bodyPr/>
        <a:lstStyle/>
        <a:p>
          <a:endParaRPr lang="en-US"/>
        </a:p>
      </dgm:t>
    </dgm:pt>
    <dgm:pt modelId="{EF6D985A-F6D1-4CF2-9CF5-FEF8176BC095}" type="sibTrans" cxnId="{62DA26E3-CAEF-4296-A5C5-E9BE8437D8BD}">
      <dgm:prSet/>
      <dgm:spPr/>
      <dgm:t>
        <a:bodyPr/>
        <a:lstStyle/>
        <a:p>
          <a:endParaRPr lang="en-US"/>
        </a:p>
      </dgm:t>
    </dgm:pt>
    <dgm:pt modelId="{3B731C1E-E185-4BA5-9D8B-073FE4605333}" type="pres">
      <dgm:prSet presAssocID="{8155A75A-C1E2-479C-BEF5-4B67D449E889}" presName="root" presStyleCnt="0">
        <dgm:presLayoutVars>
          <dgm:dir/>
          <dgm:resizeHandles val="exact"/>
        </dgm:presLayoutVars>
      </dgm:prSet>
      <dgm:spPr/>
    </dgm:pt>
    <dgm:pt modelId="{1284D6AA-1A24-445A-AC4C-7FE72587894C}" type="pres">
      <dgm:prSet presAssocID="{EDF4C746-1357-4EF8-9B02-F9BF7C2AB92D}" presName="compNode" presStyleCnt="0"/>
      <dgm:spPr/>
    </dgm:pt>
    <dgm:pt modelId="{82E86A38-A94B-483E-8CFF-63181887FFD3}" type="pres">
      <dgm:prSet presAssocID="{EDF4C746-1357-4EF8-9B02-F9BF7C2AB92D}" presName="bgRect" presStyleLbl="bgShp" presStyleIdx="0" presStyleCnt="5"/>
      <dgm:spPr/>
    </dgm:pt>
    <dgm:pt modelId="{EF96D8D0-ACEF-4F4D-B616-57A51DBA3F7E}" type="pres">
      <dgm:prSet presAssocID="{EDF4C746-1357-4EF8-9B02-F9BF7C2AB9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51FE104-714A-49DE-B3C5-6E42FF865FC7}" type="pres">
      <dgm:prSet presAssocID="{EDF4C746-1357-4EF8-9B02-F9BF7C2AB92D}" presName="spaceRect" presStyleCnt="0"/>
      <dgm:spPr/>
    </dgm:pt>
    <dgm:pt modelId="{91DA2FCE-2B92-4D22-B324-C7A2DF18BD54}" type="pres">
      <dgm:prSet presAssocID="{EDF4C746-1357-4EF8-9B02-F9BF7C2AB92D}" presName="parTx" presStyleLbl="revTx" presStyleIdx="0" presStyleCnt="5">
        <dgm:presLayoutVars>
          <dgm:chMax val="0"/>
          <dgm:chPref val="0"/>
        </dgm:presLayoutVars>
      </dgm:prSet>
      <dgm:spPr/>
    </dgm:pt>
    <dgm:pt modelId="{6366AC67-16D4-46AF-B883-41D1A7DAB7F3}" type="pres">
      <dgm:prSet presAssocID="{90FFA9D9-5FD6-4AF7-BC20-CBF876362EED}" presName="sibTrans" presStyleCnt="0"/>
      <dgm:spPr/>
    </dgm:pt>
    <dgm:pt modelId="{F0A343E0-27CB-4305-B743-141FBDC1854C}" type="pres">
      <dgm:prSet presAssocID="{F1D3F4E1-3C3C-4A1B-902D-3684AC428D1E}" presName="compNode" presStyleCnt="0"/>
      <dgm:spPr/>
    </dgm:pt>
    <dgm:pt modelId="{A27E96AE-EE0D-4336-813D-4D208745DB38}" type="pres">
      <dgm:prSet presAssocID="{F1D3F4E1-3C3C-4A1B-902D-3684AC428D1E}" presName="bgRect" presStyleLbl="bgShp" presStyleIdx="1" presStyleCnt="5"/>
      <dgm:spPr/>
    </dgm:pt>
    <dgm:pt modelId="{F073D6E3-2205-46EC-9A5E-C1E7BAEB53D3}" type="pres">
      <dgm:prSet presAssocID="{F1D3F4E1-3C3C-4A1B-902D-3684AC428D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C435373-CB27-43ED-8D91-1ED1BDDC5ED9}" type="pres">
      <dgm:prSet presAssocID="{F1D3F4E1-3C3C-4A1B-902D-3684AC428D1E}" presName="spaceRect" presStyleCnt="0"/>
      <dgm:spPr/>
    </dgm:pt>
    <dgm:pt modelId="{F2C7D45B-6DCE-4EB4-89C8-563D00D12E67}" type="pres">
      <dgm:prSet presAssocID="{F1D3F4E1-3C3C-4A1B-902D-3684AC428D1E}" presName="parTx" presStyleLbl="revTx" presStyleIdx="1" presStyleCnt="5">
        <dgm:presLayoutVars>
          <dgm:chMax val="0"/>
          <dgm:chPref val="0"/>
        </dgm:presLayoutVars>
      </dgm:prSet>
      <dgm:spPr/>
    </dgm:pt>
    <dgm:pt modelId="{980CBB71-7851-428B-99B6-9196A9EE6E5D}" type="pres">
      <dgm:prSet presAssocID="{5FFC9C02-666B-44E5-935C-301DB6FCA936}" presName="sibTrans" presStyleCnt="0"/>
      <dgm:spPr/>
    </dgm:pt>
    <dgm:pt modelId="{BBEB5DF6-FE6B-4F0E-94DA-72F5CAD2461D}" type="pres">
      <dgm:prSet presAssocID="{69D6BD58-48DA-449F-A779-4764F43AFE47}" presName="compNode" presStyleCnt="0"/>
      <dgm:spPr/>
    </dgm:pt>
    <dgm:pt modelId="{9F3CB647-5BA1-4EFF-B7E5-63A073A76AAB}" type="pres">
      <dgm:prSet presAssocID="{69D6BD58-48DA-449F-A779-4764F43AFE47}" presName="bgRect" presStyleLbl="bgShp" presStyleIdx="2" presStyleCnt="5"/>
      <dgm:spPr/>
    </dgm:pt>
    <dgm:pt modelId="{ADFB688B-54BB-44EF-B325-B3A68920C5E3}" type="pres">
      <dgm:prSet presAssocID="{69D6BD58-48DA-449F-A779-4764F43AFE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27ACA33-49C7-4416-8BD5-C819A5750B4A}" type="pres">
      <dgm:prSet presAssocID="{69D6BD58-48DA-449F-A779-4764F43AFE47}" presName="spaceRect" presStyleCnt="0"/>
      <dgm:spPr/>
    </dgm:pt>
    <dgm:pt modelId="{626B1614-09F7-4D82-B9ED-934B9F6AA459}" type="pres">
      <dgm:prSet presAssocID="{69D6BD58-48DA-449F-A779-4764F43AFE47}" presName="parTx" presStyleLbl="revTx" presStyleIdx="2" presStyleCnt="5">
        <dgm:presLayoutVars>
          <dgm:chMax val="0"/>
          <dgm:chPref val="0"/>
        </dgm:presLayoutVars>
      </dgm:prSet>
      <dgm:spPr/>
    </dgm:pt>
    <dgm:pt modelId="{449AF7BC-CB20-40F1-841F-07B3381EAAC3}" type="pres">
      <dgm:prSet presAssocID="{0F868FBB-8060-4DCA-A86A-314682CE73F9}" presName="sibTrans" presStyleCnt="0"/>
      <dgm:spPr/>
    </dgm:pt>
    <dgm:pt modelId="{BE3CBFA3-5FF9-4EB9-8597-5DCD31E8DE5F}" type="pres">
      <dgm:prSet presAssocID="{F450484F-58F9-4D1F-B39B-AB1810C069FE}" presName="compNode" presStyleCnt="0"/>
      <dgm:spPr/>
    </dgm:pt>
    <dgm:pt modelId="{EA9E0D55-9E27-4DA2-80C9-9536B2463A53}" type="pres">
      <dgm:prSet presAssocID="{F450484F-58F9-4D1F-B39B-AB1810C069FE}" presName="bgRect" presStyleLbl="bgShp" presStyleIdx="3" presStyleCnt="5"/>
      <dgm:spPr/>
    </dgm:pt>
    <dgm:pt modelId="{CE66C700-8FF9-451E-B4ED-398236FA2803}" type="pres">
      <dgm:prSet presAssocID="{F450484F-58F9-4D1F-B39B-AB1810C069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13DCB8E-11E5-445F-91C2-1F5CC5B8BAD2}" type="pres">
      <dgm:prSet presAssocID="{F450484F-58F9-4D1F-B39B-AB1810C069FE}" presName="spaceRect" presStyleCnt="0"/>
      <dgm:spPr/>
    </dgm:pt>
    <dgm:pt modelId="{6F9DE7CC-DE37-4073-BABE-A96CCECDEB16}" type="pres">
      <dgm:prSet presAssocID="{F450484F-58F9-4D1F-B39B-AB1810C069FE}" presName="parTx" presStyleLbl="revTx" presStyleIdx="3" presStyleCnt="5">
        <dgm:presLayoutVars>
          <dgm:chMax val="0"/>
          <dgm:chPref val="0"/>
        </dgm:presLayoutVars>
      </dgm:prSet>
      <dgm:spPr/>
    </dgm:pt>
    <dgm:pt modelId="{942C490F-8962-44E4-B405-7DCF02F0B0FF}" type="pres">
      <dgm:prSet presAssocID="{7B2F7206-9C33-4FBB-9252-E236A34DCA10}" presName="sibTrans" presStyleCnt="0"/>
      <dgm:spPr/>
    </dgm:pt>
    <dgm:pt modelId="{E7B117F3-7A34-460B-9C98-C25767A81D8B}" type="pres">
      <dgm:prSet presAssocID="{DA2E1D70-A2B9-4AAF-A153-84D6550EAF54}" presName="compNode" presStyleCnt="0"/>
      <dgm:spPr/>
    </dgm:pt>
    <dgm:pt modelId="{70C439E5-E99E-4B40-ABA6-4D59454CEB94}" type="pres">
      <dgm:prSet presAssocID="{DA2E1D70-A2B9-4AAF-A153-84D6550EAF54}" presName="bgRect" presStyleLbl="bgShp" presStyleIdx="4" presStyleCnt="5"/>
      <dgm:spPr/>
    </dgm:pt>
    <dgm:pt modelId="{4262DEDA-A6B7-4CB9-8469-3F2106505F2B}" type="pres">
      <dgm:prSet presAssocID="{DA2E1D70-A2B9-4AAF-A153-84D6550EAF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824C2D7-089D-413F-94FA-8E106329D049}" type="pres">
      <dgm:prSet presAssocID="{DA2E1D70-A2B9-4AAF-A153-84D6550EAF54}" presName="spaceRect" presStyleCnt="0"/>
      <dgm:spPr/>
    </dgm:pt>
    <dgm:pt modelId="{884DFA82-C5E3-4A2F-9546-6956599CABF5}" type="pres">
      <dgm:prSet presAssocID="{DA2E1D70-A2B9-4AAF-A153-84D6550EAF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8BFA14-2101-4AE4-BA14-2D4E2B52E367}" type="presOf" srcId="{EDF4C746-1357-4EF8-9B02-F9BF7C2AB92D}" destId="{91DA2FCE-2B92-4D22-B324-C7A2DF18BD54}" srcOrd="0" destOrd="0" presId="urn:microsoft.com/office/officeart/2018/2/layout/IconVerticalSolidList"/>
    <dgm:cxn modelId="{6DFEF819-A304-4EB7-A1C0-27E1D82B8CE0}" srcId="{8155A75A-C1E2-479C-BEF5-4B67D449E889}" destId="{F1D3F4E1-3C3C-4A1B-902D-3684AC428D1E}" srcOrd="1" destOrd="0" parTransId="{791D65EC-E67F-4BAD-913D-E21360752B33}" sibTransId="{5FFC9C02-666B-44E5-935C-301DB6FCA936}"/>
    <dgm:cxn modelId="{3A06D22D-916A-4937-A182-851228326C84}" type="presOf" srcId="{8155A75A-C1E2-479C-BEF5-4B67D449E889}" destId="{3B731C1E-E185-4BA5-9D8B-073FE4605333}" srcOrd="0" destOrd="0" presId="urn:microsoft.com/office/officeart/2018/2/layout/IconVerticalSolidList"/>
    <dgm:cxn modelId="{5C133B3E-9D5B-4F19-B09F-7414481A8A65}" type="presOf" srcId="{F1D3F4E1-3C3C-4A1B-902D-3684AC428D1E}" destId="{F2C7D45B-6DCE-4EB4-89C8-563D00D12E67}" srcOrd="0" destOrd="0" presId="urn:microsoft.com/office/officeart/2018/2/layout/IconVerticalSolidList"/>
    <dgm:cxn modelId="{53ACCA67-0B7C-4494-9E38-C1350B54F3A8}" type="presOf" srcId="{F450484F-58F9-4D1F-B39B-AB1810C069FE}" destId="{6F9DE7CC-DE37-4073-BABE-A96CCECDEB16}" srcOrd="0" destOrd="0" presId="urn:microsoft.com/office/officeart/2018/2/layout/IconVerticalSolidList"/>
    <dgm:cxn modelId="{A0D16A59-7F47-4DDA-81F8-73A950EABD94}" type="presOf" srcId="{DA2E1D70-A2B9-4AAF-A153-84D6550EAF54}" destId="{884DFA82-C5E3-4A2F-9546-6956599CABF5}" srcOrd="0" destOrd="0" presId="urn:microsoft.com/office/officeart/2018/2/layout/IconVerticalSolidList"/>
    <dgm:cxn modelId="{4B7A355A-429D-4844-8854-B2C1A706BDF3}" srcId="{8155A75A-C1E2-479C-BEF5-4B67D449E889}" destId="{F450484F-58F9-4D1F-B39B-AB1810C069FE}" srcOrd="3" destOrd="0" parTransId="{F90E12A0-BB2E-416D-8E0F-F782E071E8A8}" sibTransId="{7B2F7206-9C33-4FBB-9252-E236A34DCA10}"/>
    <dgm:cxn modelId="{A2846ECB-1BDF-4674-ADEC-8D5D5423371C}" srcId="{8155A75A-C1E2-479C-BEF5-4B67D449E889}" destId="{EDF4C746-1357-4EF8-9B02-F9BF7C2AB92D}" srcOrd="0" destOrd="0" parTransId="{182E344A-AD8E-4BCB-A38E-5D465E4D154C}" sibTransId="{90FFA9D9-5FD6-4AF7-BC20-CBF876362EED}"/>
    <dgm:cxn modelId="{3583F8CE-0F6F-4E39-8154-B1B57A43F865}" srcId="{8155A75A-C1E2-479C-BEF5-4B67D449E889}" destId="{69D6BD58-48DA-449F-A779-4764F43AFE47}" srcOrd="2" destOrd="0" parTransId="{07DEF458-8BC2-446C-9968-DC2085A3C426}" sibTransId="{0F868FBB-8060-4DCA-A86A-314682CE73F9}"/>
    <dgm:cxn modelId="{1040E0DB-F0E5-4728-84BF-890879CF345B}" type="presOf" srcId="{69D6BD58-48DA-449F-A779-4764F43AFE47}" destId="{626B1614-09F7-4D82-B9ED-934B9F6AA459}" srcOrd="0" destOrd="0" presId="urn:microsoft.com/office/officeart/2018/2/layout/IconVerticalSolidList"/>
    <dgm:cxn modelId="{62DA26E3-CAEF-4296-A5C5-E9BE8437D8BD}" srcId="{8155A75A-C1E2-479C-BEF5-4B67D449E889}" destId="{DA2E1D70-A2B9-4AAF-A153-84D6550EAF54}" srcOrd="4" destOrd="0" parTransId="{5821FB38-CE80-4EB2-BDDC-3A5F0A4AC581}" sibTransId="{EF6D985A-F6D1-4CF2-9CF5-FEF8176BC095}"/>
    <dgm:cxn modelId="{A1E43621-1B84-4AF4-A69E-7ECA7464323E}" type="presParOf" srcId="{3B731C1E-E185-4BA5-9D8B-073FE4605333}" destId="{1284D6AA-1A24-445A-AC4C-7FE72587894C}" srcOrd="0" destOrd="0" presId="urn:microsoft.com/office/officeart/2018/2/layout/IconVerticalSolidList"/>
    <dgm:cxn modelId="{1BD8EE7B-B131-4AF6-B678-F696C749A896}" type="presParOf" srcId="{1284D6AA-1A24-445A-AC4C-7FE72587894C}" destId="{82E86A38-A94B-483E-8CFF-63181887FFD3}" srcOrd="0" destOrd="0" presId="urn:microsoft.com/office/officeart/2018/2/layout/IconVerticalSolidList"/>
    <dgm:cxn modelId="{76602342-BC58-4F97-807C-17CE13B8360C}" type="presParOf" srcId="{1284D6AA-1A24-445A-AC4C-7FE72587894C}" destId="{EF96D8D0-ACEF-4F4D-B616-57A51DBA3F7E}" srcOrd="1" destOrd="0" presId="urn:microsoft.com/office/officeart/2018/2/layout/IconVerticalSolidList"/>
    <dgm:cxn modelId="{AF42BA53-DDAA-4D7B-9E03-C2A4E64CAFEE}" type="presParOf" srcId="{1284D6AA-1A24-445A-AC4C-7FE72587894C}" destId="{E51FE104-714A-49DE-B3C5-6E42FF865FC7}" srcOrd="2" destOrd="0" presId="urn:microsoft.com/office/officeart/2018/2/layout/IconVerticalSolidList"/>
    <dgm:cxn modelId="{54B73F93-098F-4E4F-B834-CD6612008774}" type="presParOf" srcId="{1284D6AA-1A24-445A-AC4C-7FE72587894C}" destId="{91DA2FCE-2B92-4D22-B324-C7A2DF18BD54}" srcOrd="3" destOrd="0" presId="urn:microsoft.com/office/officeart/2018/2/layout/IconVerticalSolidList"/>
    <dgm:cxn modelId="{BA504EAB-821E-4E23-A7CA-C4110495A10E}" type="presParOf" srcId="{3B731C1E-E185-4BA5-9D8B-073FE4605333}" destId="{6366AC67-16D4-46AF-B883-41D1A7DAB7F3}" srcOrd="1" destOrd="0" presId="urn:microsoft.com/office/officeart/2018/2/layout/IconVerticalSolidList"/>
    <dgm:cxn modelId="{96465AFC-7CE8-457F-9144-801E8CB7542C}" type="presParOf" srcId="{3B731C1E-E185-4BA5-9D8B-073FE4605333}" destId="{F0A343E0-27CB-4305-B743-141FBDC1854C}" srcOrd="2" destOrd="0" presId="urn:microsoft.com/office/officeart/2018/2/layout/IconVerticalSolidList"/>
    <dgm:cxn modelId="{B1A0F44A-4F1B-45A8-AC99-87EF482C0D01}" type="presParOf" srcId="{F0A343E0-27CB-4305-B743-141FBDC1854C}" destId="{A27E96AE-EE0D-4336-813D-4D208745DB38}" srcOrd="0" destOrd="0" presId="urn:microsoft.com/office/officeart/2018/2/layout/IconVerticalSolidList"/>
    <dgm:cxn modelId="{C6F2EE55-5143-4498-A568-8751FBC75742}" type="presParOf" srcId="{F0A343E0-27CB-4305-B743-141FBDC1854C}" destId="{F073D6E3-2205-46EC-9A5E-C1E7BAEB53D3}" srcOrd="1" destOrd="0" presId="urn:microsoft.com/office/officeart/2018/2/layout/IconVerticalSolidList"/>
    <dgm:cxn modelId="{649B2E4F-DED9-44BD-B305-0B0783FCA1BE}" type="presParOf" srcId="{F0A343E0-27CB-4305-B743-141FBDC1854C}" destId="{7C435373-CB27-43ED-8D91-1ED1BDDC5ED9}" srcOrd="2" destOrd="0" presId="urn:microsoft.com/office/officeart/2018/2/layout/IconVerticalSolidList"/>
    <dgm:cxn modelId="{18B02B70-373F-47CE-96D5-A8CFEF0DF432}" type="presParOf" srcId="{F0A343E0-27CB-4305-B743-141FBDC1854C}" destId="{F2C7D45B-6DCE-4EB4-89C8-563D00D12E67}" srcOrd="3" destOrd="0" presId="urn:microsoft.com/office/officeart/2018/2/layout/IconVerticalSolidList"/>
    <dgm:cxn modelId="{0842D0CE-454F-4BA3-A1BF-5A8DD51730F0}" type="presParOf" srcId="{3B731C1E-E185-4BA5-9D8B-073FE4605333}" destId="{980CBB71-7851-428B-99B6-9196A9EE6E5D}" srcOrd="3" destOrd="0" presId="urn:microsoft.com/office/officeart/2018/2/layout/IconVerticalSolidList"/>
    <dgm:cxn modelId="{ED204C47-B2DF-4954-B5EB-09AA2EECCD17}" type="presParOf" srcId="{3B731C1E-E185-4BA5-9D8B-073FE4605333}" destId="{BBEB5DF6-FE6B-4F0E-94DA-72F5CAD2461D}" srcOrd="4" destOrd="0" presId="urn:microsoft.com/office/officeart/2018/2/layout/IconVerticalSolidList"/>
    <dgm:cxn modelId="{495C5D11-425E-4AB5-9CE8-896D0EB02515}" type="presParOf" srcId="{BBEB5DF6-FE6B-4F0E-94DA-72F5CAD2461D}" destId="{9F3CB647-5BA1-4EFF-B7E5-63A073A76AAB}" srcOrd="0" destOrd="0" presId="urn:microsoft.com/office/officeart/2018/2/layout/IconVerticalSolidList"/>
    <dgm:cxn modelId="{438C8706-EF45-4AA9-AC1C-9A3FBF138F0C}" type="presParOf" srcId="{BBEB5DF6-FE6B-4F0E-94DA-72F5CAD2461D}" destId="{ADFB688B-54BB-44EF-B325-B3A68920C5E3}" srcOrd="1" destOrd="0" presId="urn:microsoft.com/office/officeart/2018/2/layout/IconVerticalSolidList"/>
    <dgm:cxn modelId="{6A2CF56F-F05A-47D1-8619-E6A78FCD0E94}" type="presParOf" srcId="{BBEB5DF6-FE6B-4F0E-94DA-72F5CAD2461D}" destId="{B27ACA33-49C7-4416-8BD5-C819A5750B4A}" srcOrd="2" destOrd="0" presId="urn:microsoft.com/office/officeart/2018/2/layout/IconVerticalSolidList"/>
    <dgm:cxn modelId="{49D95826-7E85-4296-B89F-0F0CA93A91DB}" type="presParOf" srcId="{BBEB5DF6-FE6B-4F0E-94DA-72F5CAD2461D}" destId="{626B1614-09F7-4D82-B9ED-934B9F6AA459}" srcOrd="3" destOrd="0" presId="urn:microsoft.com/office/officeart/2018/2/layout/IconVerticalSolidList"/>
    <dgm:cxn modelId="{E0B44052-D293-42CC-A52D-3614AA27CFE5}" type="presParOf" srcId="{3B731C1E-E185-4BA5-9D8B-073FE4605333}" destId="{449AF7BC-CB20-40F1-841F-07B3381EAAC3}" srcOrd="5" destOrd="0" presId="urn:microsoft.com/office/officeart/2018/2/layout/IconVerticalSolidList"/>
    <dgm:cxn modelId="{929A3FB7-F91D-4F9A-AF18-7907C3944F6F}" type="presParOf" srcId="{3B731C1E-E185-4BA5-9D8B-073FE4605333}" destId="{BE3CBFA3-5FF9-4EB9-8597-5DCD31E8DE5F}" srcOrd="6" destOrd="0" presId="urn:microsoft.com/office/officeart/2018/2/layout/IconVerticalSolidList"/>
    <dgm:cxn modelId="{50D0F718-D0B4-4F26-AAA9-F3C75CCFC839}" type="presParOf" srcId="{BE3CBFA3-5FF9-4EB9-8597-5DCD31E8DE5F}" destId="{EA9E0D55-9E27-4DA2-80C9-9536B2463A53}" srcOrd="0" destOrd="0" presId="urn:microsoft.com/office/officeart/2018/2/layout/IconVerticalSolidList"/>
    <dgm:cxn modelId="{6E0D758C-A79F-44DE-9C44-E03C04A1A3CE}" type="presParOf" srcId="{BE3CBFA3-5FF9-4EB9-8597-5DCD31E8DE5F}" destId="{CE66C700-8FF9-451E-B4ED-398236FA2803}" srcOrd="1" destOrd="0" presId="urn:microsoft.com/office/officeart/2018/2/layout/IconVerticalSolidList"/>
    <dgm:cxn modelId="{B4401037-7D28-4BA4-A205-E252C06DF1F0}" type="presParOf" srcId="{BE3CBFA3-5FF9-4EB9-8597-5DCD31E8DE5F}" destId="{613DCB8E-11E5-445F-91C2-1F5CC5B8BAD2}" srcOrd="2" destOrd="0" presId="urn:microsoft.com/office/officeart/2018/2/layout/IconVerticalSolidList"/>
    <dgm:cxn modelId="{BFB4D056-5A4F-46BC-8D50-E2AC26D506D2}" type="presParOf" srcId="{BE3CBFA3-5FF9-4EB9-8597-5DCD31E8DE5F}" destId="{6F9DE7CC-DE37-4073-BABE-A96CCECDEB16}" srcOrd="3" destOrd="0" presId="urn:microsoft.com/office/officeart/2018/2/layout/IconVerticalSolidList"/>
    <dgm:cxn modelId="{4E3DED1F-0031-4191-B388-F340D7D8311E}" type="presParOf" srcId="{3B731C1E-E185-4BA5-9D8B-073FE4605333}" destId="{942C490F-8962-44E4-B405-7DCF02F0B0FF}" srcOrd="7" destOrd="0" presId="urn:microsoft.com/office/officeart/2018/2/layout/IconVerticalSolidList"/>
    <dgm:cxn modelId="{B7EB36AC-4986-4871-AC4E-760380CC1D1F}" type="presParOf" srcId="{3B731C1E-E185-4BA5-9D8B-073FE4605333}" destId="{E7B117F3-7A34-460B-9C98-C25767A81D8B}" srcOrd="8" destOrd="0" presId="urn:microsoft.com/office/officeart/2018/2/layout/IconVerticalSolidList"/>
    <dgm:cxn modelId="{5C0234A2-9BCE-437B-995D-46972408EC02}" type="presParOf" srcId="{E7B117F3-7A34-460B-9C98-C25767A81D8B}" destId="{70C439E5-E99E-4B40-ABA6-4D59454CEB94}" srcOrd="0" destOrd="0" presId="urn:microsoft.com/office/officeart/2018/2/layout/IconVerticalSolidList"/>
    <dgm:cxn modelId="{EED2F907-0F47-4AD8-9338-474BA64B5A5C}" type="presParOf" srcId="{E7B117F3-7A34-460B-9C98-C25767A81D8B}" destId="{4262DEDA-A6B7-4CB9-8469-3F2106505F2B}" srcOrd="1" destOrd="0" presId="urn:microsoft.com/office/officeart/2018/2/layout/IconVerticalSolidList"/>
    <dgm:cxn modelId="{3695C9A3-3521-4937-A494-A873D7CF51A5}" type="presParOf" srcId="{E7B117F3-7A34-460B-9C98-C25767A81D8B}" destId="{2824C2D7-089D-413F-94FA-8E106329D049}" srcOrd="2" destOrd="0" presId="urn:microsoft.com/office/officeart/2018/2/layout/IconVerticalSolidList"/>
    <dgm:cxn modelId="{0898FE40-C657-46CF-A73C-DF21B9751903}" type="presParOf" srcId="{E7B117F3-7A34-460B-9C98-C25767A81D8B}" destId="{884DFA82-C5E3-4A2F-9546-6956599CAB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6540-8EB6-46FE-BA12-72CE1770AAF2}">
      <dsp:nvSpPr>
        <dsp:cNvPr id="0" name=""/>
        <dsp:cNvSpPr/>
      </dsp:nvSpPr>
      <dsp:spPr>
        <a:xfrm>
          <a:off x="431229" y="137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D6A01-C1FF-4666-B686-F225647DC737}">
      <dsp:nvSpPr>
        <dsp:cNvPr id="0" name=""/>
        <dsp:cNvSpPr/>
      </dsp:nvSpPr>
      <dsp:spPr>
        <a:xfrm>
          <a:off x="665229" y="37104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1442F-0887-480B-B7F1-3C1110B2E297}">
      <dsp:nvSpPr>
        <dsp:cNvPr id="0" name=""/>
        <dsp:cNvSpPr/>
      </dsp:nvSpPr>
      <dsp:spPr>
        <a:xfrm>
          <a:off x="80229" y="157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Project Overview</a:t>
          </a:r>
          <a:endParaRPr lang="en-US" sz="1500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0229" y="1577050"/>
        <a:ext cx="1800000" cy="720000"/>
      </dsp:txXfrm>
    </dsp:sp>
    <dsp:sp modelId="{0FE71B17-E42B-487E-B2B1-87B54365BE5F}">
      <dsp:nvSpPr>
        <dsp:cNvPr id="0" name=""/>
        <dsp:cNvSpPr/>
      </dsp:nvSpPr>
      <dsp:spPr>
        <a:xfrm>
          <a:off x="2546229" y="137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A51C6-94E8-4932-A5E2-147BC439102C}">
      <dsp:nvSpPr>
        <dsp:cNvPr id="0" name=""/>
        <dsp:cNvSpPr/>
      </dsp:nvSpPr>
      <dsp:spPr>
        <a:xfrm>
          <a:off x="2780229" y="37104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80805-5E91-4F7A-8035-1FE16A2F0375}">
      <dsp:nvSpPr>
        <dsp:cNvPr id="0" name=""/>
        <dsp:cNvSpPr/>
      </dsp:nvSpPr>
      <dsp:spPr>
        <a:xfrm>
          <a:off x="2195229" y="157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Import Data into SQL (Structured Query Language</a:t>
          </a:r>
          <a:r>
            <a:rPr lang="en-GB" sz="1500" kern="1200" dirty="0">
              <a:solidFill>
                <a:srgbClr val="002060"/>
              </a:solidFill>
            </a:rPr>
            <a:t>)</a:t>
          </a:r>
          <a:endParaRPr lang="en-US" sz="1500" kern="1200" dirty="0">
            <a:solidFill>
              <a:srgbClr val="002060"/>
            </a:solidFill>
          </a:endParaRPr>
        </a:p>
      </dsp:txBody>
      <dsp:txXfrm>
        <a:off x="2195229" y="1577050"/>
        <a:ext cx="1800000" cy="720000"/>
      </dsp:txXfrm>
    </dsp:sp>
    <dsp:sp modelId="{EB9500C7-0806-4331-9B87-F85184914111}">
      <dsp:nvSpPr>
        <dsp:cNvPr id="0" name=""/>
        <dsp:cNvSpPr/>
      </dsp:nvSpPr>
      <dsp:spPr>
        <a:xfrm>
          <a:off x="4661229" y="137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D7B2-0A1C-48A1-80BD-38284F77FEF6}">
      <dsp:nvSpPr>
        <dsp:cNvPr id="0" name=""/>
        <dsp:cNvSpPr/>
      </dsp:nvSpPr>
      <dsp:spPr>
        <a:xfrm>
          <a:off x="4895229" y="37104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0C46D-9F9C-4954-956B-71E5D6B3A7C0}">
      <dsp:nvSpPr>
        <dsp:cNvPr id="0" name=""/>
        <dsp:cNvSpPr/>
      </dsp:nvSpPr>
      <dsp:spPr>
        <a:xfrm>
          <a:off x="4310229" y="157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Connect SQL to Power BI</a:t>
          </a:r>
          <a:endParaRPr lang="en-US" sz="1500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310229" y="1577050"/>
        <a:ext cx="1800000" cy="720000"/>
      </dsp:txXfrm>
    </dsp:sp>
    <dsp:sp modelId="{E805302A-1192-41F8-BDD0-273CA6AE9BD3}">
      <dsp:nvSpPr>
        <dsp:cNvPr id="0" name=""/>
        <dsp:cNvSpPr/>
      </dsp:nvSpPr>
      <dsp:spPr>
        <a:xfrm>
          <a:off x="431229" y="27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F7129-6799-412B-A022-ADADBC393808}">
      <dsp:nvSpPr>
        <dsp:cNvPr id="0" name=""/>
        <dsp:cNvSpPr/>
      </dsp:nvSpPr>
      <dsp:spPr>
        <a:xfrm>
          <a:off x="665229" y="298105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C8B9-0602-4F64-BBCA-A3569D76270A}">
      <dsp:nvSpPr>
        <dsp:cNvPr id="0" name=""/>
        <dsp:cNvSpPr/>
      </dsp:nvSpPr>
      <dsp:spPr>
        <a:xfrm>
          <a:off x="80229" y="418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Data processing and DAX</a:t>
          </a:r>
          <a:endParaRPr lang="en-US" sz="1500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0229" y="4187050"/>
        <a:ext cx="1800000" cy="720000"/>
      </dsp:txXfrm>
    </dsp:sp>
    <dsp:sp modelId="{577D8DD6-B801-43AD-B018-60F26284EDBA}">
      <dsp:nvSpPr>
        <dsp:cNvPr id="0" name=""/>
        <dsp:cNvSpPr/>
      </dsp:nvSpPr>
      <dsp:spPr>
        <a:xfrm>
          <a:off x="2546229" y="27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BBB71-3B57-4F31-8AD9-265106AFF20B}">
      <dsp:nvSpPr>
        <dsp:cNvPr id="0" name=""/>
        <dsp:cNvSpPr/>
      </dsp:nvSpPr>
      <dsp:spPr>
        <a:xfrm>
          <a:off x="2780229" y="298105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73ACD-32DD-4A17-94C2-25E94E81ABFD}">
      <dsp:nvSpPr>
        <dsp:cNvPr id="0" name=""/>
        <dsp:cNvSpPr/>
      </dsp:nvSpPr>
      <dsp:spPr>
        <a:xfrm>
          <a:off x="2195229" y="418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Create a Dashboard</a:t>
          </a:r>
          <a:endParaRPr lang="en-US" sz="1500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195229" y="4187050"/>
        <a:ext cx="1800000" cy="720000"/>
      </dsp:txXfrm>
    </dsp:sp>
    <dsp:sp modelId="{FF229471-0D26-4C94-AC89-DE64EA57870D}">
      <dsp:nvSpPr>
        <dsp:cNvPr id="0" name=""/>
        <dsp:cNvSpPr/>
      </dsp:nvSpPr>
      <dsp:spPr>
        <a:xfrm>
          <a:off x="4661229" y="27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1A6D5-BF9F-4F13-B098-122422A8DF58}">
      <dsp:nvSpPr>
        <dsp:cNvPr id="0" name=""/>
        <dsp:cNvSpPr/>
      </dsp:nvSpPr>
      <dsp:spPr>
        <a:xfrm>
          <a:off x="4895229" y="2981050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073B5-85CA-4ABC-983B-CE4804901825}">
      <dsp:nvSpPr>
        <dsp:cNvPr id="0" name=""/>
        <dsp:cNvSpPr/>
      </dsp:nvSpPr>
      <dsp:spPr>
        <a:xfrm>
          <a:off x="4310229" y="4187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Insights from the report</a:t>
          </a:r>
          <a:endParaRPr lang="en-US" sz="1500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310229" y="418705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BBF3-1AB5-421D-9B0E-BA084629F25F}">
      <dsp:nvSpPr>
        <dsp:cNvPr id="0" name=""/>
        <dsp:cNvSpPr/>
      </dsp:nvSpPr>
      <dsp:spPr>
        <a:xfrm>
          <a:off x="835721" y="320048"/>
          <a:ext cx="1201122" cy="12011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86EBD-B303-413C-BF4A-2235104778EA}">
      <dsp:nvSpPr>
        <dsp:cNvPr id="0" name=""/>
        <dsp:cNvSpPr/>
      </dsp:nvSpPr>
      <dsp:spPr>
        <a:xfrm>
          <a:off x="1077688" y="592670"/>
          <a:ext cx="696650" cy="69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822C0-ECB4-4506-9A74-9510052BC649}">
      <dsp:nvSpPr>
        <dsp:cNvPr id="0" name=""/>
        <dsp:cNvSpPr/>
      </dsp:nvSpPr>
      <dsp:spPr>
        <a:xfrm>
          <a:off x="2283339" y="320048"/>
          <a:ext cx="2831216" cy="120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6E340C"/>
              </a:solidFill>
              <a:latin typeface="Aptos Display" panose="020B0004020202020204" pitchFamily="34" charset="0"/>
            </a:rPr>
            <a:t>Business perspective</a:t>
          </a:r>
          <a:endParaRPr lang="en-US" sz="24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2283339" y="320048"/>
        <a:ext cx="2831216" cy="1201122"/>
      </dsp:txXfrm>
    </dsp:sp>
    <dsp:sp modelId="{5576A67E-718D-4532-8D11-89AE40AA1CB9}">
      <dsp:nvSpPr>
        <dsp:cNvPr id="0" name=""/>
        <dsp:cNvSpPr/>
      </dsp:nvSpPr>
      <dsp:spPr>
        <a:xfrm>
          <a:off x="5629642" y="1013907"/>
          <a:ext cx="1143275" cy="1141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D3E19-D6ED-45E9-B262-8BE83EDA125F}">
      <dsp:nvSpPr>
        <dsp:cNvPr id="0" name=""/>
        <dsp:cNvSpPr/>
      </dsp:nvSpPr>
      <dsp:spPr>
        <a:xfrm>
          <a:off x="5831191" y="1160112"/>
          <a:ext cx="696650" cy="69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AF61-5F5A-4BDB-91CC-E789F0DD9CD8}">
      <dsp:nvSpPr>
        <dsp:cNvPr id="0" name=""/>
        <dsp:cNvSpPr/>
      </dsp:nvSpPr>
      <dsp:spPr>
        <a:xfrm>
          <a:off x="7326183" y="857887"/>
          <a:ext cx="2831216" cy="120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6E340C"/>
              </a:solidFill>
              <a:latin typeface="Aptos Display" panose="020B0004020202020204" pitchFamily="34" charset="0"/>
            </a:rPr>
            <a:t>Provides an opportunity to work on various aspects of the data</a:t>
          </a:r>
          <a:endParaRPr lang="en-US" sz="20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7326183" y="857887"/>
        <a:ext cx="2831216" cy="1201122"/>
      </dsp:txXfrm>
    </dsp:sp>
    <dsp:sp modelId="{0D3A9388-6FC5-40BA-B9EE-263A05211C10}">
      <dsp:nvSpPr>
        <dsp:cNvPr id="0" name=""/>
        <dsp:cNvSpPr/>
      </dsp:nvSpPr>
      <dsp:spPr>
        <a:xfrm>
          <a:off x="803062" y="2267824"/>
          <a:ext cx="1201122" cy="12011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C2D5-0C0E-4FF4-A98B-A28F5CEBD73D}">
      <dsp:nvSpPr>
        <dsp:cNvPr id="0" name=""/>
        <dsp:cNvSpPr/>
      </dsp:nvSpPr>
      <dsp:spPr>
        <a:xfrm>
          <a:off x="1055298" y="2520060"/>
          <a:ext cx="696650" cy="69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6632-3819-4F5F-B4E6-EAC6DFF11287}">
      <dsp:nvSpPr>
        <dsp:cNvPr id="0" name=""/>
        <dsp:cNvSpPr/>
      </dsp:nvSpPr>
      <dsp:spPr>
        <a:xfrm>
          <a:off x="2261567" y="2267824"/>
          <a:ext cx="2831216" cy="120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rgbClr val="6E340C"/>
              </a:solidFill>
              <a:latin typeface="Aptos Display" panose="020B0004020202020204" pitchFamily="34" charset="0"/>
            </a:rPr>
            <a:t>Not only uncovers patterns and behaviours but also provides a roadmap for strategic decisions</a:t>
          </a:r>
          <a:endParaRPr lang="en-US" sz="18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2261567" y="2267824"/>
        <a:ext cx="2831216" cy="1201122"/>
      </dsp:txXfrm>
    </dsp:sp>
    <dsp:sp modelId="{8BF08905-DA42-490F-A49B-5EF75E496657}">
      <dsp:nvSpPr>
        <dsp:cNvPr id="0" name=""/>
        <dsp:cNvSpPr/>
      </dsp:nvSpPr>
      <dsp:spPr>
        <a:xfrm>
          <a:off x="5618760" y="3127791"/>
          <a:ext cx="1201122" cy="12011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542B3-5AAC-42E8-B993-F4B1246E5EB0}">
      <dsp:nvSpPr>
        <dsp:cNvPr id="0" name=""/>
        <dsp:cNvSpPr/>
      </dsp:nvSpPr>
      <dsp:spPr>
        <a:xfrm>
          <a:off x="5870996" y="3347374"/>
          <a:ext cx="696650" cy="69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A1600-4B00-412C-BE48-CEA50C88937D}">
      <dsp:nvSpPr>
        <dsp:cNvPr id="0" name=""/>
        <dsp:cNvSpPr/>
      </dsp:nvSpPr>
      <dsp:spPr>
        <a:xfrm>
          <a:off x="7310373" y="3035053"/>
          <a:ext cx="2831216" cy="120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6E340C"/>
              </a:solidFill>
              <a:latin typeface="Aptos Display" panose="020B0004020202020204" pitchFamily="34" charset="0"/>
            </a:rPr>
            <a:t>Provides good understanding of the revenue variations over each week/quarter which can help in business marketing</a:t>
          </a:r>
          <a:endParaRPr lang="en-US" sz="18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7310373" y="3035053"/>
        <a:ext cx="2831216" cy="1201122"/>
      </dsp:txXfrm>
    </dsp:sp>
    <dsp:sp modelId="{8023E092-CD15-473B-8D6F-1F01A838D420}">
      <dsp:nvSpPr>
        <dsp:cNvPr id="0" name=""/>
        <dsp:cNvSpPr/>
      </dsp:nvSpPr>
      <dsp:spPr>
        <a:xfrm>
          <a:off x="803062" y="4302681"/>
          <a:ext cx="1201122" cy="12011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63C1-0157-47B7-ACA7-CA07E51C9DC4}">
      <dsp:nvSpPr>
        <dsp:cNvPr id="0" name=""/>
        <dsp:cNvSpPr/>
      </dsp:nvSpPr>
      <dsp:spPr>
        <a:xfrm>
          <a:off x="1077688" y="4533145"/>
          <a:ext cx="696650" cy="6966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F57D5-32A1-441B-8764-069720E01BD5}">
      <dsp:nvSpPr>
        <dsp:cNvPr id="0" name=""/>
        <dsp:cNvSpPr/>
      </dsp:nvSpPr>
      <dsp:spPr>
        <a:xfrm>
          <a:off x="2272439" y="4302681"/>
          <a:ext cx="2831216" cy="120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6E340C"/>
              </a:solidFill>
              <a:latin typeface="Aptos Display" panose="020B0004020202020204" pitchFamily="34" charset="0"/>
            </a:rPr>
            <a:t>Large data set give you the opportunity to learn and explore more</a:t>
          </a:r>
          <a:endParaRPr lang="en-US" sz="20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2272439" y="4302681"/>
        <a:ext cx="2831216" cy="1201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0FBEF-7872-420C-B58A-94EBD712F94F}">
      <dsp:nvSpPr>
        <dsp:cNvPr id="0" name=""/>
        <dsp:cNvSpPr/>
      </dsp:nvSpPr>
      <dsp:spPr>
        <a:xfrm>
          <a:off x="27368" y="2073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Credit Card Transaction Report</a:t>
          </a:r>
          <a:r>
            <a:rPr lang="en-GB" sz="2800" kern="1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:</a:t>
          </a:r>
          <a:endParaRPr lang="en-US" sz="2800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7368" y="2073"/>
        <a:ext cx="2175069" cy="1305041"/>
      </dsp:txXfrm>
    </dsp:sp>
    <dsp:sp modelId="{B6A4CCE4-CCE3-4BC4-AB46-C48665A7E733}">
      <dsp:nvSpPr>
        <dsp:cNvPr id="0" name=""/>
        <dsp:cNvSpPr/>
      </dsp:nvSpPr>
      <dsp:spPr>
        <a:xfrm>
          <a:off x="2419945" y="2073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latin typeface="Amasis MT Pro Black" panose="02040A04050005020304" pitchFamily="18" charset="0"/>
            </a:rPr>
            <a:t>How much is the total revenue of 2023?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2419945" y="2073"/>
        <a:ext cx="2175069" cy="1305041"/>
      </dsp:txXfrm>
    </dsp:sp>
    <dsp:sp modelId="{CEEEC413-ABEB-4F2A-AEB6-034B0056EE65}">
      <dsp:nvSpPr>
        <dsp:cNvPr id="0" name=""/>
        <dsp:cNvSpPr/>
      </dsp:nvSpPr>
      <dsp:spPr>
        <a:xfrm>
          <a:off x="4812522" y="2073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In which quarter the company has gained the highest interest amount?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4812522" y="2073"/>
        <a:ext cx="2175069" cy="1305041"/>
      </dsp:txXfrm>
    </dsp:sp>
    <dsp:sp modelId="{7FC99C8B-DAB9-4010-8AAD-80A7741D576A}">
      <dsp:nvSpPr>
        <dsp:cNvPr id="0" name=""/>
        <dsp:cNvSpPr/>
      </dsp:nvSpPr>
      <dsp:spPr>
        <a:xfrm>
          <a:off x="7205098" y="2073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Which card category has performed bad in the last week of the year?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7205098" y="2073"/>
        <a:ext cx="2175069" cy="1305041"/>
      </dsp:txXfrm>
    </dsp:sp>
    <dsp:sp modelId="{55D864A3-4C83-492F-B6E9-D04C37A5322D}">
      <dsp:nvSpPr>
        <dsp:cNvPr id="0" name=""/>
        <dsp:cNvSpPr/>
      </dsp:nvSpPr>
      <dsp:spPr>
        <a:xfrm>
          <a:off x="9597675" y="2073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haroni" panose="02010803020104030203" pitchFamily="2" charset="-79"/>
              <a:cs typeface="Aharoni" panose="02010803020104030203" pitchFamily="2" charset="-79"/>
            </a:rPr>
            <a:t>Compare the transaction count between Q1 and Q4</a:t>
          </a:r>
        </a:p>
      </dsp:txBody>
      <dsp:txXfrm>
        <a:off x="9597675" y="2073"/>
        <a:ext cx="2175069" cy="1305041"/>
      </dsp:txXfrm>
    </dsp:sp>
    <dsp:sp modelId="{3D3B8392-55D5-4DD0-9326-A44EB2DD72CA}">
      <dsp:nvSpPr>
        <dsp:cNvPr id="0" name=""/>
        <dsp:cNvSpPr/>
      </dsp:nvSpPr>
      <dsp:spPr>
        <a:xfrm>
          <a:off x="27368" y="1524622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rPr>
            <a:t>Credit Card Customer Report:</a:t>
          </a:r>
          <a:endParaRPr lang="en-US" sz="2800" b="1" kern="1200" dirty="0">
            <a:solidFill>
              <a:schemeClr val="accent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7368" y="1524622"/>
        <a:ext cx="2175069" cy="1305041"/>
      </dsp:txXfrm>
    </dsp:sp>
    <dsp:sp modelId="{9E43F455-D65F-4E05-A911-CE9FB9A6471E}">
      <dsp:nvSpPr>
        <dsp:cNvPr id="0" name=""/>
        <dsp:cNvSpPr/>
      </dsp:nvSpPr>
      <dsp:spPr>
        <a:xfrm>
          <a:off x="2419945" y="1524622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Which gender category has contributed most to the company’s revenue in 2023?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2419945" y="1524622"/>
        <a:ext cx="2175069" cy="1305041"/>
      </dsp:txXfrm>
    </dsp:sp>
    <dsp:sp modelId="{9D7A62FA-E704-4FE3-9110-02A8D20B0287}">
      <dsp:nvSpPr>
        <dsp:cNvPr id="0" name=""/>
        <dsp:cNvSpPr/>
      </dsp:nvSpPr>
      <dsp:spPr>
        <a:xfrm>
          <a:off x="4812522" y="1524622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Which specific week of the year has gained the highest revenue by Male category?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4812522" y="1524622"/>
        <a:ext cx="2175069" cy="1305041"/>
      </dsp:txXfrm>
    </dsp:sp>
    <dsp:sp modelId="{1A0931E2-0D7E-4CD0-9AB6-1238B48882DE}">
      <dsp:nvSpPr>
        <dsp:cNvPr id="0" name=""/>
        <dsp:cNvSpPr/>
      </dsp:nvSpPr>
      <dsp:spPr>
        <a:xfrm>
          <a:off x="7205098" y="1524622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masis MT Pro Black" panose="02040A04050005020304" pitchFamily="18" charset="0"/>
            </a:rPr>
            <a:t>Which</a:t>
          </a:r>
          <a:r>
            <a:rPr lang="en-US" sz="1600" kern="1200" baseline="0" dirty="0">
              <a:latin typeface="Amasis MT Pro Black" panose="02040A04050005020304" pitchFamily="18" charset="0"/>
            </a:rPr>
            <a:t> age group is generating the highest revenue?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7205098" y="1524622"/>
        <a:ext cx="2175069" cy="1305041"/>
      </dsp:txXfrm>
    </dsp:sp>
    <dsp:sp modelId="{8FC1F6E3-1DF0-47D4-81D2-65B424E0F3D5}">
      <dsp:nvSpPr>
        <dsp:cNvPr id="0" name=""/>
        <dsp:cNvSpPr/>
      </dsp:nvSpPr>
      <dsp:spPr>
        <a:xfrm>
          <a:off x="9597675" y="1524622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What is the percentage of delinquent account in the last quarter of the year?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9597675" y="1524622"/>
        <a:ext cx="2175069" cy="1305041"/>
      </dsp:txXfrm>
    </dsp:sp>
    <dsp:sp modelId="{68853657-F6AF-48CF-80D1-6522FCB173D1}">
      <dsp:nvSpPr>
        <dsp:cNvPr id="0" name=""/>
        <dsp:cNvSpPr/>
      </dsp:nvSpPr>
      <dsp:spPr>
        <a:xfrm>
          <a:off x="4812522" y="3047170"/>
          <a:ext cx="2175069" cy="1305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masis MT Pro Black" panose="02040A04050005020304" pitchFamily="18" charset="0"/>
            </a:rPr>
            <a:t>Which state has given us highest revenue in 2023?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4812522" y="3047170"/>
        <a:ext cx="2175069" cy="1305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E570E-00CE-4950-ABCD-6546ED0EFC78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425A2-9B92-4CD2-822D-293A8E10A3C6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8B107-607C-4F42-A0D0-04F8241CDA05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Download data from Kaggle</a:t>
          </a:r>
          <a:endParaRPr lang="en-US" sz="1900" kern="1200" dirty="0"/>
        </a:p>
      </dsp:txBody>
      <dsp:txXfrm>
        <a:off x="916542" y="3725"/>
        <a:ext cx="5273916" cy="793543"/>
      </dsp:txXfrm>
    </dsp:sp>
    <dsp:sp modelId="{CD0ADA51-F5B3-4DBB-979F-2CFD86D6CF65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A5199-E6A3-4049-9A97-7C56C46974D8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1625B-D3F8-48D5-A702-D285E2D1B1B8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Prepare csv file</a:t>
          </a:r>
          <a:endParaRPr lang="en-US" sz="1900" kern="1200"/>
        </a:p>
      </dsp:txBody>
      <dsp:txXfrm>
        <a:off x="916542" y="995655"/>
        <a:ext cx="5273916" cy="793543"/>
      </dsp:txXfrm>
    </dsp:sp>
    <dsp:sp modelId="{127EC98B-6CD4-42FD-B789-304B9B6530D9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19A95-439B-494F-B464-452C5208F091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4DCE-FB30-4DF9-B2BC-3B2C9E61F2A8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Create Database in SQL</a:t>
          </a:r>
          <a:endParaRPr lang="en-US" sz="1900" kern="1200"/>
        </a:p>
      </dsp:txBody>
      <dsp:txXfrm>
        <a:off x="916542" y="1987584"/>
        <a:ext cx="5273916" cy="793543"/>
      </dsp:txXfrm>
    </dsp:sp>
    <dsp:sp modelId="{68BADF93-6F28-423E-97FB-BAB024E8B2F1}">
      <dsp:nvSpPr>
        <dsp:cNvPr id="0" name=""/>
        <dsp:cNvSpPr/>
      </dsp:nvSpPr>
      <dsp:spPr>
        <a:xfrm>
          <a:off x="0" y="297951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4B1CE-E8FE-457B-9EED-FAB0F31E4180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A431-A32A-4C62-BC96-ED41261FCA15}">
      <dsp:nvSpPr>
        <dsp:cNvPr id="0" name=""/>
        <dsp:cNvSpPr/>
      </dsp:nvSpPr>
      <dsp:spPr>
        <a:xfrm>
          <a:off x="916542" y="297951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Import csv file into SQL</a:t>
          </a:r>
          <a:endParaRPr lang="en-US" sz="1900" kern="1200"/>
        </a:p>
      </dsp:txBody>
      <dsp:txXfrm>
        <a:off x="916542" y="2979514"/>
        <a:ext cx="5273916" cy="793543"/>
      </dsp:txXfrm>
    </dsp:sp>
    <dsp:sp modelId="{033456CF-2C32-4CEB-A7E7-76ED32CEA6FB}">
      <dsp:nvSpPr>
        <dsp:cNvPr id="0" name=""/>
        <dsp:cNvSpPr/>
      </dsp:nvSpPr>
      <dsp:spPr>
        <a:xfrm>
          <a:off x="0" y="3971443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F9355-E9B6-41F9-AAA1-8E530FB93E77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D26E3-860D-43EC-A3E4-F0787DF2BA56}">
      <dsp:nvSpPr>
        <dsp:cNvPr id="0" name=""/>
        <dsp:cNvSpPr/>
      </dsp:nvSpPr>
      <dsp:spPr>
        <a:xfrm>
          <a:off x="916542" y="397144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Connect SQL Database to Power BI</a:t>
          </a:r>
          <a:endParaRPr lang="en-US" sz="1900" kern="1200"/>
        </a:p>
      </dsp:txBody>
      <dsp:txXfrm>
        <a:off x="916542" y="3971443"/>
        <a:ext cx="5273916" cy="793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86A38-A94B-483E-8CFF-63181887FFD3}">
      <dsp:nvSpPr>
        <dsp:cNvPr id="0" name=""/>
        <dsp:cNvSpPr/>
      </dsp:nvSpPr>
      <dsp:spPr>
        <a:xfrm>
          <a:off x="0" y="3631"/>
          <a:ext cx="10831285" cy="77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D8D0-ACEF-4F4D-B616-57A51DBA3F7E}">
      <dsp:nvSpPr>
        <dsp:cNvPr id="0" name=""/>
        <dsp:cNvSpPr/>
      </dsp:nvSpPr>
      <dsp:spPr>
        <a:xfrm>
          <a:off x="234011" y="177689"/>
          <a:ext cx="425474" cy="42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2FCE-2B92-4D22-B324-C7A2DF18BD54}">
      <dsp:nvSpPr>
        <dsp:cNvPr id="0" name=""/>
        <dsp:cNvSpPr/>
      </dsp:nvSpPr>
      <dsp:spPr>
        <a:xfrm>
          <a:off x="893496" y="3631"/>
          <a:ext cx="9937788" cy="77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72" tIns="81872" rIns="81872" bIns="818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rgbClr val="6E340C"/>
              </a:solidFill>
              <a:latin typeface="Aptos Display" panose="020B0004020202020204" pitchFamily="34" charset="0"/>
            </a:rPr>
            <a:t>The revenue seems slightly less in the last quarter of the year so company can organise some cashback plans to attract the audience during the Christmas time.</a:t>
          </a:r>
          <a:endParaRPr lang="en-US" sz="19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893496" y="3631"/>
        <a:ext cx="9937788" cy="773590"/>
      </dsp:txXfrm>
    </dsp:sp>
    <dsp:sp modelId="{A27E96AE-EE0D-4336-813D-4D208745DB38}">
      <dsp:nvSpPr>
        <dsp:cNvPr id="0" name=""/>
        <dsp:cNvSpPr/>
      </dsp:nvSpPr>
      <dsp:spPr>
        <a:xfrm>
          <a:off x="0" y="970619"/>
          <a:ext cx="10831285" cy="77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3D6E3-2205-46EC-9A5E-C1E7BAEB53D3}">
      <dsp:nvSpPr>
        <dsp:cNvPr id="0" name=""/>
        <dsp:cNvSpPr/>
      </dsp:nvSpPr>
      <dsp:spPr>
        <a:xfrm>
          <a:off x="234011" y="1144677"/>
          <a:ext cx="425474" cy="42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7D45B-6DCE-4EB4-89C8-563D00D12E67}">
      <dsp:nvSpPr>
        <dsp:cNvPr id="0" name=""/>
        <dsp:cNvSpPr/>
      </dsp:nvSpPr>
      <dsp:spPr>
        <a:xfrm>
          <a:off x="893496" y="970619"/>
          <a:ext cx="9937788" cy="77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72" tIns="81872" rIns="81872" bIns="818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rgbClr val="6E340C"/>
              </a:solidFill>
              <a:latin typeface="Aptos Display" panose="020B0004020202020204" pitchFamily="34" charset="0"/>
            </a:rPr>
            <a:t>Platinum card is the less selling card during 2023 so company can provide some extra benefits on its purchase to enhance the selling point.</a:t>
          </a:r>
          <a:endParaRPr lang="en-US" sz="19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893496" y="970619"/>
        <a:ext cx="9937788" cy="773590"/>
      </dsp:txXfrm>
    </dsp:sp>
    <dsp:sp modelId="{9F3CB647-5BA1-4EFF-B7E5-63A073A76AAB}">
      <dsp:nvSpPr>
        <dsp:cNvPr id="0" name=""/>
        <dsp:cNvSpPr/>
      </dsp:nvSpPr>
      <dsp:spPr>
        <a:xfrm>
          <a:off x="0" y="1937607"/>
          <a:ext cx="10831285" cy="77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B688B-54BB-44EF-B325-B3A68920C5E3}">
      <dsp:nvSpPr>
        <dsp:cNvPr id="0" name=""/>
        <dsp:cNvSpPr/>
      </dsp:nvSpPr>
      <dsp:spPr>
        <a:xfrm>
          <a:off x="234011" y="2111665"/>
          <a:ext cx="425474" cy="42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1614-09F7-4D82-B9ED-934B9F6AA459}">
      <dsp:nvSpPr>
        <dsp:cNvPr id="0" name=""/>
        <dsp:cNvSpPr/>
      </dsp:nvSpPr>
      <dsp:spPr>
        <a:xfrm>
          <a:off x="893496" y="1937607"/>
          <a:ext cx="9937788" cy="77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72" tIns="81872" rIns="81872" bIns="818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rgbClr val="6E340C"/>
              </a:solidFill>
              <a:latin typeface="Aptos Display" panose="020B0004020202020204" pitchFamily="34" charset="0"/>
            </a:rPr>
            <a:t>Company can u</a:t>
          </a:r>
          <a:r>
            <a:rPr lang="en-GB" sz="1900" b="1" i="0" kern="1200" dirty="0">
              <a:solidFill>
                <a:srgbClr val="6E340C"/>
              </a:solidFill>
              <a:latin typeface="Aptos Display" panose="020B0004020202020204" pitchFamily="34" charset="0"/>
            </a:rPr>
            <a:t>tilize diverse communication channels to engage with the expanded audience specially females to gain more customers.</a:t>
          </a:r>
          <a:endParaRPr lang="en-US" sz="19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893496" y="1937607"/>
        <a:ext cx="9937788" cy="773590"/>
      </dsp:txXfrm>
    </dsp:sp>
    <dsp:sp modelId="{EA9E0D55-9E27-4DA2-80C9-9536B2463A53}">
      <dsp:nvSpPr>
        <dsp:cNvPr id="0" name=""/>
        <dsp:cNvSpPr/>
      </dsp:nvSpPr>
      <dsp:spPr>
        <a:xfrm>
          <a:off x="0" y="2904595"/>
          <a:ext cx="10831285" cy="77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C700-8FF9-451E-B4ED-398236FA2803}">
      <dsp:nvSpPr>
        <dsp:cNvPr id="0" name=""/>
        <dsp:cNvSpPr/>
      </dsp:nvSpPr>
      <dsp:spPr>
        <a:xfrm>
          <a:off x="234011" y="3078652"/>
          <a:ext cx="425474" cy="42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DE7CC-DE37-4073-BABE-A96CCECDEB16}">
      <dsp:nvSpPr>
        <dsp:cNvPr id="0" name=""/>
        <dsp:cNvSpPr/>
      </dsp:nvSpPr>
      <dsp:spPr>
        <a:xfrm>
          <a:off x="893496" y="2904595"/>
          <a:ext cx="9937788" cy="77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72" tIns="81872" rIns="81872" bIns="818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rgbClr val="6E340C"/>
              </a:solidFill>
              <a:latin typeface="Aptos Display" panose="020B0004020202020204" pitchFamily="34" charset="0"/>
            </a:rPr>
            <a:t>Most of the customers are coming from 40-50 age group so company can organise campaigns to target expanded audience.</a:t>
          </a:r>
          <a:endParaRPr lang="en-US" sz="19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893496" y="2904595"/>
        <a:ext cx="9937788" cy="773590"/>
      </dsp:txXfrm>
    </dsp:sp>
    <dsp:sp modelId="{70C439E5-E99E-4B40-ABA6-4D59454CEB94}">
      <dsp:nvSpPr>
        <dsp:cNvPr id="0" name=""/>
        <dsp:cNvSpPr/>
      </dsp:nvSpPr>
      <dsp:spPr>
        <a:xfrm>
          <a:off x="0" y="3871582"/>
          <a:ext cx="10831285" cy="77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DEDA-A6B7-4CB9-8469-3F2106505F2B}">
      <dsp:nvSpPr>
        <dsp:cNvPr id="0" name=""/>
        <dsp:cNvSpPr/>
      </dsp:nvSpPr>
      <dsp:spPr>
        <a:xfrm>
          <a:off x="234011" y="4045640"/>
          <a:ext cx="425474" cy="425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DFA82-C5E3-4A2F-9546-6956599CABF5}">
      <dsp:nvSpPr>
        <dsp:cNvPr id="0" name=""/>
        <dsp:cNvSpPr/>
      </dsp:nvSpPr>
      <dsp:spPr>
        <a:xfrm>
          <a:off x="893496" y="3871582"/>
          <a:ext cx="9937788" cy="77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72" tIns="81872" rIns="81872" bIns="818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rgbClr val="6E340C"/>
              </a:solidFill>
              <a:latin typeface="Aptos Display" panose="020B0004020202020204" pitchFamily="34" charset="0"/>
            </a:rPr>
            <a:t>Company can i</a:t>
          </a:r>
          <a:r>
            <a:rPr lang="en-GB" sz="1900" b="1" i="0" kern="1200" dirty="0">
              <a:solidFill>
                <a:srgbClr val="6E340C"/>
              </a:solidFill>
              <a:latin typeface="Aptos Display" panose="020B0004020202020204" pitchFamily="34" charset="0"/>
            </a:rPr>
            <a:t>ntroduce credit card features catering specifically to the health and wellness needs of the 50+ age group.</a:t>
          </a:r>
          <a:endParaRPr lang="en-US" sz="1900" b="1" kern="1200" dirty="0">
            <a:solidFill>
              <a:srgbClr val="6E340C"/>
            </a:solidFill>
            <a:latin typeface="Aptos Display" panose="020B0004020202020204" pitchFamily="34" charset="0"/>
          </a:endParaRPr>
        </a:p>
      </dsp:txBody>
      <dsp:txXfrm>
        <a:off x="893496" y="3871582"/>
        <a:ext cx="9937788" cy="773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3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3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5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7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7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8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4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8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5A584D-6F42-43C1-B9BA-A6CB0D45F210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73BB9C-4377-4440-8ACE-385CD936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9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BB18F-3388-F02C-1C09-6A9D71617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CREDIT CARD WEEKLY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5097C-36D0-8E7B-6E89-A2FB48BF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153" y="4776788"/>
            <a:ext cx="6167930" cy="1947333"/>
          </a:xfrm>
        </p:spPr>
        <p:txBody>
          <a:bodyPr>
            <a:normAutofit/>
          </a:bodyPr>
          <a:lstStyle/>
          <a:p>
            <a:pPr algn="r"/>
            <a:r>
              <a:rPr lang="en-GB" sz="2800" b="1" dirty="0">
                <a:solidFill>
                  <a:srgbClr val="6E340C"/>
                </a:solidFill>
              </a:rPr>
              <a:t>By Farheen Shaikh</a:t>
            </a:r>
          </a:p>
        </p:txBody>
      </p:sp>
      <p:pic>
        <p:nvPicPr>
          <p:cNvPr id="19" name="Picture 18" descr="A stack of bank cards">
            <a:extLst>
              <a:ext uri="{FF2B5EF4-FFF2-40B4-BE49-F238E27FC236}">
                <a16:creationId xmlns:a16="http://schemas.microsoft.com/office/drawing/2014/main" id="{625F986F-A06A-1619-9E6F-A59B3153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60" r="2912" b="2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5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8E51-6D9C-23C5-6C27-49BDFA8B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90" y="206828"/>
            <a:ext cx="8534400" cy="1045029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F52C-67D0-EEBA-E0C9-930C7916F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235" y="1251857"/>
            <a:ext cx="4937655" cy="48338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b="1" dirty="0">
                <a:solidFill>
                  <a:srgbClr val="6E340C"/>
                </a:solidFill>
                <a:latin typeface="Amasis MT Pro Black" panose="02040A04050005020304" pitchFamily="18" charset="0"/>
              </a:rPr>
              <a:t>Credit Card Transaction Report:</a:t>
            </a:r>
          </a:p>
          <a:p>
            <a:pPr lvl="0"/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The Total Revenue of 2023 is 55M.</a:t>
            </a: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lvl="0"/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The company has gained the highest Interest amount in Q2 and Q3 which is 2M each.</a:t>
            </a: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lvl="0"/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 The Platinum card category has performed worst in the last week of the year and only generated 0.01M of revenue.</a:t>
            </a: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The transaction count is more in Q1 as compared to Q4.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     Q1=163k   Q4=162k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05E56-5C89-31A0-CE34-85C56E4E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286" y="1621366"/>
            <a:ext cx="4934479" cy="4833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6E34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Credit Card Customer Report:</a:t>
            </a: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Male customers have contributed more to the company’s revenue which is 30M and female is 25M.</a:t>
            </a: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Week May 21 has gained the highest revenue by Male Category around 722k.</a:t>
            </a: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The age group 40-50 is generating the highest revenue around 25M.</a:t>
            </a: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1.4% is the delinquent rate in the last quarter of the year.</a:t>
            </a:r>
          </a:p>
          <a:p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Taxes is giving the highest revenue around 13M.</a:t>
            </a:r>
          </a:p>
          <a:p>
            <a:endParaRPr lang="en-GB" dirty="0">
              <a:solidFill>
                <a:schemeClr val="tx1"/>
              </a:solidFill>
              <a:latin typeface="Aptos Display" panose="020B0004020202020204" pitchFamily="34" charset="0"/>
              <a:cs typeface="Aharoni" panose="02010803020104030203" pitchFamily="2" charset="-79"/>
            </a:endParaRPr>
          </a:p>
          <a:p>
            <a:endParaRPr lang="en-GB" sz="24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21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D727-13BA-0282-D8CF-56C97A4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96333"/>
            <a:ext cx="10515600" cy="98818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masis MT Pro Black" panose="020F0502020204030204" pitchFamily="18" charset="0"/>
                <a:cs typeface="Aharoni" panose="02010803020104030203" pitchFamily="2" charset="-79"/>
              </a:rPr>
              <a:t>RECOMMENDATIONS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73414BF-04E7-4C28-2611-5D53AD62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90166"/>
              </p:ext>
            </p:extLst>
          </p:nvPr>
        </p:nvGraphicFramePr>
        <p:xfrm>
          <a:off x="772886" y="1404258"/>
          <a:ext cx="10831285" cy="464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0DB7896-10EC-5A05-8572-49B63756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133D4-6150-433D-B29E-C43A751B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73" y="987614"/>
            <a:ext cx="10546113" cy="25984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Hope you like it!</a:t>
            </a:r>
            <a:b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for the opportunity!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7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DE5238-1A3F-48BD-29A2-0B0379B4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59" y="1339027"/>
            <a:ext cx="3043896" cy="3248611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60F9C-77A1-8519-40A5-E09EB2005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26197"/>
              </p:ext>
            </p:extLst>
          </p:nvPr>
        </p:nvGraphicFramePr>
        <p:xfrm>
          <a:off x="4157041" y="1023258"/>
          <a:ext cx="6190459" cy="504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2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1A84-5635-CEA3-61B8-0167BEEC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4818"/>
            <a:ext cx="8534400" cy="78135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EXCEL SHEETS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8913-96E3-FFF7-5292-8DD630AA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76" y="978504"/>
            <a:ext cx="4649787" cy="576262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6E340C"/>
                </a:solidFill>
              </a:rPr>
              <a:t>Credit Card 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1FC42-810C-FC3D-7421-C51CB439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41" y="1913731"/>
            <a:ext cx="4937655" cy="30305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3D21-A959-6DE8-782B-259D334B0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0239" y="978504"/>
            <a:ext cx="4665134" cy="576262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6E340C"/>
                </a:solidFill>
              </a:rPr>
              <a:t>Credit Card Customer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9682C-C22F-BBE5-F3FD-FC6B27A9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40239" y="1913731"/>
            <a:ext cx="4929188" cy="30305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466AD5-7B75-793F-5E38-DE428005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1597099"/>
            <a:ext cx="6183086" cy="498634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DB9047F-1795-A9AA-EC56-1681F1CFB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97098"/>
            <a:ext cx="5464629" cy="49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2F38-108F-5006-B5BD-BDAB573F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85057"/>
            <a:ext cx="8534400" cy="1507067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THIS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2C4DA-9C7D-3ACB-9FCD-D837C2F0D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095662"/>
              </p:ext>
            </p:extLst>
          </p:nvPr>
        </p:nvGraphicFramePr>
        <p:xfrm>
          <a:off x="751115" y="729343"/>
          <a:ext cx="10678886" cy="5736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886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B21D-6854-1D00-9611-982D22F0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300" y="900112"/>
            <a:ext cx="5627158" cy="15070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Objective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B8C920D-4C34-B4BF-1880-B59F393F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81" r="27995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2856-0D51-3110-F68A-FE753E9B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300" y="1778000"/>
            <a:ext cx="662607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6E34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develop a comprehensive credit card weekly dashboard that provides real-time insights into key performance metrics and trends, enabling stakeholders to monitor and analyse credit card operations effectively.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36827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00B20-6B96-57C4-0749-BC0594AC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69" y="314994"/>
            <a:ext cx="9269412" cy="115526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STATEMENTS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61101-31C2-0CC6-8B44-5C2EA2173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912392"/>
              </p:ext>
            </p:extLst>
          </p:nvPr>
        </p:nvGraphicFramePr>
        <p:xfrm>
          <a:off x="194356" y="1611086"/>
          <a:ext cx="11800114" cy="435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84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52511-F3DA-3221-FC65-E5AEC26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638" y="1245035"/>
            <a:ext cx="3668544" cy="377209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 data to SQL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CCC2A-7714-EF94-DCB8-5F14BAD53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6502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E22F-6F96-769A-DDDF-F4CC606D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25" y="-243596"/>
            <a:ext cx="8534400" cy="1507067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 and DAX Queries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5047FAA-AF31-FF43-6E58-86FCB073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1119646"/>
            <a:ext cx="4278087" cy="1590897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5619338-15B2-335D-56D9-DA97372B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43" y="2936787"/>
            <a:ext cx="1514686" cy="3245633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A76CADA-D853-A173-D477-2FF2B397D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57" y="1119645"/>
            <a:ext cx="4659087" cy="1590897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FC0CF52-90FA-EB47-BDCC-0EB7CEF37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2936786"/>
            <a:ext cx="1339451" cy="3245633"/>
          </a:xfrm>
          <a:prstGeom prst="rect">
            <a:avLst/>
          </a:prstGeom>
        </p:spPr>
      </p:pic>
      <p:pic>
        <p:nvPicPr>
          <p:cNvPr id="15" name="Picture 1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4D29F27-C663-F032-4B60-75745C755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8" y="1119646"/>
            <a:ext cx="2391109" cy="1590896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BBC5FA99-F247-8FE1-7816-E954FB414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37" y="2936788"/>
            <a:ext cx="1343212" cy="32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047F-78E9-B01A-4D03-47418A46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949" y="511627"/>
            <a:ext cx="9668102" cy="181791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 me take you to the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B596-9E0B-2CDA-C3FA-ADD394D94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3725335"/>
            <a:ext cx="8795657" cy="194733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https://app.powerbi.com/links/BBxYKn4Kox?ctid=6efd0f20-57c8-4447-b53f-00d4992ca50b&amp;pbi_source=linkShare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4D6966F-2D35-4EA8-1040-5BFF199CBD13}"/>
              </a:ext>
            </a:extLst>
          </p:cNvPr>
          <p:cNvSpPr/>
          <p:nvPr/>
        </p:nvSpPr>
        <p:spPr>
          <a:xfrm>
            <a:off x="5355771" y="2438400"/>
            <a:ext cx="315686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4540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2378</TotalTime>
  <Words>579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Algerian</vt:lpstr>
      <vt:lpstr>Amasis MT Pro Black</vt:lpstr>
      <vt:lpstr>Aptos Display</vt:lpstr>
      <vt:lpstr>Century Gothic</vt:lpstr>
      <vt:lpstr>Wingdings 3</vt:lpstr>
      <vt:lpstr>Slice</vt:lpstr>
      <vt:lpstr>CREDIT CARD WEEKLY ANALYSIS</vt:lpstr>
      <vt:lpstr>Agenda</vt:lpstr>
      <vt:lpstr>EXCEL SHEETS</vt:lpstr>
      <vt:lpstr>WHY THIS DATA?</vt:lpstr>
      <vt:lpstr>Project Objective</vt:lpstr>
      <vt:lpstr>PROBLEM STATEMENTS</vt:lpstr>
      <vt:lpstr>Import data to SQL database</vt:lpstr>
      <vt:lpstr>Data Cleaning and DAX Queries</vt:lpstr>
      <vt:lpstr>Let me take you to the dashboard</vt:lpstr>
      <vt:lpstr>Project Insights</vt:lpstr>
      <vt:lpstr>RECOMMENDATIONS</vt:lpstr>
      <vt:lpstr>Hope you like it! Thank you for the opportunity!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 shaikh</dc:creator>
  <cp:lastModifiedBy>Farheen shaikh</cp:lastModifiedBy>
  <cp:revision>1</cp:revision>
  <dcterms:created xsi:type="dcterms:W3CDTF">2024-09-10T15:12:03Z</dcterms:created>
  <dcterms:modified xsi:type="dcterms:W3CDTF">2024-09-12T19:10:00Z</dcterms:modified>
</cp:coreProperties>
</file>