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2"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C2276-AF3A-4B4C-A2FA-56A96B667018}" type="doc">
      <dgm:prSet loTypeId="urn:microsoft.com/office/officeart/2005/8/layout/hierarchy6" loCatId="hierarchy" qsTypeId="urn:microsoft.com/office/officeart/2005/8/quickstyle/simple1" qsCatId="simple" csTypeId="urn:microsoft.com/office/officeart/2005/8/colors/accent3_1" csCatId="accent3" phldr="1"/>
      <dgm:spPr/>
      <dgm:t>
        <a:bodyPr/>
        <a:lstStyle/>
        <a:p>
          <a:endParaRPr lang="en-US"/>
        </a:p>
      </dgm:t>
    </dgm:pt>
    <dgm:pt modelId="{331ED971-A07B-43F7-ABE9-8374C9B25A9E}">
      <dgm:prSet phldrT="[Text]" custT="1"/>
      <dgm:spPr>
        <a:ln>
          <a:solidFill>
            <a:schemeClr val="tx1"/>
          </a:solidFill>
        </a:ln>
      </dgm:spPr>
      <dgm:t>
        <a:bodyPr/>
        <a:lstStyle/>
        <a:p>
          <a:r>
            <a:rPr lang="en-US" sz="1800" dirty="0"/>
            <a:t>Home Page</a:t>
          </a:r>
        </a:p>
      </dgm:t>
    </dgm:pt>
    <dgm:pt modelId="{C06DD1D3-5C8E-4408-BFBC-6DD1D478B3B7}" type="parTrans" cxnId="{092C10F8-8F7C-4BC8-8C22-8867381D6031}">
      <dgm:prSet/>
      <dgm:spPr/>
      <dgm:t>
        <a:bodyPr/>
        <a:lstStyle/>
        <a:p>
          <a:endParaRPr lang="en-US"/>
        </a:p>
      </dgm:t>
    </dgm:pt>
    <dgm:pt modelId="{963037E6-8355-41DB-8370-D3A137EF45F6}" type="sibTrans" cxnId="{092C10F8-8F7C-4BC8-8C22-8867381D6031}">
      <dgm:prSet/>
      <dgm:spPr/>
      <dgm:t>
        <a:bodyPr/>
        <a:lstStyle/>
        <a:p>
          <a:endParaRPr lang="en-US"/>
        </a:p>
      </dgm:t>
    </dgm:pt>
    <dgm:pt modelId="{EE9724E7-6CF6-493B-B8B0-44020DB85312}">
      <dgm:prSet phldrT="[Text]" custT="1"/>
      <dgm:spPr>
        <a:ln w="12700">
          <a:solidFill>
            <a:schemeClr val="tx1"/>
          </a:solidFill>
        </a:ln>
      </dgm:spPr>
      <dgm:t>
        <a:bodyPr/>
        <a:lstStyle/>
        <a:p>
          <a:r>
            <a:rPr lang="en-US" sz="1600" dirty="0">
              <a:solidFill>
                <a:schemeClr val="tx1"/>
              </a:solidFill>
            </a:rPr>
            <a:t>User Login</a:t>
          </a:r>
        </a:p>
      </dgm:t>
    </dgm:pt>
    <dgm:pt modelId="{26EA1A22-EBC5-463B-8190-37DFA3B8A101}" type="parTrans" cxnId="{7E694AB1-334D-45D6-B98F-5766FFBD0F05}">
      <dgm:prSet/>
      <dgm:spPr>
        <a:ln>
          <a:tailEnd type="arrow"/>
        </a:ln>
      </dgm:spPr>
      <dgm:t>
        <a:bodyPr/>
        <a:lstStyle/>
        <a:p>
          <a:endParaRPr lang="en-US"/>
        </a:p>
      </dgm:t>
    </dgm:pt>
    <dgm:pt modelId="{CE329292-34EC-41B0-9F0C-5C77351CD85C}" type="sibTrans" cxnId="{7E694AB1-334D-45D6-B98F-5766FFBD0F05}">
      <dgm:prSet/>
      <dgm:spPr/>
      <dgm:t>
        <a:bodyPr/>
        <a:lstStyle/>
        <a:p>
          <a:endParaRPr lang="en-US"/>
        </a:p>
      </dgm:t>
    </dgm:pt>
    <dgm:pt modelId="{9688D01E-1257-48D3-9670-0A7DF4124061}">
      <dgm:prSet phldrT="[Text]" custT="1"/>
      <dgm:spPr>
        <a:ln>
          <a:solidFill>
            <a:schemeClr val="tx1"/>
          </a:solidFill>
        </a:ln>
      </dgm:spPr>
      <dgm:t>
        <a:bodyPr/>
        <a:lstStyle/>
        <a:p>
          <a:r>
            <a:rPr lang="en-US" sz="1600" dirty="0"/>
            <a:t>Registration for new </a:t>
          </a:r>
          <a:r>
            <a:rPr lang="en-US" sz="1600" dirty="0">
              <a:solidFill>
                <a:schemeClr val="tx1"/>
              </a:solidFill>
            </a:rPr>
            <a:t>users</a:t>
          </a:r>
        </a:p>
      </dgm:t>
    </dgm:pt>
    <dgm:pt modelId="{3AC5DD57-7242-46AC-B9D0-64DD5566F21F}" type="parTrans" cxnId="{7096A8D1-B141-423F-9E59-2CB62D9D43E4}">
      <dgm:prSet/>
      <dgm:spPr>
        <a:ln>
          <a:headEnd type="none"/>
          <a:tailEnd type="arrow"/>
        </a:ln>
      </dgm:spPr>
      <dgm:t>
        <a:bodyPr/>
        <a:lstStyle/>
        <a:p>
          <a:endParaRPr lang="en-US"/>
        </a:p>
      </dgm:t>
    </dgm:pt>
    <dgm:pt modelId="{666416DA-C657-426E-9855-DBD6DD0A3D36}" type="sibTrans" cxnId="{7096A8D1-B141-423F-9E59-2CB62D9D43E4}">
      <dgm:prSet/>
      <dgm:spPr/>
      <dgm:t>
        <a:bodyPr/>
        <a:lstStyle/>
        <a:p>
          <a:endParaRPr lang="en-US"/>
        </a:p>
      </dgm:t>
    </dgm:pt>
    <dgm:pt modelId="{5A9342DA-3E2B-47DD-B290-86910EE452A3}">
      <dgm:prSet custT="1"/>
      <dgm:spPr>
        <a:ln>
          <a:solidFill>
            <a:schemeClr val="tx1"/>
          </a:solidFill>
        </a:ln>
      </dgm:spPr>
      <dgm:t>
        <a:bodyPr/>
        <a:lstStyle/>
        <a:p>
          <a:r>
            <a:rPr lang="en-US" sz="1600" dirty="0">
              <a:solidFill>
                <a:schemeClr val="tx1"/>
              </a:solidFill>
            </a:rPr>
            <a:t>Admin Login</a:t>
          </a:r>
        </a:p>
      </dgm:t>
    </dgm:pt>
    <dgm:pt modelId="{D1023D8F-B694-48C4-94BF-8E02C0E8DC8F}" type="parTrans" cxnId="{BA5DD086-4FD4-4C06-BB48-3AFD13BD9659}">
      <dgm:prSet/>
      <dgm:spPr>
        <a:ln>
          <a:tailEnd type="arrow"/>
        </a:ln>
      </dgm:spPr>
      <dgm:t>
        <a:bodyPr/>
        <a:lstStyle/>
        <a:p>
          <a:endParaRPr lang="en-US"/>
        </a:p>
      </dgm:t>
    </dgm:pt>
    <dgm:pt modelId="{CCAC1E5D-30D0-48B2-8933-F538C811ECAA}" type="sibTrans" cxnId="{BA5DD086-4FD4-4C06-BB48-3AFD13BD9659}">
      <dgm:prSet/>
      <dgm:spPr/>
      <dgm:t>
        <a:bodyPr/>
        <a:lstStyle/>
        <a:p>
          <a:endParaRPr lang="en-US"/>
        </a:p>
      </dgm:t>
    </dgm:pt>
    <dgm:pt modelId="{CE8E6C11-DF2B-463D-B77C-0F6647A665F6}">
      <dgm:prSet custT="1"/>
      <dgm:spPr>
        <a:ln>
          <a:solidFill>
            <a:schemeClr val="tx1"/>
          </a:solidFill>
        </a:ln>
      </dgm:spPr>
      <dgm:t>
        <a:bodyPr/>
        <a:lstStyle/>
        <a:p>
          <a:r>
            <a:rPr lang="en-US" sz="1600" dirty="0"/>
            <a:t>Approves requests &amp; updates information</a:t>
          </a:r>
        </a:p>
      </dgm:t>
    </dgm:pt>
    <dgm:pt modelId="{600D6A90-C7AB-413D-B1BB-6E3E23256DFA}" type="parTrans" cxnId="{E3A41F3E-CE90-41E4-B461-8F2BA85A7C3D}">
      <dgm:prSet/>
      <dgm:spPr>
        <a:ln>
          <a:tailEnd type="arrow"/>
        </a:ln>
      </dgm:spPr>
      <dgm:t>
        <a:bodyPr/>
        <a:lstStyle/>
        <a:p>
          <a:endParaRPr lang="en-US"/>
        </a:p>
      </dgm:t>
    </dgm:pt>
    <dgm:pt modelId="{5CACB388-6476-45E9-A241-C3E15825A519}" type="sibTrans" cxnId="{E3A41F3E-CE90-41E4-B461-8F2BA85A7C3D}">
      <dgm:prSet/>
      <dgm:spPr/>
      <dgm:t>
        <a:bodyPr/>
        <a:lstStyle/>
        <a:p>
          <a:endParaRPr lang="en-US"/>
        </a:p>
      </dgm:t>
    </dgm:pt>
    <dgm:pt modelId="{B7864562-64B4-465E-A681-0D22D1795D14}">
      <dgm:prSet custT="1"/>
      <dgm:spPr>
        <a:ln>
          <a:solidFill>
            <a:schemeClr val="tx1"/>
          </a:solidFill>
        </a:ln>
      </dgm:spPr>
      <dgm:t>
        <a:bodyPr/>
        <a:lstStyle/>
        <a:p>
          <a:r>
            <a:rPr lang="en-US" sz="1600" dirty="0"/>
            <a:t>Hospitals information</a:t>
          </a:r>
        </a:p>
      </dgm:t>
    </dgm:pt>
    <dgm:pt modelId="{8A7DC966-B0EB-4335-BFF8-D515DA5AEABD}" type="parTrans" cxnId="{F52AEB92-A9B0-4216-9BAF-482D2F0D4F71}">
      <dgm:prSet/>
      <dgm:spPr>
        <a:ln>
          <a:tailEnd type="arrow"/>
        </a:ln>
      </dgm:spPr>
      <dgm:t>
        <a:bodyPr/>
        <a:lstStyle/>
        <a:p>
          <a:endParaRPr lang="en-US"/>
        </a:p>
      </dgm:t>
    </dgm:pt>
    <dgm:pt modelId="{2961C839-AFFA-4269-B2CB-68DCAD4AFBD9}" type="sibTrans" cxnId="{F52AEB92-A9B0-4216-9BAF-482D2F0D4F71}">
      <dgm:prSet/>
      <dgm:spPr/>
      <dgm:t>
        <a:bodyPr/>
        <a:lstStyle/>
        <a:p>
          <a:endParaRPr lang="en-US"/>
        </a:p>
      </dgm:t>
    </dgm:pt>
    <dgm:pt modelId="{00CDD1C5-9C2F-4CC3-8DA9-8C7E51DC8145}">
      <dgm:prSet custT="1"/>
      <dgm:spPr>
        <a:ln>
          <a:solidFill>
            <a:schemeClr val="tx1"/>
          </a:solidFill>
        </a:ln>
      </dgm:spPr>
      <dgm:t>
        <a:bodyPr/>
        <a:lstStyle/>
        <a:p>
          <a:r>
            <a:rPr lang="en-US" sz="1600" dirty="0"/>
            <a:t>Vaccine information</a:t>
          </a:r>
        </a:p>
      </dgm:t>
    </dgm:pt>
    <dgm:pt modelId="{BBF18EAE-FC76-4EC8-9E7E-0C1F19E7D926}" type="parTrans" cxnId="{B8D73BAA-8EA2-4827-9734-69D8FD35D493}">
      <dgm:prSet/>
      <dgm:spPr>
        <a:ln>
          <a:tailEnd type="arrow"/>
        </a:ln>
      </dgm:spPr>
      <dgm:t>
        <a:bodyPr/>
        <a:lstStyle/>
        <a:p>
          <a:endParaRPr lang="en-US"/>
        </a:p>
      </dgm:t>
    </dgm:pt>
    <dgm:pt modelId="{4756DCCA-F2ED-4373-AA7E-5C0D90F3AEF6}" type="sibTrans" cxnId="{B8D73BAA-8EA2-4827-9734-69D8FD35D493}">
      <dgm:prSet/>
      <dgm:spPr/>
      <dgm:t>
        <a:bodyPr/>
        <a:lstStyle/>
        <a:p>
          <a:endParaRPr lang="en-US"/>
        </a:p>
      </dgm:t>
    </dgm:pt>
    <dgm:pt modelId="{F511B613-CCF2-4202-A65D-0DD94154F5E2}">
      <dgm:prSet custT="1"/>
      <dgm:spPr>
        <a:ln>
          <a:solidFill>
            <a:schemeClr val="tx1"/>
          </a:solidFill>
        </a:ln>
      </dgm:spPr>
      <dgm:t>
        <a:bodyPr/>
        <a:lstStyle/>
        <a:p>
          <a:r>
            <a:rPr lang="en-US" sz="1600" dirty="0"/>
            <a:t>Suggestions &amp; guidelines </a:t>
          </a:r>
          <a:r>
            <a:rPr lang="en-US" sz="1600" dirty="0">
              <a:solidFill>
                <a:schemeClr val="tx1"/>
              </a:solidFill>
            </a:rPr>
            <a:t>based</a:t>
          </a:r>
          <a:r>
            <a:rPr lang="en-US" sz="1600" dirty="0"/>
            <a:t> on symptoms</a:t>
          </a:r>
        </a:p>
      </dgm:t>
    </dgm:pt>
    <dgm:pt modelId="{A121CAE7-DE28-4EF1-909A-6D0D37D6A5D3}" type="parTrans" cxnId="{4003CAA4-4B15-4132-902C-58D16BD440A5}">
      <dgm:prSet/>
      <dgm:spPr>
        <a:ln>
          <a:tailEnd type="arrow"/>
        </a:ln>
      </dgm:spPr>
      <dgm:t>
        <a:bodyPr/>
        <a:lstStyle/>
        <a:p>
          <a:endParaRPr lang="en-US"/>
        </a:p>
      </dgm:t>
    </dgm:pt>
    <dgm:pt modelId="{655D6FE1-5CB9-453B-ABA4-A69864BDE31F}" type="sibTrans" cxnId="{4003CAA4-4B15-4132-902C-58D16BD440A5}">
      <dgm:prSet/>
      <dgm:spPr/>
      <dgm:t>
        <a:bodyPr/>
        <a:lstStyle/>
        <a:p>
          <a:endParaRPr lang="en-US"/>
        </a:p>
      </dgm:t>
    </dgm:pt>
    <dgm:pt modelId="{89EBFF2D-E26B-41D8-9F27-1CDFCBFF0091}">
      <dgm:prSet custT="1"/>
      <dgm:spPr>
        <a:ln>
          <a:solidFill>
            <a:schemeClr val="tx1"/>
          </a:solidFill>
        </a:ln>
      </dgm:spPr>
      <dgm:t>
        <a:bodyPr/>
        <a:lstStyle/>
        <a:p>
          <a:r>
            <a:rPr lang="en-US" sz="1600" dirty="0"/>
            <a:t>Hospital selection</a:t>
          </a:r>
        </a:p>
      </dgm:t>
    </dgm:pt>
    <dgm:pt modelId="{8888A9D6-BD8D-44B5-B43F-751DAE9EBC06}" type="parTrans" cxnId="{E4057AA7-E973-40F2-B0F4-50BA878EA4F1}">
      <dgm:prSet/>
      <dgm:spPr>
        <a:ln>
          <a:headEnd type="none"/>
          <a:tailEnd type="arrow"/>
        </a:ln>
      </dgm:spPr>
      <dgm:t>
        <a:bodyPr/>
        <a:lstStyle/>
        <a:p>
          <a:endParaRPr lang="en-US"/>
        </a:p>
      </dgm:t>
    </dgm:pt>
    <dgm:pt modelId="{CB0B251B-63B0-4D2D-803B-3F5538B49282}" type="sibTrans" cxnId="{E4057AA7-E973-40F2-B0F4-50BA878EA4F1}">
      <dgm:prSet/>
      <dgm:spPr/>
      <dgm:t>
        <a:bodyPr/>
        <a:lstStyle/>
        <a:p>
          <a:endParaRPr lang="en-US"/>
        </a:p>
      </dgm:t>
    </dgm:pt>
    <dgm:pt modelId="{964652DC-3433-40D4-A79E-DBA96ED5D5B7}">
      <dgm:prSet custT="1"/>
      <dgm:spPr>
        <a:ln>
          <a:solidFill>
            <a:schemeClr val="tx1"/>
          </a:solidFill>
        </a:ln>
      </dgm:spPr>
      <dgm:t>
        <a:bodyPr/>
        <a:lstStyle/>
        <a:p>
          <a:r>
            <a:rPr lang="en-US" sz="1600" dirty="0"/>
            <a:t>Hospital details &amp; Beds availability</a:t>
          </a:r>
        </a:p>
      </dgm:t>
    </dgm:pt>
    <dgm:pt modelId="{7AECF6B9-2824-4372-8123-E04DA6F0762B}" type="parTrans" cxnId="{A9B5EBB1-D4DA-41EB-A451-66DE041E4DA0}">
      <dgm:prSet/>
      <dgm:spPr>
        <a:ln>
          <a:tailEnd type="arrow"/>
        </a:ln>
      </dgm:spPr>
      <dgm:t>
        <a:bodyPr/>
        <a:lstStyle/>
        <a:p>
          <a:endParaRPr lang="en-US"/>
        </a:p>
      </dgm:t>
    </dgm:pt>
    <dgm:pt modelId="{FFCA3AF6-A63F-4A56-9424-EC0B99DE3877}" type="sibTrans" cxnId="{A9B5EBB1-D4DA-41EB-A451-66DE041E4DA0}">
      <dgm:prSet/>
      <dgm:spPr/>
      <dgm:t>
        <a:bodyPr/>
        <a:lstStyle/>
        <a:p>
          <a:endParaRPr lang="en-US"/>
        </a:p>
      </dgm:t>
    </dgm:pt>
    <dgm:pt modelId="{CE74954A-1890-4450-9562-D2A070610B60}">
      <dgm:prSet custT="1"/>
      <dgm:spPr>
        <a:ln>
          <a:solidFill>
            <a:schemeClr val="tx1"/>
          </a:solidFill>
        </a:ln>
      </dgm:spPr>
      <dgm:t>
        <a:bodyPr/>
        <a:lstStyle/>
        <a:p>
          <a:r>
            <a:rPr lang="en-US" sz="1600" dirty="0"/>
            <a:t>Booking slots</a:t>
          </a:r>
        </a:p>
      </dgm:t>
    </dgm:pt>
    <dgm:pt modelId="{C7060A7E-BC59-4112-A740-A65BA0EE70FA}" type="parTrans" cxnId="{8025ED6B-7032-41EC-9B5D-93483C36A31A}">
      <dgm:prSet/>
      <dgm:spPr>
        <a:ln>
          <a:tailEnd type="arrow"/>
        </a:ln>
      </dgm:spPr>
      <dgm:t>
        <a:bodyPr/>
        <a:lstStyle/>
        <a:p>
          <a:endParaRPr lang="en-US"/>
        </a:p>
      </dgm:t>
    </dgm:pt>
    <dgm:pt modelId="{8A3076EA-F2F2-41EA-A209-CA7A1417A422}" type="sibTrans" cxnId="{8025ED6B-7032-41EC-9B5D-93483C36A31A}">
      <dgm:prSet/>
      <dgm:spPr/>
      <dgm:t>
        <a:bodyPr/>
        <a:lstStyle/>
        <a:p>
          <a:endParaRPr lang="en-US"/>
        </a:p>
      </dgm:t>
    </dgm:pt>
    <dgm:pt modelId="{80B0DAAE-E85C-4CDC-BA25-6DD4AA59AE3E}">
      <dgm:prSet custT="1"/>
      <dgm:spPr>
        <a:ln>
          <a:solidFill>
            <a:schemeClr val="tx1"/>
          </a:solidFill>
        </a:ln>
      </dgm:spPr>
      <dgm:t>
        <a:bodyPr/>
        <a:lstStyle/>
        <a:p>
          <a:r>
            <a:rPr lang="en-US" sz="1600" dirty="0"/>
            <a:t>Booking beds &amp; appointments</a:t>
          </a:r>
        </a:p>
      </dgm:t>
    </dgm:pt>
    <dgm:pt modelId="{37602B19-A272-48B5-9AA3-CF86C2AC0AFD}" type="parTrans" cxnId="{471CFED9-AB35-4CE3-956C-A6AE2E0F340C}">
      <dgm:prSet/>
      <dgm:spPr>
        <a:ln>
          <a:tailEnd type="arrow"/>
        </a:ln>
      </dgm:spPr>
      <dgm:t>
        <a:bodyPr/>
        <a:lstStyle/>
        <a:p>
          <a:endParaRPr lang="en-US"/>
        </a:p>
      </dgm:t>
    </dgm:pt>
    <dgm:pt modelId="{CB5BAF23-8943-428F-804B-F722BACEECD2}" type="sibTrans" cxnId="{471CFED9-AB35-4CE3-956C-A6AE2E0F340C}">
      <dgm:prSet/>
      <dgm:spPr/>
      <dgm:t>
        <a:bodyPr/>
        <a:lstStyle/>
        <a:p>
          <a:endParaRPr lang="en-US"/>
        </a:p>
      </dgm:t>
    </dgm:pt>
    <dgm:pt modelId="{EB80735F-8644-4187-BA57-410A5E0B36B4}" type="pres">
      <dgm:prSet presAssocID="{55FC2276-AF3A-4B4C-A2FA-56A96B667018}" presName="mainComposite" presStyleCnt="0">
        <dgm:presLayoutVars>
          <dgm:chPref val="1"/>
          <dgm:dir/>
          <dgm:animOne val="branch"/>
          <dgm:animLvl val="lvl"/>
          <dgm:resizeHandles val="exact"/>
        </dgm:presLayoutVars>
      </dgm:prSet>
      <dgm:spPr/>
      <dgm:t>
        <a:bodyPr/>
        <a:lstStyle/>
        <a:p>
          <a:endParaRPr lang="en-US"/>
        </a:p>
      </dgm:t>
    </dgm:pt>
    <dgm:pt modelId="{0DDAA060-C621-4D83-975F-A3FC6F35836D}" type="pres">
      <dgm:prSet presAssocID="{55FC2276-AF3A-4B4C-A2FA-56A96B667018}" presName="hierFlow" presStyleCnt="0"/>
      <dgm:spPr/>
    </dgm:pt>
    <dgm:pt modelId="{2AD90A39-2F25-4578-A1E1-E811446D1A83}" type="pres">
      <dgm:prSet presAssocID="{55FC2276-AF3A-4B4C-A2FA-56A96B667018}" presName="hierChild1" presStyleCnt="0">
        <dgm:presLayoutVars>
          <dgm:chPref val="1"/>
          <dgm:animOne val="branch"/>
          <dgm:animLvl val="lvl"/>
        </dgm:presLayoutVars>
      </dgm:prSet>
      <dgm:spPr/>
    </dgm:pt>
    <dgm:pt modelId="{367D1F1B-0EE5-45B9-9A97-535AEB2565F5}" type="pres">
      <dgm:prSet presAssocID="{331ED971-A07B-43F7-ABE9-8374C9B25A9E}" presName="Name14" presStyleCnt="0"/>
      <dgm:spPr/>
    </dgm:pt>
    <dgm:pt modelId="{9051A0A8-4988-42C4-9512-D396DA53FF8C}" type="pres">
      <dgm:prSet presAssocID="{331ED971-A07B-43F7-ABE9-8374C9B25A9E}" presName="level1Shape" presStyleLbl="node0" presStyleIdx="0" presStyleCnt="1" custScaleY="66308">
        <dgm:presLayoutVars>
          <dgm:chPref val="3"/>
        </dgm:presLayoutVars>
      </dgm:prSet>
      <dgm:spPr/>
      <dgm:t>
        <a:bodyPr/>
        <a:lstStyle/>
        <a:p>
          <a:endParaRPr lang="en-US"/>
        </a:p>
      </dgm:t>
    </dgm:pt>
    <dgm:pt modelId="{8D8A4BAB-2FBF-461A-9AB8-EBE6A167F27E}" type="pres">
      <dgm:prSet presAssocID="{331ED971-A07B-43F7-ABE9-8374C9B25A9E}" presName="hierChild2" presStyleCnt="0"/>
      <dgm:spPr/>
    </dgm:pt>
    <dgm:pt modelId="{90295700-900C-492A-BC80-9C9B8F69C91F}" type="pres">
      <dgm:prSet presAssocID="{D1023D8F-B694-48C4-94BF-8E02C0E8DC8F}" presName="Name19" presStyleLbl="parChTrans1D2" presStyleIdx="0" presStyleCnt="3"/>
      <dgm:spPr/>
      <dgm:t>
        <a:bodyPr/>
        <a:lstStyle/>
        <a:p>
          <a:endParaRPr lang="en-US"/>
        </a:p>
      </dgm:t>
    </dgm:pt>
    <dgm:pt modelId="{A5C98205-CD1A-4D00-A9F7-9D5CEF83625E}" type="pres">
      <dgm:prSet presAssocID="{5A9342DA-3E2B-47DD-B290-86910EE452A3}" presName="Name21" presStyleCnt="0"/>
      <dgm:spPr/>
    </dgm:pt>
    <dgm:pt modelId="{8CE37133-513D-4F9E-A300-C1B1C51F32E3}" type="pres">
      <dgm:prSet presAssocID="{5A9342DA-3E2B-47DD-B290-86910EE452A3}" presName="level2Shape" presStyleLbl="node2" presStyleIdx="0" presStyleCnt="3" custScaleY="67288"/>
      <dgm:spPr/>
      <dgm:t>
        <a:bodyPr/>
        <a:lstStyle/>
        <a:p>
          <a:endParaRPr lang="en-US"/>
        </a:p>
      </dgm:t>
    </dgm:pt>
    <dgm:pt modelId="{A179DDDF-D66F-410E-84BD-C26A1CA253D7}" type="pres">
      <dgm:prSet presAssocID="{5A9342DA-3E2B-47DD-B290-86910EE452A3}" presName="hierChild3" presStyleCnt="0"/>
      <dgm:spPr/>
    </dgm:pt>
    <dgm:pt modelId="{3517D5A7-A896-4E2F-94C0-FBD7991540CC}" type="pres">
      <dgm:prSet presAssocID="{600D6A90-C7AB-413D-B1BB-6E3E23256DFA}" presName="Name19" presStyleLbl="parChTrans1D3" presStyleIdx="0" presStyleCnt="4"/>
      <dgm:spPr/>
      <dgm:t>
        <a:bodyPr/>
        <a:lstStyle/>
        <a:p>
          <a:endParaRPr lang="en-US"/>
        </a:p>
      </dgm:t>
    </dgm:pt>
    <dgm:pt modelId="{3FF57312-FF73-4CEE-BC22-859ABB00B8F0}" type="pres">
      <dgm:prSet presAssocID="{CE8E6C11-DF2B-463D-B77C-0F6647A665F6}" presName="Name21" presStyleCnt="0"/>
      <dgm:spPr/>
    </dgm:pt>
    <dgm:pt modelId="{6EFC5BCB-2B01-442C-90D2-1115975DF8A9}" type="pres">
      <dgm:prSet presAssocID="{CE8E6C11-DF2B-463D-B77C-0F6647A665F6}" presName="level2Shape" presStyleLbl="node3" presStyleIdx="0" presStyleCnt="4" custScaleX="143557" custScaleY="100558"/>
      <dgm:spPr/>
      <dgm:t>
        <a:bodyPr/>
        <a:lstStyle/>
        <a:p>
          <a:endParaRPr lang="en-US"/>
        </a:p>
      </dgm:t>
    </dgm:pt>
    <dgm:pt modelId="{D8BF6AAC-50D8-45B1-A092-3646F80F29C7}" type="pres">
      <dgm:prSet presAssocID="{CE8E6C11-DF2B-463D-B77C-0F6647A665F6}" presName="hierChild3" presStyleCnt="0"/>
      <dgm:spPr/>
    </dgm:pt>
    <dgm:pt modelId="{64F45A9B-0127-4B98-8EB2-23BB5881455B}" type="pres">
      <dgm:prSet presAssocID="{26EA1A22-EBC5-463B-8190-37DFA3B8A101}" presName="Name19" presStyleLbl="parChTrans1D2" presStyleIdx="1" presStyleCnt="3"/>
      <dgm:spPr/>
      <dgm:t>
        <a:bodyPr/>
        <a:lstStyle/>
        <a:p>
          <a:endParaRPr lang="en-US"/>
        </a:p>
      </dgm:t>
    </dgm:pt>
    <dgm:pt modelId="{AA5ACC88-A2FA-472A-B870-8046BF3F2CEE}" type="pres">
      <dgm:prSet presAssocID="{EE9724E7-6CF6-493B-B8B0-44020DB85312}" presName="Name21" presStyleCnt="0"/>
      <dgm:spPr/>
    </dgm:pt>
    <dgm:pt modelId="{30E6D589-AA16-4797-AA1E-33835901B715}" type="pres">
      <dgm:prSet presAssocID="{EE9724E7-6CF6-493B-B8B0-44020DB85312}" presName="level2Shape" presStyleLbl="node2" presStyleIdx="1" presStyleCnt="3" custScaleY="63545"/>
      <dgm:spPr/>
      <dgm:t>
        <a:bodyPr/>
        <a:lstStyle/>
        <a:p>
          <a:endParaRPr lang="en-US"/>
        </a:p>
      </dgm:t>
    </dgm:pt>
    <dgm:pt modelId="{A2C7CD2B-014F-4FEA-AA84-1AE8E8F14273}" type="pres">
      <dgm:prSet presAssocID="{EE9724E7-6CF6-493B-B8B0-44020DB85312}" presName="hierChild3" presStyleCnt="0"/>
      <dgm:spPr/>
    </dgm:pt>
    <dgm:pt modelId="{875CA6BC-07EB-43EA-8135-F26719FD3BFB}" type="pres">
      <dgm:prSet presAssocID="{8A7DC966-B0EB-4335-BFF8-D515DA5AEABD}" presName="Name19" presStyleLbl="parChTrans1D3" presStyleIdx="1" presStyleCnt="4"/>
      <dgm:spPr/>
      <dgm:t>
        <a:bodyPr/>
        <a:lstStyle/>
        <a:p>
          <a:endParaRPr lang="en-US"/>
        </a:p>
      </dgm:t>
    </dgm:pt>
    <dgm:pt modelId="{CF8272BC-552F-4DBC-9614-5AE9F58B920B}" type="pres">
      <dgm:prSet presAssocID="{B7864562-64B4-465E-A681-0D22D1795D14}" presName="Name21" presStyleCnt="0"/>
      <dgm:spPr/>
    </dgm:pt>
    <dgm:pt modelId="{F43977DE-36D3-4A0F-A623-610444C9828C}" type="pres">
      <dgm:prSet presAssocID="{B7864562-64B4-465E-A681-0D22D1795D14}" presName="level2Shape" presStyleLbl="node3" presStyleIdx="1" presStyleCnt="4" custScaleY="70703"/>
      <dgm:spPr/>
      <dgm:t>
        <a:bodyPr/>
        <a:lstStyle/>
        <a:p>
          <a:endParaRPr lang="en-US"/>
        </a:p>
      </dgm:t>
    </dgm:pt>
    <dgm:pt modelId="{7697B9DB-A468-4226-BC26-02FFFA6A4948}" type="pres">
      <dgm:prSet presAssocID="{B7864562-64B4-465E-A681-0D22D1795D14}" presName="hierChild3" presStyleCnt="0"/>
      <dgm:spPr/>
    </dgm:pt>
    <dgm:pt modelId="{8D7B7ABF-12DE-4007-99B5-1857CF89874B}" type="pres">
      <dgm:prSet presAssocID="{8888A9D6-BD8D-44B5-B43F-751DAE9EBC06}" presName="Name19" presStyleLbl="parChTrans1D4" presStyleIdx="0" presStyleCnt="4"/>
      <dgm:spPr/>
      <dgm:t>
        <a:bodyPr/>
        <a:lstStyle/>
        <a:p>
          <a:endParaRPr lang="en-US"/>
        </a:p>
      </dgm:t>
    </dgm:pt>
    <dgm:pt modelId="{6E0F8664-6FAF-422F-A9D0-C383A85DFB57}" type="pres">
      <dgm:prSet presAssocID="{89EBFF2D-E26B-41D8-9F27-1CDFCBFF0091}" presName="Name21" presStyleCnt="0"/>
      <dgm:spPr/>
    </dgm:pt>
    <dgm:pt modelId="{3C622309-A27A-432D-BF7B-AAE5F4A5744A}" type="pres">
      <dgm:prSet presAssocID="{89EBFF2D-E26B-41D8-9F27-1CDFCBFF0091}" presName="level2Shape" presStyleLbl="node4" presStyleIdx="0" presStyleCnt="4" custScaleY="68215"/>
      <dgm:spPr/>
      <dgm:t>
        <a:bodyPr/>
        <a:lstStyle/>
        <a:p>
          <a:endParaRPr lang="en-US"/>
        </a:p>
      </dgm:t>
    </dgm:pt>
    <dgm:pt modelId="{D3CD7C0C-EDEB-4FC7-A211-5F774AE99E01}" type="pres">
      <dgm:prSet presAssocID="{89EBFF2D-E26B-41D8-9F27-1CDFCBFF0091}" presName="hierChild3" presStyleCnt="0"/>
      <dgm:spPr/>
    </dgm:pt>
    <dgm:pt modelId="{C4545BA3-2F53-4607-9D5E-CFC9DD025343}" type="pres">
      <dgm:prSet presAssocID="{7AECF6B9-2824-4372-8123-E04DA6F0762B}" presName="Name19" presStyleLbl="parChTrans1D4" presStyleIdx="1" presStyleCnt="4"/>
      <dgm:spPr/>
      <dgm:t>
        <a:bodyPr/>
        <a:lstStyle/>
        <a:p>
          <a:endParaRPr lang="en-US"/>
        </a:p>
      </dgm:t>
    </dgm:pt>
    <dgm:pt modelId="{827DFBFD-74B8-481D-9724-49CFD25DF377}" type="pres">
      <dgm:prSet presAssocID="{964652DC-3433-40D4-A79E-DBA96ED5D5B7}" presName="Name21" presStyleCnt="0"/>
      <dgm:spPr/>
    </dgm:pt>
    <dgm:pt modelId="{1DC80291-2016-48BD-9C5E-7CEE18B70A82}" type="pres">
      <dgm:prSet presAssocID="{964652DC-3433-40D4-A79E-DBA96ED5D5B7}" presName="level2Shape" presStyleLbl="node4" presStyleIdx="1" presStyleCnt="4" custScaleX="160702" custScaleY="69777"/>
      <dgm:spPr/>
      <dgm:t>
        <a:bodyPr/>
        <a:lstStyle/>
        <a:p>
          <a:endParaRPr lang="en-US"/>
        </a:p>
      </dgm:t>
    </dgm:pt>
    <dgm:pt modelId="{90E211DB-350F-451A-938B-129A96AAF5C4}" type="pres">
      <dgm:prSet presAssocID="{964652DC-3433-40D4-A79E-DBA96ED5D5B7}" presName="hierChild3" presStyleCnt="0"/>
      <dgm:spPr/>
    </dgm:pt>
    <dgm:pt modelId="{D3D17A0F-A0A1-4333-9FC6-FD305F3C07AE}" type="pres">
      <dgm:prSet presAssocID="{37602B19-A272-48B5-9AA3-CF86C2AC0AFD}" presName="Name19" presStyleLbl="parChTrans1D4" presStyleIdx="2" presStyleCnt="4"/>
      <dgm:spPr/>
      <dgm:t>
        <a:bodyPr/>
        <a:lstStyle/>
        <a:p>
          <a:endParaRPr lang="en-US"/>
        </a:p>
      </dgm:t>
    </dgm:pt>
    <dgm:pt modelId="{56378B1E-C60C-4EE2-992A-702793991FF8}" type="pres">
      <dgm:prSet presAssocID="{80B0DAAE-E85C-4CDC-BA25-6DD4AA59AE3E}" presName="Name21" presStyleCnt="0"/>
      <dgm:spPr/>
    </dgm:pt>
    <dgm:pt modelId="{C7C97440-0CDD-42F9-B3A0-7DF8B63E5BF6}" type="pres">
      <dgm:prSet presAssocID="{80B0DAAE-E85C-4CDC-BA25-6DD4AA59AE3E}" presName="level2Shape" presStyleLbl="node4" presStyleIdx="2" presStyleCnt="4" custScaleX="140069" custScaleY="69074"/>
      <dgm:spPr/>
      <dgm:t>
        <a:bodyPr/>
        <a:lstStyle/>
        <a:p>
          <a:endParaRPr lang="en-US"/>
        </a:p>
      </dgm:t>
    </dgm:pt>
    <dgm:pt modelId="{9A455F32-5B00-47A5-A500-0C7647B21EB4}" type="pres">
      <dgm:prSet presAssocID="{80B0DAAE-E85C-4CDC-BA25-6DD4AA59AE3E}" presName="hierChild3" presStyleCnt="0"/>
      <dgm:spPr/>
    </dgm:pt>
    <dgm:pt modelId="{DAA3DC2D-34E1-41CC-AE11-EE73126EA009}" type="pres">
      <dgm:prSet presAssocID="{BBF18EAE-FC76-4EC8-9E7E-0C1F19E7D926}" presName="Name19" presStyleLbl="parChTrans1D3" presStyleIdx="2" presStyleCnt="4"/>
      <dgm:spPr/>
      <dgm:t>
        <a:bodyPr/>
        <a:lstStyle/>
        <a:p>
          <a:endParaRPr lang="en-US"/>
        </a:p>
      </dgm:t>
    </dgm:pt>
    <dgm:pt modelId="{E0AC9EAA-E6F9-4AF2-BE24-5EB34CB77266}" type="pres">
      <dgm:prSet presAssocID="{00CDD1C5-9C2F-4CC3-8DA9-8C7E51DC8145}" presName="Name21" presStyleCnt="0"/>
      <dgm:spPr/>
    </dgm:pt>
    <dgm:pt modelId="{6F11CF4D-C8C6-4128-8883-91FD692057B5}" type="pres">
      <dgm:prSet presAssocID="{00CDD1C5-9C2F-4CC3-8DA9-8C7E51DC8145}" presName="level2Shape" presStyleLbl="node3" presStyleIdx="2" presStyleCnt="4" custScaleY="72946"/>
      <dgm:spPr/>
      <dgm:t>
        <a:bodyPr/>
        <a:lstStyle/>
        <a:p>
          <a:endParaRPr lang="en-US"/>
        </a:p>
      </dgm:t>
    </dgm:pt>
    <dgm:pt modelId="{64FAF418-3B76-4D51-99E2-0AF7A63AEEA7}" type="pres">
      <dgm:prSet presAssocID="{00CDD1C5-9C2F-4CC3-8DA9-8C7E51DC8145}" presName="hierChild3" presStyleCnt="0"/>
      <dgm:spPr/>
    </dgm:pt>
    <dgm:pt modelId="{22A078F0-00D2-46A4-81C9-7B518F9DE2C8}" type="pres">
      <dgm:prSet presAssocID="{C7060A7E-BC59-4112-A740-A65BA0EE70FA}" presName="Name19" presStyleLbl="parChTrans1D4" presStyleIdx="3" presStyleCnt="4"/>
      <dgm:spPr/>
      <dgm:t>
        <a:bodyPr/>
        <a:lstStyle/>
        <a:p>
          <a:endParaRPr lang="en-US"/>
        </a:p>
      </dgm:t>
    </dgm:pt>
    <dgm:pt modelId="{251AB74B-D01E-48A9-AA55-8BC3BA824A1F}" type="pres">
      <dgm:prSet presAssocID="{CE74954A-1890-4450-9562-D2A070610B60}" presName="Name21" presStyleCnt="0"/>
      <dgm:spPr/>
    </dgm:pt>
    <dgm:pt modelId="{10FECC00-4609-46CF-9CFA-AB88155CEC9D}" type="pres">
      <dgm:prSet presAssocID="{CE74954A-1890-4450-9562-D2A070610B60}" presName="level2Shape" presStyleLbl="node4" presStyleIdx="3" presStyleCnt="4" custScaleY="67285"/>
      <dgm:spPr/>
      <dgm:t>
        <a:bodyPr/>
        <a:lstStyle/>
        <a:p>
          <a:endParaRPr lang="en-US"/>
        </a:p>
      </dgm:t>
    </dgm:pt>
    <dgm:pt modelId="{37033E74-9F3E-4D14-BC4F-5516B4932088}" type="pres">
      <dgm:prSet presAssocID="{CE74954A-1890-4450-9562-D2A070610B60}" presName="hierChild3" presStyleCnt="0"/>
      <dgm:spPr/>
    </dgm:pt>
    <dgm:pt modelId="{036568DA-92F5-4D0A-9DAA-EC36BC3E0A78}" type="pres">
      <dgm:prSet presAssocID="{A121CAE7-DE28-4EF1-909A-6D0D37D6A5D3}" presName="Name19" presStyleLbl="parChTrans1D3" presStyleIdx="3" presStyleCnt="4"/>
      <dgm:spPr/>
      <dgm:t>
        <a:bodyPr/>
        <a:lstStyle/>
        <a:p>
          <a:endParaRPr lang="en-US"/>
        </a:p>
      </dgm:t>
    </dgm:pt>
    <dgm:pt modelId="{94F4FA7D-FEAC-4F26-A616-004200898485}" type="pres">
      <dgm:prSet presAssocID="{F511B613-CCF2-4202-A65D-0DD94154F5E2}" presName="Name21" presStyleCnt="0"/>
      <dgm:spPr/>
    </dgm:pt>
    <dgm:pt modelId="{E16EB016-5506-49C8-A90D-0762892248E4}" type="pres">
      <dgm:prSet presAssocID="{F511B613-CCF2-4202-A65D-0DD94154F5E2}" presName="level2Shape" presStyleLbl="node3" presStyleIdx="3" presStyleCnt="4" custScaleX="135950" custScaleY="97308"/>
      <dgm:spPr/>
      <dgm:t>
        <a:bodyPr/>
        <a:lstStyle/>
        <a:p>
          <a:endParaRPr lang="en-US"/>
        </a:p>
      </dgm:t>
    </dgm:pt>
    <dgm:pt modelId="{0C642FD9-75BB-42BA-82AE-5680F6A59868}" type="pres">
      <dgm:prSet presAssocID="{F511B613-CCF2-4202-A65D-0DD94154F5E2}" presName="hierChild3" presStyleCnt="0"/>
      <dgm:spPr/>
    </dgm:pt>
    <dgm:pt modelId="{DE7FC530-654D-435A-A169-2816F63BCE1B}" type="pres">
      <dgm:prSet presAssocID="{3AC5DD57-7242-46AC-B9D0-64DD5566F21F}" presName="Name19" presStyleLbl="parChTrans1D2" presStyleIdx="2" presStyleCnt="3"/>
      <dgm:spPr/>
      <dgm:t>
        <a:bodyPr/>
        <a:lstStyle/>
        <a:p>
          <a:endParaRPr lang="en-US"/>
        </a:p>
      </dgm:t>
    </dgm:pt>
    <dgm:pt modelId="{CF368C4E-D429-484F-8E67-FC645744304D}" type="pres">
      <dgm:prSet presAssocID="{9688D01E-1257-48D3-9670-0A7DF4124061}" presName="Name21" presStyleCnt="0"/>
      <dgm:spPr/>
    </dgm:pt>
    <dgm:pt modelId="{7AC7C4C7-5BDE-4903-B1D4-3FB0797F607A}" type="pres">
      <dgm:prSet presAssocID="{9688D01E-1257-48D3-9670-0A7DF4124061}" presName="level2Shape" presStyleLbl="node2" presStyleIdx="2" presStyleCnt="3" custScaleX="120631" custScaleY="68325"/>
      <dgm:spPr/>
      <dgm:t>
        <a:bodyPr/>
        <a:lstStyle/>
        <a:p>
          <a:endParaRPr lang="en-US"/>
        </a:p>
      </dgm:t>
    </dgm:pt>
    <dgm:pt modelId="{68BDF709-6B1B-4D82-816F-E4689573035E}" type="pres">
      <dgm:prSet presAssocID="{9688D01E-1257-48D3-9670-0A7DF4124061}" presName="hierChild3" presStyleCnt="0"/>
      <dgm:spPr/>
    </dgm:pt>
    <dgm:pt modelId="{9E2B4926-07B4-4A8B-86D2-15CD97F536D6}" type="pres">
      <dgm:prSet presAssocID="{55FC2276-AF3A-4B4C-A2FA-56A96B667018}" presName="bgShapesFlow" presStyleCnt="0"/>
      <dgm:spPr/>
    </dgm:pt>
  </dgm:ptLst>
  <dgm:cxnLst>
    <dgm:cxn modelId="{611A69F2-20B1-4E0F-AFA8-0F1B51A7D948}" type="presOf" srcId="{F511B613-CCF2-4202-A65D-0DD94154F5E2}" destId="{E16EB016-5506-49C8-A90D-0762892248E4}" srcOrd="0" destOrd="0" presId="urn:microsoft.com/office/officeart/2005/8/layout/hierarchy6"/>
    <dgm:cxn modelId="{2D43281A-C9A8-4E3D-A80D-AF982C92D610}" type="presOf" srcId="{55FC2276-AF3A-4B4C-A2FA-56A96B667018}" destId="{EB80735F-8644-4187-BA57-410A5E0B36B4}" srcOrd="0" destOrd="0" presId="urn:microsoft.com/office/officeart/2005/8/layout/hierarchy6"/>
    <dgm:cxn modelId="{69F24C2B-A306-42E1-BFD8-C331B25C496C}" type="presOf" srcId="{3AC5DD57-7242-46AC-B9D0-64DD5566F21F}" destId="{DE7FC530-654D-435A-A169-2816F63BCE1B}" srcOrd="0" destOrd="0" presId="urn:microsoft.com/office/officeart/2005/8/layout/hierarchy6"/>
    <dgm:cxn modelId="{2352167F-2751-4008-85F9-CBE02B0FC3D8}" type="presOf" srcId="{00CDD1C5-9C2F-4CC3-8DA9-8C7E51DC8145}" destId="{6F11CF4D-C8C6-4128-8883-91FD692057B5}" srcOrd="0" destOrd="0" presId="urn:microsoft.com/office/officeart/2005/8/layout/hierarchy6"/>
    <dgm:cxn modelId="{B02C0239-65F7-4482-8485-5349EF88DFA2}" type="presOf" srcId="{CE74954A-1890-4450-9562-D2A070610B60}" destId="{10FECC00-4609-46CF-9CFA-AB88155CEC9D}" srcOrd="0" destOrd="0" presId="urn:microsoft.com/office/officeart/2005/8/layout/hierarchy6"/>
    <dgm:cxn modelId="{34B61F0B-F53B-44AE-BA55-6D4B9A0393C5}" type="presOf" srcId="{600D6A90-C7AB-413D-B1BB-6E3E23256DFA}" destId="{3517D5A7-A896-4E2F-94C0-FBD7991540CC}" srcOrd="0" destOrd="0" presId="urn:microsoft.com/office/officeart/2005/8/layout/hierarchy6"/>
    <dgm:cxn modelId="{C6DF4BCC-5912-4E6C-A885-B4ED9B273BBD}" type="presOf" srcId="{8A7DC966-B0EB-4335-BFF8-D515DA5AEABD}" destId="{875CA6BC-07EB-43EA-8135-F26719FD3BFB}" srcOrd="0" destOrd="0" presId="urn:microsoft.com/office/officeart/2005/8/layout/hierarchy6"/>
    <dgm:cxn modelId="{CE2A3AF8-CFA3-4561-B598-7422E993357F}" type="presOf" srcId="{A121CAE7-DE28-4EF1-909A-6D0D37D6A5D3}" destId="{036568DA-92F5-4D0A-9DAA-EC36BC3E0A78}" srcOrd="0" destOrd="0" presId="urn:microsoft.com/office/officeart/2005/8/layout/hierarchy6"/>
    <dgm:cxn modelId="{20083094-0C6C-4AD1-B100-A9B966F741F3}" type="presOf" srcId="{B7864562-64B4-465E-A681-0D22D1795D14}" destId="{F43977DE-36D3-4A0F-A623-610444C9828C}" srcOrd="0" destOrd="0" presId="urn:microsoft.com/office/officeart/2005/8/layout/hierarchy6"/>
    <dgm:cxn modelId="{FA9A544B-04ED-4ED8-8104-543D88ACF366}" type="presOf" srcId="{26EA1A22-EBC5-463B-8190-37DFA3B8A101}" destId="{64F45A9B-0127-4B98-8EB2-23BB5881455B}" srcOrd="0" destOrd="0" presId="urn:microsoft.com/office/officeart/2005/8/layout/hierarchy6"/>
    <dgm:cxn modelId="{F60EBBD2-E99C-4033-9E89-B1B0BCB35220}" type="presOf" srcId="{D1023D8F-B694-48C4-94BF-8E02C0E8DC8F}" destId="{90295700-900C-492A-BC80-9C9B8F69C91F}" srcOrd="0" destOrd="0" presId="urn:microsoft.com/office/officeart/2005/8/layout/hierarchy6"/>
    <dgm:cxn modelId="{A9B5EBB1-D4DA-41EB-A451-66DE041E4DA0}" srcId="{89EBFF2D-E26B-41D8-9F27-1CDFCBFF0091}" destId="{964652DC-3433-40D4-A79E-DBA96ED5D5B7}" srcOrd="0" destOrd="0" parTransId="{7AECF6B9-2824-4372-8123-E04DA6F0762B}" sibTransId="{FFCA3AF6-A63F-4A56-9424-EC0B99DE3877}"/>
    <dgm:cxn modelId="{DB3F544D-F45F-4B97-82F1-93A952CBF497}" type="presOf" srcId="{EE9724E7-6CF6-493B-B8B0-44020DB85312}" destId="{30E6D589-AA16-4797-AA1E-33835901B715}" srcOrd="0" destOrd="0" presId="urn:microsoft.com/office/officeart/2005/8/layout/hierarchy6"/>
    <dgm:cxn modelId="{0D190C1D-AD2F-4368-B00E-EF853BFAFBEA}" type="presOf" srcId="{5A9342DA-3E2B-47DD-B290-86910EE452A3}" destId="{8CE37133-513D-4F9E-A300-C1B1C51F32E3}" srcOrd="0" destOrd="0" presId="urn:microsoft.com/office/officeart/2005/8/layout/hierarchy6"/>
    <dgm:cxn modelId="{471CFED9-AB35-4CE3-956C-A6AE2E0F340C}" srcId="{89EBFF2D-E26B-41D8-9F27-1CDFCBFF0091}" destId="{80B0DAAE-E85C-4CDC-BA25-6DD4AA59AE3E}" srcOrd="1" destOrd="0" parTransId="{37602B19-A272-48B5-9AA3-CF86C2AC0AFD}" sibTransId="{CB5BAF23-8943-428F-804B-F722BACEECD2}"/>
    <dgm:cxn modelId="{5E270139-0A85-42EE-956A-3A175F028BBD}" type="presOf" srcId="{9688D01E-1257-48D3-9670-0A7DF4124061}" destId="{7AC7C4C7-5BDE-4903-B1D4-3FB0797F607A}" srcOrd="0" destOrd="0" presId="urn:microsoft.com/office/officeart/2005/8/layout/hierarchy6"/>
    <dgm:cxn modelId="{7E694AB1-334D-45D6-B98F-5766FFBD0F05}" srcId="{331ED971-A07B-43F7-ABE9-8374C9B25A9E}" destId="{EE9724E7-6CF6-493B-B8B0-44020DB85312}" srcOrd="1" destOrd="0" parTransId="{26EA1A22-EBC5-463B-8190-37DFA3B8A101}" sibTransId="{CE329292-34EC-41B0-9F0C-5C77351CD85C}"/>
    <dgm:cxn modelId="{18A4AEB4-FBF6-4215-BD60-8D1225A61868}" type="presOf" srcId="{37602B19-A272-48B5-9AA3-CF86C2AC0AFD}" destId="{D3D17A0F-A0A1-4333-9FC6-FD305F3C07AE}" srcOrd="0" destOrd="0" presId="urn:microsoft.com/office/officeart/2005/8/layout/hierarchy6"/>
    <dgm:cxn modelId="{B07A6C37-C79F-435C-9F8F-75FB5E6C2143}" type="presOf" srcId="{BBF18EAE-FC76-4EC8-9E7E-0C1F19E7D926}" destId="{DAA3DC2D-34E1-41CC-AE11-EE73126EA009}" srcOrd="0" destOrd="0" presId="urn:microsoft.com/office/officeart/2005/8/layout/hierarchy6"/>
    <dgm:cxn modelId="{BA5DD086-4FD4-4C06-BB48-3AFD13BD9659}" srcId="{331ED971-A07B-43F7-ABE9-8374C9B25A9E}" destId="{5A9342DA-3E2B-47DD-B290-86910EE452A3}" srcOrd="0" destOrd="0" parTransId="{D1023D8F-B694-48C4-94BF-8E02C0E8DC8F}" sibTransId="{CCAC1E5D-30D0-48B2-8933-F538C811ECAA}"/>
    <dgm:cxn modelId="{5B7859CD-D609-497F-B2A4-595C0FB8527B}" type="presOf" srcId="{7AECF6B9-2824-4372-8123-E04DA6F0762B}" destId="{C4545BA3-2F53-4607-9D5E-CFC9DD025343}" srcOrd="0" destOrd="0" presId="urn:microsoft.com/office/officeart/2005/8/layout/hierarchy6"/>
    <dgm:cxn modelId="{4003CAA4-4B15-4132-902C-58D16BD440A5}" srcId="{EE9724E7-6CF6-493B-B8B0-44020DB85312}" destId="{F511B613-CCF2-4202-A65D-0DD94154F5E2}" srcOrd="2" destOrd="0" parTransId="{A121CAE7-DE28-4EF1-909A-6D0D37D6A5D3}" sibTransId="{655D6FE1-5CB9-453B-ABA4-A69864BDE31F}"/>
    <dgm:cxn modelId="{AC30017E-5EA0-4F6F-AED0-215272EE908D}" type="presOf" srcId="{964652DC-3433-40D4-A79E-DBA96ED5D5B7}" destId="{1DC80291-2016-48BD-9C5E-7CEE18B70A82}" srcOrd="0" destOrd="0" presId="urn:microsoft.com/office/officeart/2005/8/layout/hierarchy6"/>
    <dgm:cxn modelId="{E4057AA7-E973-40F2-B0F4-50BA878EA4F1}" srcId="{B7864562-64B4-465E-A681-0D22D1795D14}" destId="{89EBFF2D-E26B-41D8-9F27-1CDFCBFF0091}" srcOrd="0" destOrd="0" parTransId="{8888A9D6-BD8D-44B5-B43F-751DAE9EBC06}" sibTransId="{CB0B251B-63B0-4D2D-803B-3F5538B49282}"/>
    <dgm:cxn modelId="{B07E728A-B268-4FF9-8908-F787F64B7A97}" type="presOf" srcId="{CE8E6C11-DF2B-463D-B77C-0F6647A665F6}" destId="{6EFC5BCB-2B01-442C-90D2-1115975DF8A9}" srcOrd="0" destOrd="0" presId="urn:microsoft.com/office/officeart/2005/8/layout/hierarchy6"/>
    <dgm:cxn modelId="{8025ED6B-7032-41EC-9B5D-93483C36A31A}" srcId="{00CDD1C5-9C2F-4CC3-8DA9-8C7E51DC8145}" destId="{CE74954A-1890-4450-9562-D2A070610B60}" srcOrd="0" destOrd="0" parTransId="{C7060A7E-BC59-4112-A740-A65BA0EE70FA}" sibTransId="{8A3076EA-F2F2-41EA-A209-CA7A1417A422}"/>
    <dgm:cxn modelId="{092C10F8-8F7C-4BC8-8C22-8867381D6031}" srcId="{55FC2276-AF3A-4B4C-A2FA-56A96B667018}" destId="{331ED971-A07B-43F7-ABE9-8374C9B25A9E}" srcOrd="0" destOrd="0" parTransId="{C06DD1D3-5C8E-4408-BFBC-6DD1D478B3B7}" sibTransId="{963037E6-8355-41DB-8370-D3A137EF45F6}"/>
    <dgm:cxn modelId="{FFE84432-5DA9-4F33-991C-8011097B053F}" type="presOf" srcId="{80B0DAAE-E85C-4CDC-BA25-6DD4AA59AE3E}" destId="{C7C97440-0CDD-42F9-B3A0-7DF8B63E5BF6}" srcOrd="0" destOrd="0" presId="urn:microsoft.com/office/officeart/2005/8/layout/hierarchy6"/>
    <dgm:cxn modelId="{F52AEB92-A9B0-4216-9BAF-482D2F0D4F71}" srcId="{EE9724E7-6CF6-493B-B8B0-44020DB85312}" destId="{B7864562-64B4-465E-A681-0D22D1795D14}" srcOrd="0" destOrd="0" parTransId="{8A7DC966-B0EB-4335-BFF8-D515DA5AEABD}" sibTransId="{2961C839-AFFA-4269-B2CB-68DCAD4AFBD9}"/>
    <dgm:cxn modelId="{E3A41F3E-CE90-41E4-B461-8F2BA85A7C3D}" srcId="{5A9342DA-3E2B-47DD-B290-86910EE452A3}" destId="{CE8E6C11-DF2B-463D-B77C-0F6647A665F6}" srcOrd="0" destOrd="0" parTransId="{600D6A90-C7AB-413D-B1BB-6E3E23256DFA}" sibTransId="{5CACB388-6476-45E9-A241-C3E15825A519}"/>
    <dgm:cxn modelId="{DE1B6338-0E31-4CC7-9774-27C1CEC9B81D}" type="presOf" srcId="{8888A9D6-BD8D-44B5-B43F-751DAE9EBC06}" destId="{8D7B7ABF-12DE-4007-99B5-1857CF89874B}" srcOrd="0" destOrd="0" presId="urn:microsoft.com/office/officeart/2005/8/layout/hierarchy6"/>
    <dgm:cxn modelId="{7096A8D1-B141-423F-9E59-2CB62D9D43E4}" srcId="{331ED971-A07B-43F7-ABE9-8374C9B25A9E}" destId="{9688D01E-1257-48D3-9670-0A7DF4124061}" srcOrd="2" destOrd="0" parTransId="{3AC5DD57-7242-46AC-B9D0-64DD5566F21F}" sibTransId="{666416DA-C657-426E-9855-DBD6DD0A3D36}"/>
    <dgm:cxn modelId="{B8D73BAA-8EA2-4827-9734-69D8FD35D493}" srcId="{EE9724E7-6CF6-493B-B8B0-44020DB85312}" destId="{00CDD1C5-9C2F-4CC3-8DA9-8C7E51DC8145}" srcOrd="1" destOrd="0" parTransId="{BBF18EAE-FC76-4EC8-9E7E-0C1F19E7D926}" sibTransId="{4756DCCA-F2ED-4373-AA7E-5C0D90F3AEF6}"/>
    <dgm:cxn modelId="{8F5515A6-DCE8-4277-8EBB-2A6CF2FBD121}" type="presOf" srcId="{331ED971-A07B-43F7-ABE9-8374C9B25A9E}" destId="{9051A0A8-4988-42C4-9512-D396DA53FF8C}" srcOrd="0" destOrd="0" presId="urn:microsoft.com/office/officeart/2005/8/layout/hierarchy6"/>
    <dgm:cxn modelId="{43119180-08FF-4D7B-8233-A1F5D3B1BC19}" type="presOf" srcId="{C7060A7E-BC59-4112-A740-A65BA0EE70FA}" destId="{22A078F0-00D2-46A4-81C9-7B518F9DE2C8}" srcOrd="0" destOrd="0" presId="urn:microsoft.com/office/officeart/2005/8/layout/hierarchy6"/>
    <dgm:cxn modelId="{49839844-02EF-4298-A656-D8CB1C784C56}" type="presOf" srcId="{89EBFF2D-E26B-41D8-9F27-1CDFCBFF0091}" destId="{3C622309-A27A-432D-BF7B-AAE5F4A5744A}" srcOrd="0" destOrd="0" presId="urn:microsoft.com/office/officeart/2005/8/layout/hierarchy6"/>
    <dgm:cxn modelId="{8CDF9C7B-F773-4C5A-926D-BD95208AE8D8}" type="presParOf" srcId="{EB80735F-8644-4187-BA57-410A5E0B36B4}" destId="{0DDAA060-C621-4D83-975F-A3FC6F35836D}" srcOrd="0" destOrd="0" presId="urn:microsoft.com/office/officeart/2005/8/layout/hierarchy6"/>
    <dgm:cxn modelId="{03B4747D-D198-4CD6-9DF0-209F674D2056}" type="presParOf" srcId="{0DDAA060-C621-4D83-975F-A3FC6F35836D}" destId="{2AD90A39-2F25-4578-A1E1-E811446D1A83}" srcOrd="0" destOrd="0" presId="urn:microsoft.com/office/officeart/2005/8/layout/hierarchy6"/>
    <dgm:cxn modelId="{7584E360-3F31-4BB5-B7C3-A1F2592DD366}" type="presParOf" srcId="{2AD90A39-2F25-4578-A1E1-E811446D1A83}" destId="{367D1F1B-0EE5-45B9-9A97-535AEB2565F5}" srcOrd="0" destOrd="0" presId="urn:microsoft.com/office/officeart/2005/8/layout/hierarchy6"/>
    <dgm:cxn modelId="{9E110D29-719B-49CF-97E3-AC371A786C17}" type="presParOf" srcId="{367D1F1B-0EE5-45B9-9A97-535AEB2565F5}" destId="{9051A0A8-4988-42C4-9512-D396DA53FF8C}" srcOrd="0" destOrd="0" presId="urn:microsoft.com/office/officeart/2005/8/layout/hierarchy6"/>
    <dgm:cxn modelId="{C09309CF-4B4B-41D6-B824-923A5FFC7BFC}" type="presParOf" srcId="{367D1F1B-0EE5-45B9-9A97-535AEB2565F5}" destId="{8D8A4BAB-2FBF-461A-9AB8-EBE6A167F27E}" srcOrd="1" destOrd="0" presId="urn:microsoft.com/office/officeart/2005/8/layout/hierarchy6"/>
    <dgm:cxn modelId="{17F18CF5-FE95-4BEC-A45A-2E59650318CB}" type="presParOf" srcId="{8D8A4BAB-2FBF-461A-9AB8-EBE6A167F27E}" destId="{90295700-900C-492A-BC80-9C9B8F69C91F}" srcOrd="0" destOrd="0" presId="urn:microsoft.com/office/officeart/2005/8/layout/hierarchy6"/>
    <dgm:cxn modelId="{AB3F87FC-9261-4E58-BD11-D9205AE6BFDF}" type="presParOf" srcId="{8D8A4BAB-2FBF-461A-9AB8-EBE6A167F27E}" destId="{A5C98205-CD1A-4D00-A9F7-9D5CEF83625E}" srcOrd="1" destOrd="0" presId="urn:microsoft.com/office/officeart/2005/8/layout/hierarchy6"/>
    <dgm:cxn modelId="{FB0124DE-A58A-410D-963A-FF9D520D70E8}" type="presParOf" srcId="{A5C98205-CD1A-4D00-A9F7-9D5CEF83625E}" destId="{8CE37133-513D-4F9E-A300-C1B1C51F32E3}" srcOrd="0" destOrd="0" presId="urn:microsoft.com/office/officeart/2005/8/layout/hierarchy6"/>
    <dgm:cxn modelId="{E63F78DB-3732-4F67-AE8C-A0FD28665549}" type="presParOf" srcId="{A5C98205-CD1A-4D00-A9F7-9D5CEF83625E}" destId="{A179DDDF-D66F-410E-84BD-C26A1CA253D7}" srcOrd="1" destOrd="0" presId="urn:microsoft.com/office/officeart/2005/8/layout/hierarchy6"/>
    <dgm:cxn modelId="{DC42DE92-9B22-4D0A-9469-DF777EA9C725}" type="presParOf" srcId="{A179DDDF-D66F-410E-84BD-C26A1CA253D7}" destId="{3517D5A7-A896-4E2F-94C0-FBD7991540CC}" srcOrd="0" destOrd="0" presId="urn:microsoft.com/office/officeart/2005/8/layout/hierarchy6"/>
    <dgm:cxn modelId="{6FD2AFB6-3024-4657-B8C7-6DA2C2BB5F1A}" type="presParOf" srcId="{A179DDDF-D66F-410E-84BD-C26A1CA253D7}" destId="{3FF57312-FF73-4CEE-BC22-859ABB00B8F0}" srcOrd="1" destOrd="0" presId="urn:microsoft.com/office/officeart/2005/8/layout/hierarchy6"/>
    <dgm:cxn modelId="{C0D35D77-F848-4D75-84B7-48C69E42F1BD}" type="presParOf" srcId="{3FF57312-FF73-4CEE-BC22-859ABB00B8F0}" destId="{6EFC5BCB-2B01-442C-90D2-1115975DF8A9}" srcOrd="0" destOrd="0" presId="urn:microsoft.com/office/officeart/2005/8/layout/hierarchy6"/>
    <dgm:cxn modelId="{18D6A025-927F-4C36-9074-5B3FB7C413EC}" type="presParOf" srcId="{3FF57312-FF73-4CEE-BC22-859ABB00B8F0}" destId="{D8BF6AAC-50D8-45B1-A092-3646F80F29C7}" srcOrd="1" destOrd="0" presId="urn:microsoft.com/office/officeart/2005/8/layout/hierarchy6"/>
    <dgm:cxn modelId="{9F286407-37A7-48CD-A14E-1F4A77CBBC36}" type="presParOf" srcId="{8D8A4BAB-2FBF-461A-9AB8-EBE6A167F27E}" destId="{64F45A9B-0127-4B98-8EB2-23BB5881455B}" srcOrd="2" destOrd="0" presId="urn:microsoft.com/office/officeart/2005/8/layout/hierarchy6"/>
    <dgm:cxn modelId="{A0C8BEFA-911B-40B6-A891-C5DE4D1E8D5A}" type="presParOf" srcId="{8D8A4BAB-2FBF-461A-9AB8-EBE6A167F27E}" destId="{AA5ACC88-A2FA-472A-B870-8046BF3F2CEE}" srcOrd="3" destOrd="0" presId="urn:microsoft.com/office/officeart/2005/8/layout/hierarchy6"/>
    <dgm:cxn modelId="{B0E34458-605F-4136-BA6E-E246F0D04045}" type="presParOf" srcId="{AA5ACC88-A2FA-472A-B870-8046BF3F2CEE}" destId="{30E6D589-AA16-4797-AA1E-33835901B715}" srcOrd="0" destOrd="0" presId="urn:microsoft.com/office/officeart/2005/8/layout/hierarchy6"/>
    <dgm:cxn modelId="{4F9D5518-8EC4-479A-BB22-2C992DD1C81F}" type="presParOf" srcId="{AA5ACC88-A2FA-472A-B870-8046BF3F2CEE}" destId="{A2C7CD2B-014F-4FEA-AA84-1AE8E8F14273}" srcOrd="1" destOrd="0" presId="urn:microsoft.com/office/officeart/2005/8/layout/hierarchy6"/>
    <dgm:cxn modelId="{B726B7F0-1A99-4F3C-8E56-5DB6826F80D4}" type="presParOf" srcId="{A2C7CD2B-014F-4FEA-AA84-1AE8E8F14273}" destId="{875CA6BC-07EB-43EA-8135-F26719FD3BFB}" srcOrd="0" destOrd="0" presId="urn:microsoft.com/office/officeart/2005/8/layout/hierarchy6"/>
    <dgm:cxn modelId="{56284B3D-F02F-4BB2-A5F9-B99B40A444B3}" type="presParOf" srcId="{A2C7CD2B-014F-4FEA-AA84-1AE8E8F14273}" destId="{CF8272BC-552F-4DBC-9614-5AE9F58B920B}" srcOrd="1" destOrd="0" presId="urn:microsoft.com/office/officeart/2005/8/layout/hierarchy6"/>
    <dgm:cxn modelId="{2EB587A4-DBD1-4B18-852C-815763D4EB04}" type="presParOf" srcId="{CF8272BC-552F-4DBC-9614-5AE9F58B920B}" destId="{F43977DE-36D3-4A0F-A623-610444C9828C}" srcOrd="0" destOrd="0" presId="urn:microsoft.com/office/officeart/2005/8/layout/hierarchy6"/>
    <dgm:cxn modelId="{7F455840-D90E-44DB-A7B0-61BBB89CCD26}" type="presParOf" srcId="{CF8272BC-552F-4DBC-9614-5AE9F58B920B}" destId="{7697B9DB-A468-4226-BC26-02FFFA6A4948}" srcOrd="1" destOrd="0" presId="urn:microsoft.com/office/officeart/2005/8/layout/hierarchy6"/>
    <dgm:cxn modelId="{9489B701-D380-4745-911B-409B2DCE923F}" type="presParOf" srcId="{7697B9DB-A468-4226-BC26-02FFFA6A4948}" destId="{8D7B7ABF-12DE-4007-99B5-1857CF89874B}" srcOrd="0" destOrd="0" presId="urn:microsoft.com/office/officeart/2005/8/layout/hierarchy6"/>
    <dgm:cxn modelId="{1F3F5E7A-E6ED-47F5-8A0F-2D691834DBE4}" type="presParOf" srcId="{7697B9DB-A468-4226-BC26-02FFFA6A4948}" destId="{6E0F8664-6FAF-422F-A9D0-C383A85DFB57}" srcOrd="1" destOrd="0" presId="urn:microsoft.com/office/officeart/2005/8/layout/hierarchy6"/>
    <dgm:cxn modelId="{7534057D-5E76-40E9-9FE8-EB17D691E19B}" type="presParOf" srcId="{6E0F8664-6FAF-422F-A9D0-C383A85DFB57}" destId="{3C622309-A27A-432D-BF7B-AAE5F4A5744A}" srcOrd="0" destOrd="0" presId="urn:microsoft.com/office/officeart/2005/8/layout/hierarchy6"/>
    <dgm:cxn modelId="{C35C3D8E-74B3-43E7-8309-3959F9EA941C}" type="presParOf" srcId="{6E0F8664-6FAF-422F-A9D0-C383A85DFB57}" destId="{D3CD7C0C-EDEB-4FC7-A211-5F774AE99E01}" srcOrd="1" destOrd="0" presId="urn:microsoft.com/office/officeart/2005/8/layout/hierarchy6"/>
    <dgm:cxn modelId="{841C6C3D-9FEB-4004-B5A8-B5EF2AAE9499}" type="presParOf" srcId="{D3CD7C0C-EDEB-4FC7-A211-5F774AE99E01}" destId="{C4545BA3-2F53-4607-9D5E-CFC9DD025343}" srcOrd="0" destOrd="0" presId="urn:microsoft.com/office/officeart/2005/8/layout/hierarchy6"/>
    <dgm:cxn modelId="{51CDB8DB-E7E8-48C6-A0D2-81473F00432E}" type="presParOf" srcId="{D3CD7C0C-EDEB-4FC7-A211-5F774AE99E01}" destId="{827DFBFD-74B8-481D-9724-49CFD25DF377}" srcOrd="1" destOrd="0" presId="urn:microsoft.com/office/officeart/2005/8/layout/hierarchy6"/>
    <dgm:cxn modelId="{405EC73D-5AAD-42F0-A68A-D7BA32C7EC5F}" type="presParOf" srcId="{827DFBFD-74B8-481D-9724-49CFD25DF377}" destId="{1DC80291-2016-48BD-9C5E-7CEE18B70A82}" srcOrd="0" destOrd="0" presId="urn:microsoft.com/office/officeart/2005/8/layout/hierarchy6"/>
    <dgm:cxn modelId="{E6A11D41-75CE-43A5-A5FF-B7C5003582AF}" type="presParOf" srcId="{827DFBFD-74B8-481D-9724-49CFD25DF377}" destId="{90E211DB-350F-451A-938B-129A96AAF5C4}" srcOrd="1" destOrd="0" presId="urn:microsoft.com/office/officeart/2005/8/layout/hierarchy6"/>
    <dgm:cxn modelId="{270F1002-70C7-4D1E-B97B-1796CF82D3CA}" type="presParOf" srcId="{D3CD7C0C-EDEB-4FC7-A211-5F774AE99E01}" destId="{D3D17A0F-A0A1-4333-9FC6-FD305F3C07AE}" srcOrd="2" destOrd="0" presId="urn:microsoft.com/office/officeart/2005/8/layout/hierarchy6"/>
    <dgm:cxn modelId="{E266F5DB-E82E-4C30-9D3D-0A764E042E31}" type="presParOf" srcId="{D3CD7C0C-EDEB-4FC7-A211-5F774AE99E01}" destId="{56378B1E-C60C-4EE2-992A-702793991FF8}" srcOrd="3" destOrd="0" presId="urn:microsoft.com/office/officeart/2005/8/layout/hierarchy6"/>
    <dgm:cxn modelId="{B0A6B754-1688-4BC5-A2FF-28DBE077F0E3}" type="presParOf" srcId="{56378B1E-C60C-4EE2-992A-702793991FF8}" destId="{C7C97440-0CDD-42F9-B3A0-7DF8B63E5BF6}" srcOrd="0" destOrd="0" presId="urn:microsoft.com/office/officeart/2005/8/layout/hierarchy6"/>
    <dgm:cxn modelId="{EDE7C33E-DAA3-4674-B530-2AC57F84F74E}" type="presParOf" srcId="{56378B1E-C60C-4EE2-992A-702793991FF8}" destId="{9A455F32-5B00-47A5-A500-0C7647B21EB4}" srcOrd="1" destOrd="0" presId="urn:microsoft.com/office/officeart/2005/8/layout/hierarchy6"/>
    <dgm:cxn modelId="{42A4D43E-8FC7-4F6E-A6A9-0A3DFE60CECC}" type="presParOf" srcId="{A2C7CD2B-014F-4FEA-AA84-1AE8E8F14273}" destId="{DAA3DC2D-34E1-41CC-AE11-EE73126EA009}" srcOrd="2" destOrd="0" presId="urn:microsoft.com/office/officeart/2005/8/layout/hierarchy6"/>
    <dgm:cxn modelId="{80704484-CF9D-463E-A2AE-D0C7BA1CC0B4}" type="presParOf" srcId="{A2C7CD2B-014F-4FEA-AA84-1AE8E8F14273}" destId="{E0AC9EAA-E6F9-4AF2-BE24-5EB34CB77266}" srcOrd="3" destOrd="0" presId="urn:microsoft.com/office/officeart/2005/8/layout/hierarchy6"/>
    <dgm:cxn modelId="{D4D49C9E-CA17-40EE-9940-DCA751B97FFA}" type="presParOf" srcId="{E0AC9EAA-E6F9-4AF2-BE24-5EB34CB77266}" destId="{6F11CF4D-C8C6-4128-8883-91FD692057B5}" srcOrd="0" destOrd="0" presId="urn:microsoft.com/office/officeart/2005/8/layout/hierarchy6"/>
    <dgm:cxn modelId="{A8CD7DB3-8558-489B-9CE3-1E315C1B9176}" type="presParOf" srcId="{E0AC9EAA-E6F9-4AF2-BE24-5EB34CB77266}" destId="{64FAF418-3B76-4D51-99E2-0AF7A63AEEA7}" srcOrd="1" destOrd="0" presId="urn:microsoft.com/office/officeart/2005/8/layout/hierarchy6"/>
    <dgm:cxn modelId="{147A8C75-A657-4885-AE90-E21663EAE121}" type="presParOf" srcId="{64FAF418-3B76-4D51-99E2-0AF7A63AEEA7}" destId="{22A078F0-00D2-46A4-81C9-7B518F9DE2C8}" srcOrd="0" destOrd="0" presId="urn:microsoft.com/office/officeart/2005/8/layout/hierarchy6"/>
    <dgm:cxn modelId="{A9C60EBF-BF4C-474C-A826-6BE395429C86}" type="presParOf" srcId="{64FAF418-3B76-4D51-99E2-0AF7A63AEEA7}" destId="{251AB74B-D01E-48A9-AA55-8BC3BA824A1F}" srcOrd="1" destOrd="0" presId="urn:microsoft.com/office/officeart/2005/8/layout/hierarchy6"/>
    <dgm:cxn modelId="{4D4AD586-BB72-46CE-B3DA-5F0F1D4BA6BF}" type="presParOf" srcId="{251AB74B-D01E-48A9-AA55-8BC3BA824A1F}" destId="{10FECC00-4609-46CF-9CFA-AB88155CEC9D}" srcOrd="0" destOrd="0" presId="urn:microsoft.com/office/officeart/2005/8/layout/hierarchy6"/>
    <dgm:cxn modelId="{BACE2DBF-43F7-45D3-B253-A267E742796F}" type="presParOf" srcId="{251AB74B-D01E-48A9-AA55-8BC3BA824A1F}" destId="{37033E74-9F3E-4D14-BC4F-5516B4932088}" srcOrd="1" destOrd="0" presId="urn:microsoft.com/office/officeart/2005/8/layout/hierarchy6"/>
    <dgm:cxn modelId="{EEB82445-5E3E-49B7-A340-609D7A9F9752}" type="presParOf" srcId="{A2C7CD2B-014F-4FEA-AA84-1AE8E8F14273}" destId="{036568DA-92F5-4D0A-9DAA-EC36BC3E0A78}" srcOrd="4" destOrd="0" presId="urn:microsoft.com/office/officeart/2005/8/layout/hierarchy6"/>
    <dgm:cxn modelId="{2D39F148-2EE9-4ABE-90BD-BE6614DF7262}" type="presParOf" srcId="{A2C7CD2B-014F-4FEA-AA84-1AE8E8F14273}" destId="{94F4FA7D-FEAC-4F26-A616-004200898485}" srcOrd="5" destOrd="0" presId="urn:microsoft.com/office/officeart/2005/8/layout/hierarchy6"/>
    <dgm:cxn modelId="{62FC3045-0D0C-44E7-99E4-F0137EA920A7}" type="presParOf" srcId="{94F4FA7D-FEAC-4F26-A616-004200898485}" destId="{E16EB016-5506-49C8-A90D-0762892248E4}" srcOrd="0" destOrd="0" presId="urn:microsoft.com/office/officeart/2005/8/layout/hierarchy6"/>
    <dgm:cxn modelId="{1F83B2C2-3E25-4B6B-8340-5F29724DD9A0}" type="presParOf" srcId="{94F4FA7D-FEAC-4F26-A616-004200898485}" destId="{0C642FD9-75BB-42BA-82AE-5680F6A59868}" srcOrd="1" destOrd="0" presId="urn:microsoft.com/office/officeart/2005/8/layout/hierarchy6"/>
    <dgm:cxn modelId="{55AABA2E-C76F-43B7-AE5A-206A909A4281}" type="presParOf" srcId="{8D8A4BAB-2FBF-461A-9AB8-EBE6A167F27E}" destId="{DE7FC530-654D-435A-A169-2816F63BCE1B}" srcOrd="4" destOrd="0" presId="urn:microsoft.com/office/officeart/2005/8/layout/hierarchy6"/>
    <dgm:cxn modelId="{9C615D15-0D29-407A-8226-2BBE248C4295}" type="presParOf" srcId="{8D8A4BAB-2FBF-461A-9AB8-EBE6A167F27E}" destId="{CF368C4E-D429-484F-8E67-FC645744304D}" srcOrd="5" destOrd="0" presId="urn:microsoft.com/office/officeart/2005/8/layout/hierarchy6"/>
    <dgm:cxn modelId="{B1C1C46D-993F-40ED-9F31-6D49C260B790}" type="presParOf" srcId="{CF368C4E-D429-484F-8E67-FC645744304D}" destId="{7AC7C4C7-5BDE-4903-B1D4-3FB0797F607A}" srcOrd="0" destOrd="0" presId="urn:microsoft.com/office/officeart/2005/8/layout/hierarchy6"/>
    <dgm:cxn modelId="{6EA3289A-8A67-4985-8A1F-FEF68F525255}" type="presParOf" srcId="{CF368C4E-D429-484F-8E67-FC645744304D}" destId="{68BDF709-6B1B-4D82-816F-E4689573035E}" srcOrd="1" destOrd="0" presId="urn:microsoft.com/office/officeart/2005/8/layout/hierarchy6"/>
    <dgm:cxn modelId="{C90D6F87-5434-4E09-AF06-9085FF8D1E9F}" type="presParOf" srcId="{EB80735F-8644-4187-BA57-410A5E0B36B4}" destId="{9E2B4926-07B4-4A8B-86D2-15CD97F536D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1A0A8-4988-42C4-9512-D396DA53FF8C}">
      <dsp:nvSpPr>
        <dsp:cNvPr id="0" name=""/>
        <dsp:cNvSpPr/>
      </dsp:nvSpPr>
      <dsp:spPr>
        <a:xfrm>
          <a:off x="4195659" y="140891"/>
          <a:ext cx="1246371" cy="550962"/>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Home Page</a:t>
          </a:r>
        </a:p>
      </dsp:txBody>
      <dsp:txXfrm>
        <a:off x="4211796" y="157028"/>
        <a:ext cx="1214097" cy="518688"/>
      </dsp:txXfrm>
    </dsp:sp>
    <dsp:sp modelId="{90295700-900C-492A-BC80-9C9B8F69C91F}">
      <dsp:nvSpPr>
        <dsp:cNvPr id="0" name=""/>
        <dsp:cNvSpPr/>
      </dsp:nvSpPr>
      <dsp:spPr>
        <a:xfrm>
          <a:off x="2012113" y="691854"/>
          <a:ext cx="2806731" cy="332365"/>
        </a:xfrm>
        <a:custGeom>
          <a:avLst/>
          <a:gdLst/>
          <a:ahLst/>
          <a:cxnLst/>
          <a:rect l="0" t="0" r="0" b="0"/>
          <a:pathLst>
            <a:path>
              <a:moveTo>
                <a:pt x="2806731" y="0"/>
              </a:moveTo>
              <a:lnTo>
                <a:pt x="2806731" y="166182"/>
              </a:lnTo>
              <a:lnTo>
                <a:pt x="0" y="166182"/>
              </a:lnTo>
              <a:lnTo>
                <a:pt x="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8CE37133-513D-4F9E-A300-C1B1C51F32E3}">
      <dsp:nvSpPr>
        <dsp:cNvPr id="0" name=""/>
        <dsp:cNvSpPr/>
      </dsp:nvSpPr>
      <dsp:spPr>
        <a:xfrm>
          <a:off x="1388928" y="1024219"/>
          <a:ext cx="1246371" cy="559105"/>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rPr>
            <a:t>Admin Login</a:t>
          </a:r>
        </a:p>
      </dsp:txBody>
      <dsp:txXfrm>
        <a:off x="1405304" y="1040595"/>
        <a:ext cx="1213619" cy="526353"/>
      </dsp:txXfrm>
    </dsp:sp>
    <dsp:sp modelId="{3517D5A7-A896-4E2F-94C0-FBD7991540CC}">
      <dsp:nvSpPr>
        <dsp:cNvPr id="0" name=""/>
        <dsp:cNvSpPr/>
      </dsp:nvSpPr>
      <dsp:spPr>
        <a:xfrm>
          <a:off x="1966393" y="1583325"/>
          <a:ext cx="91440" cy="332365"/>
        </a:xfrm>
        <a:custGeom>
          <a:avLst/>
          <a:gdLst/>
          <a:ahLst/>
          <a:cxnLst/>
          <a:rect l="0" t="0" r="0" b="0"/>
          <a:pathLst>
            <a:path>
              <a:moveTo>
                <a:pt x="45720" y="0"/>
              </a:moveTo>
              <a:lnTo>
                <a:pt x="4572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6EFC5BCB-2B01-442C-90D2-1115975DF8A9}">
      <dsp:nvSpPr>
        <dsp:cNvPr id="0" name=""/>
        <dsp:cNvSpPr/>
      </dsp:nvSpPr>
      <dsp:spPr>
        <a:xfrm>
          <a:off x="1117487" y="1915690"/>
          <a:ext cx="1789253" cy="835550"/>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Approves requests &amp; updates information</a:t>
          </a:r>
        </a:p>
      </dsp:txBody>
      <dsp:txXfrm>
        <a:off x="1141959" y="1940162"/>
        <a:ext cx="1740309" cy="786606"/>
      </dsp:txXfrm>
    </dsp:sp>
    <dsp:sp modelId="{64F45A9B-0127-4B98-8EB2-23BB5881455B}">
      <dsp:nvSpPr>
        <dsp:cNvPr id="0" name=""/>
        <dsp:cNvSpPr/>
      </dsp:nvSpPr>
      <dsp:spPr>
        <a:xfrm>
          <a:off x="4818845" y="691854"/>
          <a:ext cx="929310" cy="332365"/>
        </a:xfrm>
        <a:custGeom>
          <a:avLst/>
          <a:gdLst/>
          <a:ahLst/>
          <a:cxnLst/>
          <a:rect l="0" t="0" r="0" b="0"/>
          <a:pathLst>
            <a:path>
              <a:moveTo>
                <a:pt x="0" y="0"/>
              </a:moveTo>
              <a:lnTo>
                <a:pt x="0" y="166182"/>
              </a:lnTo>
              <a:lnTo>
                <a:pt x="929310" y="166182"/>
              </a:lnTo>
              <a:lnTo>
                <a:pt x="92931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30E6D589-AA16-4797-AA1E-33835901B715}">
      <dsp:nvSpPr>
        <dsp:cNvPr id="0" name=""/>
        <dsp:cNvSpPr/>
      </dsp:nvSpPr>
      <dsp:spPr>
        <a:xfrm>
          <a:off x="5124969" y="1024219"/>
          <a:ext cx="1246371" cy="528004"/>
        </a:xfrm>
        <a:prstGeom prst="roundRect">
          <a:avLst>
            <a:gd name="adj" fmla="val 10000"/>
          </a:avLst>
        </a:prstGeom>
        <a:solidFill>
          <a:schemeClr val="l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rPr>
            <a:t>User Login</a:t>
          </a:r>
        </a:p>
      </dsp:txBody>
      <dsp:txXfrm>
        <a:off x="5140434" y="1039684"/>
        <a:ext cx="1215441" cy="497074"/>
      </dsp:txXfrm>
    </dsp:sp>
    <dsp:sp modelId="{875CA6BC-07EB-43EA-8135-F26719FD3BFB}">
      <dsp:nvSpPr>
        <dsp:cNvPr id="0" name=""/>
        <dsp:cNvSpPr/>
      </dsp:nvSpPr>
      <dsp:spPr>
        <a:xfrm>
          <a:off x="3903837" y="1552224"/>
          <a:ext cx="1844317" cy="332365"/>
        </a:xfrm>
        <a:custGeom>
          <a:avLst/>
          <a:gdLst/>
          <a:ahLst/>
          <a:cxnLst/>
          <a:rect l="0" t="0" r="0" b="0"/>
          <a:pathLst>
            <a:path>
              <a:moveTo>
                <a:pt x="1844317" y="0"/>
              </a:moveTo>
              <a:lnTo>
                <a:pt x="1844317" y="166182"/>
              </a:lnTo>
              <a:lnTo>
                <a:pt x="0" y="166182"/>
              </a:lnTo>
              <a:lnTo>
                <a:pt x="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F43977DE-36D3-4A0F-A623-610444C9828C}">
      <dsp:nvSpPr>
        <dsp:cNvPr id="0" name=""/>
        <dsp:cNvSpPr/>
      </dsp:nvSpPr>
      <dsp:spPr>
        <a:xfrm>
          <a:off x="3280651" y="1884589"/>
          <a:ext cx="1246371" cy="587481"/>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Hospitals information</a:t>
          </a:r>
        </a:p>
      </dsp:txBody>
      <dsp:txXfrm>
        <a:off x="3297858" y="1901796"/>
        <a:ext cx="1211957" cy="553067"/>
      </dsp:txXfrm>
    </dsp:sp>
    <dsp:sp modelId="{8D7B7ABF-12DE-4007-99B5-1857CF89874B}">
      <dsp:nvSpPr>
        <dsp:cNvPr id="0" name=""/>
        <dsp:cNvSpPr/>
      </dsp:nvSpPr>
      <dsp:spPr>
        <a:xfrm>
          <a:off x="3858117" y="2472071"/>
          <a:ext cx="91440" cy="332365"/>
        </a:xfrm>
        <a:custGeom>
          <a:avLst/>
          <a:gdLst/>
          <a:ahLst/>
          <a:cxnLst/>
          <a:rect l="0" t="0" r="0" b="0"/>
          <a:pathLst>
            <a:path>
              <a:moveTo>
                <a:pt x="45720" y="0"/>
              </a:moveTo>
              <a:lnTo>
                <a:pt x="45720" y="332365"/>
              </a:lnTo>
            </a:path>
          </a:pathLst>
        </a:custGeom>
        <a:noFill/>
        <a:ln w="15875" cap="flat" cmpd="sng" algn="ctr">
          <a:solidFill>
            <a:scrgbClr r="0" g="0" b="0"/>
          </a:solidFill>
          <a:prstDash val="solid"/>
          <a:headEnd type="none"/>
          <a:tailEnd type="arrow"/>
        </a:ln>
        <a:effectLst/>
      </dsp:spPr>
      <dsp:style>
        <a:lnRef idx="2">
          <a:scrgbClr r="0" g="0" b="0"/>
        </a:lnRef>
        <a:fillRef idx="0">
          <a:scrgbClr r="0" g="0" b="0"/>
        </a:fillRef>
        <a:effectRef idx="0">
          <a:scrgbClr r="0" g="0" b="0"/>
        </a:effectRef>
        <a:fontRef idx="minor"/>
      </dsp:style>
    </dsp:sp>
    <dsp:sp modelId="{3C622309-A27A-432D-BF7B-AAE5F4A5744A}">
      <dsp:nvSpPr>
        <dsp:cNvPr id="0" name=""/>
        <dsp:cNvSpPr/>
      </dsp:nvSpPr>
      <dsp:spPr>
        <a:xfrm>
          <a:off x="3280651" y="2804436"/>
          <a:ext cx="1246371" cy="566808"/>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Hospital selection</a:t>
          </a:r>
        </a:p>
      </dsp:txBody>
      <dsp:txXfrm>
        <a:off x="3297252" y="2821037"/>
        <a:ext cx="1213169" cy="533606"/>
      </dsp:txXfrm>
    </dsp:sp>
    <dsp:sp modelId="{C4545BA3-2F53-4607-9D5E-CFC9DD025343}">
      <dsp:nvSpPr>
        <dsp:cNvPr id="0" name=""/>
        <dsp:cNvSpPr/>
      </dsp:nvSpPr>
      <dsp:spPr>
        <a:xfrm>
          <a:off x="2843992" y="3371244"/>
          <a:ext cx="1059845" cy="332365"/>
        </a:xfrm>
        <a:custGeom>
          <a:avLst/>
          <a:gdLst/>
          <a:ahLst/>
          <a:cxnLst/>
          <a:rect l="0" t="0" r="0" b="0"/>
          <a:pathLst>
            <a:path>
              <a:moveTo>
                <a:pt x="1059845" y="0"/>
              </a:moveTo>
              <a:lnTo>
                <a:pt x="1059845" y="166182"/>
              </a:lnTo>
              <a:lnTo>
                <a:pt x="0" y="166182"/>
              </a:lnTo>
              <a:lnTo>
                <a:pt x="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1DC80291-2016-48BD-9C5E-7CEE18B70A82}">
      <dsp:nvSpPr>
        <dsp:cNvPr id="0" name=""/>
        <dsp:cNvSpPr/>
      </dsp:nvSpPr>
      <dsp:spPr>
        <a:xfrm>
          <a:off x="1842520" y="3703610"/>
          <a:ext cx="2002943" cy="579786"/>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Hospital details &amp; Beds availability</a:t>
          </a:r>
        </a:p>
      </dsp:txBody>
      <dsp:txXfrm>
        <a:off x="1859501" y="3720591"/>
        <a:ext cx="1968981" cy="545824"/>
      </dsp:txXfrm>
    </dsp:sp>
    <dsp:sp modelId="{D3D17A0F-A0A1-4333-9FC6-FD305F3C07AE}">
      <dsp:nvSpPr>
        <dsp:cNvPr id="0" name=""/>
        <dsp:cNvSpPr/>
      </dsp:nvSpPr>
      <dsp:spPr>
        <a:xfrm>
          <a:off x="3903837" y="3371244"/>
          <a:ext cx="1188427" cy="332365"/>
        </a:xfrm>
        <a:custGeom>
          <a:avLst/>
          <a:gdLst/>
          <a:ahLst/>
          <a:cxnLst/>
          <a:rect l="0" t="0" r="0" b="0"/>
          <a:pathLst>
            <a:path>
              <a:moveTo>
                <a:pt x="0" y="0"/>
              </a:moveTo>
              <a:lnTo>
                <a:pt x="0" y="166182"/>
              </a:lnTo>
              <a:lnTo>
                <a:pt x="1188427" y="166182"/>
              </a:lnTo>
              <a:lnTo>
                <a:pt x="1188427"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C7C97440-0CDD-42F9-B3A0-7DF8B63E5BF6}">
      <dsp:nvSpPr>
        <dsp:cNvPr id="0" name=""/>
        <dsp:cNvSpPr/>
      </dsp:nvSpPr>
      <dsp:spPr>
        <a:xfrm>
          <a:off x="4219375" y="3703610"/>
          <a:ext cx="1745779" cy="573945"/>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Booking beds &amp; appointments</a:t>
          </a:r>
        </a:p>
      </dsp:txBody>
      <dsp:txXfrm>
        <a:off x="4236185" y="3720420"/>
        <a:ext cx="1712159" cy="540325"/>
      </dsp:txXfrm>
    </dsp:sp>
    <dsp:sp modelId="{DAA3DC2D-34E1-41CC-AE11-EE73126EA009}">
      <dsp:nvSpPr>
        <dsp:cNvPr id="0" name=""/>
        <dsp:cNvSpPr/>
      </dsp:nvSpPr>
      <dsp:spPr>
        <a:xfrm>
          <a:off x="5524120" y="1552224"/>
          <a:ext cx="224035" cy="332365"/>
        </a:xfrm>
        <a:custGeom>
          <a:avLst/>
          <a:gdLst/>
          <a:ahLst/>
          <a:cxnLst/>
          <a:rect l="0" t="0" r="0" b="0"/>
          <a:pathLst>
            <a:path>
              <a:moveTo>
                <a:pt x="224035" y="0"/>
              </a:moveTo>
              <a:lnTo>
                <a:pt x="224035" y="166182"/>
              </a:lnTo>
              <a:lnTo>
                <a:pt x="0" y="166182"/>
              </a:lnTo>
              <a:lnTo>
                <a:pt x="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6F11CF4D-C8C6-4128-8883-91FD692057B5}">
      <dsp:nvSpPr>
        <dsp:cNvPr id="0" name=""/>
        <dsp:cNvSpPr/>
      </dsp:nvSpPr>
      <dsp:spPr>
        <a:xfrm>
          <a:off x="4900934" y="1884589"/>
          <a:ext cx="1246371" cy="606118"/>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Vaccine information</a:t>
          </a:r>
        </a:p>
      </dsp:txBody>
      <dsp:txXfrm>
        <a:off x="4918687" y="1902342"/>
        <a:ext cx="1210865" cy="570612"/>
      </dsp:txXfrm>
    </dsp:sp>
    <dsp:sp modelId="{22A078F0-00D2-46A4-81C9-7B518F9DE2C8}">
      <dsp:nvSpPr>
        <dsp:cNvPr id="0" name=""/>
        <dsp:cNvSpPr/>
      </dsp:nvSpPr>
      <dsp:spPr>
        <a:xfrm>
          <a:off x="5478400" y="2490708"/>
          <a:ext cx="91440" cy="332365"/>
        </a:xfrm>
        <a:custGeom>
          <a:avLst/>
          <a:gdLst/>
          <a:ahLst/>
          <a:cxnLst/>
          <a:rect l="0" t="0" r="0" b="0"/>
          <a:pathLst>
            <a:path>
              <a:moveTo>
                <a:pt x="45720" y="0"/>
              </a:moveTo>
              <a:lnTo>
                <a:pt x="45720"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10FECC00-4609-46CF-9CFA-AB88155CEC9D}">
      <dsp:nvSpPr>
        <dsp:cNvPr id="0" name=""/>
        <dsp:cNvSpPr/>
      </dsp:nvSpPr>
      <dsp:spPr>
        <a:xfrm>
          <a:off x="4900934" y="2823074"/>
          <a:ext cx="1246371" cy="559080"/>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Booking slots</a:t>
          </a:r>
        </a:p>
      </dsp:txBody>
      <dsp:txXfrm>
        <a:off x="4917309" y="2839449"/>
        <a:ext cx="1213621" cy="526330"/>
      </dsp:txXfrm>
    </dsp:sp>
    <dsp:sp modelId="{036568DA-92F5-4D0A-9DAA-EC36BC3E0A78}">
      <dsp:nvSpPr>
        <dsp:cNvPr id="0" name=""/>
        <dsp:cNvSpPr/>
      </dsp:nvSpPr>
      <dsp:spPr>
        <a:xfrm>
          <a:off x="5748155" y="1552224"/>
          <a:ext cx="1620282" cy="332365"/>
        </a:xfrm>
        <a:custGeom>
          <a:avLst/>
          <a:gdLst/>
          <a:ahLst/>
          <a:cxnLst/>
          <a:rect l="0" t="0" r="0" b="0"/>
          <a:pathLst>
            <a:path>
              <a:moveTo>
                <a:pt x="0" y="0"/>
              </a:moveTo>
              <a:lnTo>
                <a:pt x="0" y="166182"/>
              </a:lnTo>
              <a:lnTo>
                <a:pt x="1620282" y="166182"/>
              </a:lnTo>
              <a:lnTo>
                <a:pt x="1620282" y="332365"/>
              </a:lnTo>
            </a:path>
          </a:pathLst>
        </a:custGeom>
        <a:noFill/>
        <a:ln w="15875" cap="flat" cmpd="sng" algn="ctr">
          <a:solidFill>
            <a:scrgbClr r="0" g="0" b="0"/>
          </a:solidFill>
          <a:prstDash val="solid"/>
          <a:tailEnd type="arrow"/>
        </a:ln>
        <a:effectLst/>
      </dsp:spPr>
      <dsp:style>
        <a:lnRef idx="2">
          <a:scrgbClr r="0" g="0" b="0"/>
        </a:lnRef>
        <a:fillRef idx="0">
          <a:scrgbClr r="0" g="0" b="0"/>
        </a:fillRef>
        <a:effectRef idx="0">
          <a:scrgbClr r="0" g="0" b="0"/>
        </a:effectRef>
        <a:fontRef idx="minor"/>
      </dsp:style>
    </dsp:sp>
    <dsp:sp modelId="{E16EB016-5506-49C8-A90D-0762892248E4}">
      <dsp:nvSpPr>
        <dsp:cNvPr id="0" name=""/>
        <dsp:cNvSpPr/>
      </dsp:nvSpPr>
      <dsp:spPr>
        <a:xfrm>
          <a:off x="6521217" y="1884589"/>
          <a:ext cx="1694441" cy="808545"/>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Suggestions &amp; guidelines </a:t>
          </a:r>
          <a:r>
            <a:rPr lang="en-US" sz="1600" kern="1200" dirty="0">
              <a:solidFill>
                <a:schemeClr val="tx1"/>
              </a:solidFill>
            </a:rPr>
            <a:t>based</a:t>
          </a:r>
          <a:r>
            <a:rPr lang="en-US" sz="1600" kern="1200" dirty="0"/>
            <a:t> on symptoms</a:t>
          </a:r>
        </a:p>
      </dsp:txBody>
      <dsp:txXfrm>
        <a:off x="6544898" y="1908270"/>
        <a:ext cx="1647079" cy="761183"/>
      </dsp:txXfrm>
    </dsp:sp>
    <dsp:sp modelId="{DE7FC530-654D-435A-A169-2816F63BCE1B}">
      <dsp:nvSpPr>
        <dsp:cNvPr id="0" name=""/>
        <dsp:cNvSpPr/>
      </dsp:nvSpPr>
      <dsp:spPr>
        <a:xfrm>
          <a:off x="4818845" y="691854"/>
          <a:ext cx="2678162" cy="332365"/>
        </a:xfrm>
        <a:custGeom>
          <a:avLst/>
          <a:gdLst/>
          <a:ahLst/>
          <a:cxnLst/>
          <a:rect l="0" t="0" r="0" b="0"/>
          <a:pathLst>
            <a:path>
              <a:moveTo>
                <a:pt x="0" y="0"/>
              </a:moveTo>
              <a:lnTo>
                <a:pt x="0" y="166182"/>
              </a:lnTo>
              <a:lnTo>
                <a:pt x="2678162" y="166182"/>
              </a:lnTo>
              <a:lnTo>
                <a:pt x="2678162" y="332365"/>
              </a:lnTo>
            </a:path>
          </a:pathLst>
        </a:custGeom>
        <a:noFill/>
        <a:ln w="15875" cap="flat" cmpd="sng" algn="ctr">
          <a:solidFill>
            <a:scrgbClr r="0" g="0" b="0"/>
          </a:solidFill>
          <a:prstDash val="solid"/>
          <a:headEnd type="none"/>
          <a:tailEnd type="arrow"/>
        </a:ln>
        <a:effectLst/>
      </dsp:spPr>
      <dsp:style>
        <a:lnRef idx="2">
          <a:scrgbClr r="0" g="0" b="0"/>
        </a:lnRef>
        <a:fillRef idx="0">
          <a:scrgbClr r="0" g="0" b="0"/>
        </a:fillRef>
        <a:effectRef idx="0">
          <a:scrgbClr r="0" g="0" b="0"/>
        </a:effectRef>
        <a:fontRef idx="minor"/>
      </dsp:style>
    </dsp:sp>
    <dsp:sp modelId="{7AC7C4C7-5BDE-4903-B1D4-3FB0797F607A}">
      <dsp:nvSpPr>
        <dsp:cNvPr id="0" name=""/>
        <dsp:cNvSpPr/>
      </dsp:nvSpPr>
      <dsp:spPr>
        <a:xfrm>
          <a:off x="6745252" y="1024219"/>
          <a:ext cx="1503510" cy="567722"/>
        </a:xfrm>
        <a:prstGeom prst="roundRect">
          <a:avLst>
            <a:gd name="adj" fmla="val 10000"/>
          </a:avLst>
        </a:prstGeom>
        <a:solidFill>
          <a:schemeClr val="l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Registration for new </a:t>
          </a:r>
          <a:r>
            <a:rPr lang="en-US" sz="1600" kern="1200" dirty="0">
              <a:solidFill>
                <a:schemeClr val="tx1"/>
              </a:solidFill>
            </a:rPr>
            <a:t>users</a:t>
          </a:r>
        </a:p>
      </dsp:txBody>
      <dsp:txXfrm>
        <a:off x="6761880" y="1040847"/>
        <a:ext cx="1470254" cy="5344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131F23-0F2F-4245-A86C-5C42BF0A912C}"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D9E7F-5572-437F-985D-B33775703F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11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31F23-0F2F-4245-A86C-5C42BF0A912C}"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387627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31F23-0F2F-4245-A86C-5C42BF0A912C}"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339842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31F23-0F2F-4245-A86C-5C42BF0A912C}"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262614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31F23-0F2F-4245-A86C-5C42BF0A912C}"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D9E7F-5572-437F-985D-B33775703F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27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31F23-0F2F-4245-A86C-5C42BF0A912C}"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112233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131F23-0F2F-4245-A86C-5C42BF0A912C}" type="datetimeFigureOut">
              <a:rPr lang="en-US" smtClean="0"/>
              <a:t>10-Feb-22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34103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131F23-0F2F-4245-A86C-5C42BF0A912C}" type="datetimeFigureOut">
              <a:rPr lang="en-US" smtClean="0"/>
              <a:t>10-Feb-22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77663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131F23-0F2F-4245-A86C-5C42BF0A912C}" type="datetimeFigureOut">
              <a:rPr lang="en-US" smtClean="0"/>
              <a:t>10-Feb-22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172794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131F23-0F2F-4245-A86C-5C42BF0A912C}" type="datetimeFigureOut">
              <a:rPr lang="en-US" smtClean="0"/>
              <a:t>10-Feb-22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3D9E7F-5572-437F-985D-B33775703F89}" type="slidenum">
              <a:rPr lang="en-US" smtClean="0"/>
              <a:t>‹#›</a:t>
            </a:fld>
            <a:endParaRPr lang="en-US"/>
          </a:p>
        </p:txBody>
      </p:sp>
    </p:spTree>
    <p:extLst>
      <p:ext uri="{BB962C8B-B14F-4D97-AF65-F5344CB8AC3E}">
        <p14:creationId xmlns:p14="http://schemas.microsoft.com/office/powerpoint/2010/main" val="44129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131F23-0F2F-4245-A86C-5C42BF0A912C}"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D9E7F-5572-437F-985D-B33775703F89}" type="slidenum">
              <a:rPr lang="en-US" smtClean="0"/>
              <a:t>‹#›</a:t>
            </a:fld>
            <a:endParaRPr lang="en-US"/>
          </a:p>
        </p:txBody>
      </p:sp>
    </p:spTree>
    <p:extLst>
      <p:ext uri="{BB962C8B-B14F-4D97-AF65-F5344CB8AC3E}">
        <p14:creationId xmlns:p14="http://schemas.microsoft.com/office/powerpoint/2010/main" val="217235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131F23-0F2F-4245-A86C-5C42BF0A912C}" type="datetimeFigureOut">
              <a:rPr lang="en-US" smtClean="0"/>
              <a:t>10-Feb-22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3D9E7F-5572-437F-985D-B33775703F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089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2350" y="0"/>
            <a:ext cx="10242550" cy="6494085"/>
          </a:xfrm>
          <a:prstGeom prst="rect">
            <a:avLst/>
          </a:prstGeom>
          <a:noFill/>
        </p:spPr>
        <p:txBody>
          <a:bodyPr wrap="square" rtlCol="0">
            <a:spAutoFit/>
          </a:bodyPr>
          <a:lstStyle/>
          <a:p>
            <a:pPr algn="ctr"/>
            <a:endParaRPr lang="en-GB" sz="2400" b="1"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endParaRPr>
          </a:p>
          <a:p>
            <a:pPr algn="ctr"/>
            <a:r>
              <a:rPr lang="en-GB" sz="2800" b="1"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rPr>
              <a:t>GUDLAVALLERU </a:t>
            </a:r>
            <a:r>
              <a:rPr lang="en-GB" sz="2800" b="1" dirty="0">
                <a:solidFill>
                  <a:srgbClr val="1D3A00"/>
                </a:solidFill>
                <a:latin typeface="Times New Roman" panose="02020603050405020304" pitchFamily="18" charset="0"/>
                <a:ea typeface="MS Mincho" panose="02020609040205080304" pitchFamily="49" charset="-128"/>
                <a:cs typeface="Courier New" panose="02070309020205020404" pitchFamily="49" charset="0"/>
              </a:rPr>
              <a:t>ENGINEERING </a:t>
            </a:r>
            <a:r>
              <a:rPr lang="en-GB" sz="2800" b="1"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rPr>
              <a:t>COLLEGE</a:t>
            </a:r>
          </a:p>
          <a:p>
            <a:pPr algn="ctr"/>
            <a:r>
              <a:rPr lang="en-GB" sz="2400"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rPr>
              <a:t>Department </a:t>
            </a:r>
            <a:r>
              <a:rPr lang="en-GB" sz="2400" dirty="0">
                <a:solidFill>
                  <a:srgbClr val="1D3A00"/>
                </a:solidFill>
                <a:latin typeface="Times New Roman" panose="02020603050405020304" pitchFamily="18" charset="0"/>
                <a:ea typeface="MS Mincho" panose="02020609040205080304" pitchFamily="49" charset="-128"/>
                <a:cs typeface="Courier New" panose="02070309020205020404" pitchFamily="49" charset="0"/>
              </a:rPr>
              <a:t>of Computer Science and Engineering</a:t>
            </a:r>
          </a:p>
          <a:p>
            <a:pPr algn="ctr"/>
            <a:endParaRPr lang="en-GB" sz="2400"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endParaRPr>
          </a:p>
          <a:p>
            <a:pPr algn="ctr"/>
            <a:r>
              <a:rPr lang="en-GB" sz="2400" b="1"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rPr>
              <a:t>MINI PROJECT</a:t>
            </a:r>
          </a:p>
          <a:p>
            <a:pPr algn="ctr"/>
            <a:r>
              <a:rPr lang="en-GB" sz="2000" dirty="0" smtClean="0">
                <a:solidFill>
                  <a:srgbClr val="1D3A00"/>
                </a:solidFill>
                <a:latin typeface="Times New Roman" panose="02020603050405020304" pitchFamily="18" charset="0"/>
                <a:ea typeface="MS Mincho" panose="02020609040205080304" pitchFamily="49" charset="-128"/>
                <a:cs typeface="Courier New" panose="02070309020205020404" pitchFamily="49" charset="0"/>
              </a:rPr>
              <a:t>On</a:t>
            </a:r>
          </a:p>
          <a:p>
            <a:pPr algn="ctr"/>
            <a:endParaRPr lang="en-GB" sz="2000" dirty="0">
              <a:solidFill>
                <a:srgbClr val="1D3A00"/>
              </a:solidFill>
              <a:latin typeface="Times New Roman" panose="02020603050405020304" pitchFamily="18" charset="0"/>
              <a:ea typeface="MS Mincho" panose="02020609040205080304" pitchFamily="49" charset="-128"/>
              <a:cs typeface="Courier New" panose="02070309020205020404" pitchFamily="49" charset="0"/>
            </a:endParaRPr>
          </a:p>
          <a:p>
            <a:pPr algn="ctr"/>
            <a:r>
              <a:rPr lang="en-GB" sz="3200" b="1" dirty="0" smtClean="0">
                <a:solidFill>
                  <a:schemeClr val="accent2">
                    <a:lumMod val="75000"/>
                  </a:schemeClr>
                </a:solidFill>
                <a:latin typeface="Trebuchet MS" panose="020B0603020202020204" pitchFamily="34" charset="0"/>
                <a:ea typeface="MS Mincho" panose="02020609040205080304" pitchFamily="49" charset="-128"/>
                <a:cs typeface="Courier New" panose="02070309020205020404" pitchFamily="49" charset="0"/>
              </a:rPr>
              <a:t>COVID-19 Hospitals and Vaccine Management System</a:t>
            </a:r>
          </a:p>
          <a:p>
            <a:pPr algn="ctr"/>
            <a:endParaRPr lang="en-GB" sz="2400" dirty="0" smtClean="0">
              <a:solidFill>
                <a:schemeClr val="accent4">
                  <a:lumMod val="50000"/>
                </a:schemeClr>
              </a:solidFill>
              <a:latin typeface="Trebuchet MS" panose="020B0603020202020204" pitchFamily="34" charset="0"/>
              <a:ea typeface="MS Mincho" panose="02020609040205080304" pitchFamily="49" charset="-128"/>
              <a:cs typeface="Courier New" panose="02070309020205020404" pitchFamily="49" charset="0"/>
            </a:endParaRPr>
          </a:p>
          <a:p>
            <a:pPr algn="ctr"/>
            <a:r>
              <a:rPr lang="en-GB" dirty="0" smtClean="0">
                <a:solidFill>
                  <a:schemeClr val="accent4">
                    <a:lumMod val="50000"/>
                  </a:schemeClr>
                </a:solidFill>
                <a:latin typeface="Trebuchet MS" panose="020B0603020202020204" pitchFamily="34" charset="0"/>
                <a:ea typeface="MS Mincho" panose="02020609040205080304" pitchFamily="49" charset="-128"/>
                <a:cs typeface="Courier New" panose="02070309020205020404" pitchFamily="49" charset="0"/>
              </a:rPr>
              <a:t>Under </a:t>
            </a:r>
            <a:r>
              <a:rPr lang="en-GB" dirty="0">
                <a:solidFill>
                  <a:schemeClr val="accent4">
                    <a:lumMod val="50000"/>
                  </a:schemeClr>
                </a:solidFill>
                <a:latin typeface="Trebuchet MS" panose="020B0603020202020204" pitchFamily="34" charset="0"/>
                <a:ea typeface="MS Mincho" panose="02020609040205080304" pitchFamily="49" charset="-128"/>
                <a:cs typeface="Courier New" panose="02070309020205020404" pitchFamily="49" charset="0"/>
              </a:rPr>
              <a:t>the guidance </a:t>
            </a:r>
            <a:r>
              <a:rPr lang="en-GB" dirty="0" smtClean="0">
                <a:solidFill>
                  <a:schemeClr val="accent4">
                    <a:lumMod val="50000"/>
                  </a:schemeClr>
                </a:solidFill>
                <a:latin typeface="Trebuchet MS" panose="020B0603020202020204" pitchFamily="34" charset="0"/>
                <a:ea typeface="MS Mincho" panose="02020609040205080304" pitchFamily="49" charset="-128"/>
                <a:cs typeface="Courier New" panose="02070309020205020404" pitchFamily="49" charset="0"/>
              </a:rPr>
              <a:t>of</a:t>
            </a:r>
          </a:p>
          <a:p>
            <a:pPr algn="ctr"/>
            <a:r>
              <a:rPr lang="en-GB" sz="2400" b="1" dirty="0" err="1" smtClean="0">
                <a:solidFill>
                  <a:srgbClr val="13234F"/>
                </a:solidFill>
                <a:latin typeface="Trebuchet MS" panose="020B0603020202020204" pitchFamily="34" charset="0"/>
                <a:ea typeface="MS Mincho" panose="02020609040205080304" pitchFamily="49" charset="-128"/>
                <a:cs typeface="Courier New" panose="02070309020205020404" pitchFamily="49" charset="0"/>
              </a:rPr>
              <a:t>Dr.</a:t>
            </a:r>
            <a:r>
              <a:rPr lang="en-GB" sz="2400" b="1" dirty="0">
                <a:solidFill>
                  <a:srgbClr val="13234F"/>
                </a:solidFill>
                <a:latin typeface="Trebuchet MS" panose="020B0603020202020204" pitchFamily="34" charset="0"/>
                <a:ea typeface="MS Mincho" panose="02020609040205080304" pitchFamily="49" charset="-128"/>
                <a:cs typeface="Courier New" panose="02070309020205020404" pitchFamily="49" charset="0"/>
              </a:rPr>
              <a:t> </a:t>
            </a:r>
            <a:r>
              <a:rPr lang="en-GB" sz="2400" b="1" dirty="0" smtClean="0">
                <a:solidFill>
                  <a:srgbClr val="13234F"/>
                </a:solidFill>
                <a:latin typeface="Trebuchet MS" panose="020B0603020202020204" pitchFamily="34" charset="0"/>
                <a:ea typeface="MS Mincho" panose="02020609040205080304" pitchFamily="49" charset="-128"/>
                <a:cs typeface="Courier New" panose="02070309020205020404" pitchFamily="49" charset="0"/>
              </a:rPr>
              <a:t>G. </a:t>
            </a:r>
            <a:r>
              <a:rPr lang="en-GB" sz="2400" b="1" dirty="0" err="1" smtClean="0">
                <a:solidFill>
                  <a:srgbClr val="13234F"/>
                </a:solidFill>
                <a:latin typeface="Trebuchet MS" panose="020B0603020202020204" pitchFamily="34" charset="0"/>
                <a:ea typeface="MS Mincho" panose="02020609040205080304" pitchFamily="49" charset="-128"/>
                <a:cs typeface="Courier New" panose="02070309020205020404" pitchFamily="49" charset="0"/>
              </a:rPr>
              <a:t>Sridevi</a:t>
            </a:r>
            <a:endParaRPr lang="en-GB" sz="2400" b="1" dirty="0" smtClean="0">
              <a:solidFill>
                <a:srgbClr val="13234F"/>
              </a:solidFill>
              <a:latin typeface="Trebuchet MS" panose="020B0603020202020204" pitchFamily="34" charset="0"/>
              <a:ea typeface="MS Mincho" panose="02020609040205080304" pitchFamily="49" charset="-128"/>
              <a:cs typeface="Courier New" panose="02070309020205020404" pitchFamily="49" charset="0"/>
            </a:endParaRPr>
          </a:p>
          <a:p>
            <a:pPr algn="ctr"/>
            <a:r>
              <a:rPr lang="en-US" sz="2000" dirty="0" smtClean="0"/>
              <a:t> </a:t>
            </a:r>
            <a:r>
              <a:rPr lang="en-US" sz="2000" dirty="0"/>
              <a:t>Associate Professor, Department of CSE </a:t>
            </a:r>
            <a:endParaRPr lang="en-US" sz="2000" dirty="0" smtClean="0"/>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By</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19481A05L8 – Sk. </a:t>
            </a:r>
            <a:r>
              <a:rPr lang="en-US" sz="2000" dirty="0" err="1" smtClean="0">
                <a:latin typeface="Times New Roman" panose="02020603050405020304" pitchFamily="18" charset="0"/>
                <a:cs typeface="Times New Roman" panose="02020603050405020304" pitchFamily="18" charset="0"/>
              </a:rPr>
              <a:t>Farheen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19481A05O3 – V. </a:t>
            </a:r>
            <a:r>
              <a:rPr lang="en-US" sz="2000" dirty="0" err="1" smtClean="0">
                <a:latin typeface="Times New Roman" panose="02020603050405020304" pitchFamily="18" charset="0"/>
                <a:cs typeface="Times New Roman" panose="02020603050405020304" pitchFamily="18" charset="0"/>
              </a:rPr>
              <a:t>Venkata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Teja</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20485A0523– V. Mohan Sai</a:t>
            </a:r>
            <a:br>
              <a:rPr lang="en-US" sz="2000" dirty="0" smtClean="0">
                <a:latin typeface="Times New Roman" panose="02020603050405020304" pitchFamily="18" charset="0"/>
                <a:cs typeface="Times New Roman" panose="02020603050405020304" pitchFamily="18" charset="0"/>
              </a:rPr>
            </a:br>
            <a:endParaRPr lang="en-US" sz="2000" dirty="0" smtClean="0"/>
          </a:p>
          <a:p>
            <a:endParaRPr lang="en-GB" dirty="0">
              <a:solidFill>
                <a:schemeClr val="accent4">
                  <a:lumMod val="50000"/>
                </a:schemeClr>
              </a:solidFill>
              <a:latin typeface="Trebuchet MS" panose="020B0603020202020204" pitchFamily="34" charset="0"/>
              <a:ea typeface="MS Mincho" panose="02020609040205080304" pitchFamily="49" charset="-128"/>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050" y="293076"/>
            <a:ext cx="1206500" cy="1206500"/>
          </a:xfrm>
          <a:prstGeom prst="rect">
            <a:avLst/>
          </a:prstGeom>
        </p:spPr>
      </p:pic>
    </p:spTree>
    <p:extLst>
      <p:ext uri="{BB962C8B-B14F-4D97-AF65-F5344CB8AC3E}">
        <p14:creationId xmlns:p14="http://schemas.microsoft.com/office/powerpoint/2010/main" val="205553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Clr>
                <a:schemeClr val="accent3">
                  <a:lumMod val="75000"/>
                </a:schemeClr>
              </a:buClr>
              <a:buNone/>
            </a:pPr>
            <a:endParaRPr lang="en-US" dirty="0" smtClean="0"/>
          </a:p>
          <a:p>
            <a:pPr>
              <a:buClr>
                <a:schemeClr val="accent3">
                  <a:lumMod val="75000"/>
                </a:schemeClr>
              </a:buClr>
              <a:buFont typeface="Wingdings" panose="05000000000000000000" pitchFamily="2" charset="2"/>
              <a:buChar char="§"/>
            </a:pPr>
            <a:r>
              <a:rPr lang="en-US" dirty="0" smtClean="0"/>
              <a:t> Abstract</a:t>
            </a:r>
          </a:p>
          <a:p>
            <a:pPr>
              <a:buClr>
                <a:schemeClr val="accent3">
                  <a:lumMod val="75000"/>
                </a:schemeClr>
              </a:buClr>
              <a:buFont typeface="Wingdings" panose="05000000000000000000" pitchFamily="2" charset="2"/>
              <a:buChar char="§"/>
            </a:pPr>
            <a:r>
              <a:rPr lang="en-US" dirty="0" smtClean="0"/>
              <a:t> Introduction</a:t>
            </a:r>
          </a:p>
          <a:p>
            <a:pPr>
              <a:buClr>
                <a:schemeClr val="accent3">
                  <a:lumMod val="75000"/>
                </a:schemeClr>
              </a:buClr>
              <a:buFont typeface="Wingdings" panose="05000000000000000000" pitchFamily="2" charset="2"/>
              <a:buChar char="§"/>
            </a:pPr>
            <a:r>
              <a:rPr lang="en-US" dirty="0" smtClean="0"/>
              <a:t> Existing Method</a:t>
            </a:r>
          </a:p>
          <a:p>
            <a:pPr>
              <a:buClr>
                <a:schemeClr val="accent3">
                  <a:lumMod val="75000"/>
                </a:schemeClr>
              </a:buClr>
              <a:buFont typeface="Wingdings" panose="05000000000000000000" pitchFamily="2" charset="2"/>
              <a:buChar char="§"/>
            </a:pPr>
            <a:r>
              <a:rPr lang="en-US" dirty="0"/>
              <a:t>  Proposed </a:t>
            </a:r>
            <a:r>
              <a:rPr lang="en-US" dirty="0" smtClean="0"/>
              <a:t>Method</a:t>
            </a:r>
          </a:p>
          <a:p>
            <a:pPr>
              <a:buClr>
                <a:schemeClr val="accent3">
                  <a:lumMod val="75000"/>
                </a:schemeClr>
              </a:buClr>
              <a:buFont typeface="Wingdings" panose="05000000000000000000" pitchFamily="2" charset="2"/>
              <a:buChar char="§"/>
            </a:pPr>
            <a:r>
              <a:rPr lang="en-US" dirty="0" smtClean="0"/>
              <a:t> Architecture Process Flow</a:t>
            </a:r>
          </a:p>
          <a:p>
            <a:pPr>
              <a:buClr>
                <a:schemeClr val="accent3">
                  <a:lumMod val="75000"/>
                </a:schemeClr>
              </a:buClr>
              <a:buFont typeface="Wingdings" panose="05000000000000000000" pitchFamily="2" charset="2"/>
              <a:buChar char="§"/>
            </a:pPr>
            <a:endParaRPr lang="en-US" dirty="0" smtClean="0"/>
          </a:p>
        </p:txBody>
      </p:sp>
    </p:spTree>
    <p:extLst>
      <p:ext uri="{BB962C8B-B14F-4D97-AF65-F5344CB8AC3E}">
        <p14:creationId xmlns:p14="http://schemas.microsoft.com/office/powerpoint/2010/main" val="51365157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4" name="Content Placeholder 3"/>
          <p:cNvSpPr>
            <a:spLocks noGrp="1"/>
          </p:cNvSpPr>
          <p:nvPr>
            <p:ph idx="1"/>
          </p:nvPr>
        </p:nvSpPr>
        <p:spPr/>
        <p:txBody>
          <a:bodyPr>
            <a:normAutofit/>
          </a:bodyPr>
          <a:lstStyle/>
          <a:p>
            <a:r>
              <a:rPr lang="en-US" dirty="0"/>
              <a:t>COVID-19 </a:t>
            </a:r>
            <a:r>
              <a:rPr lang="en-US" dirty="0" smtClean="0"/>
              <a:t>has become </a:t>
            </a:r>
            <a:r>
              <a:rPr lang="en-US" dirty="0"/>
              <a:t>a life-threatening problem. It impacted the world both socially and economically. It’s been around 2 years but still people are facing many difficulties in finding hospitals that diagnose COVID-19 and vacant beds for treatment. These </a:t>
            </a:r>
            <a:r>
              <a:rPr lang="en-US" dirty="0" smtClean="0"/>
              <a:t>days, after </a:t>
            </a:r>
            <a:r>
              <a:rPr lang="en-US" dirty="0"/>
              <a:t>people get infected, they get into confusion with their health condition and availability of hospital appointments. Also, some of the patients are losing their life without proper idea about the remedies, diagnosis and hospital bed vacancy. So, to overcome this, we need a platform that gives nearby available hospital information, also to book the appointments, available beds in hospitals at their preferred locations with ease. </a:t>
            </a:r>
          </a:p>
          <a:p>
            <a:r>
              <a:rPr lang="en-US" dirty="0"/>
              <a:t>To stay safe from COVID-19 infection, one of the main measures, is to get vaccinated. Vaccination gives immunity to human body against coronavirus. So, each and every person has a responsibility to get vaccinated. Also, to get vaccinated there must be good visibility regarding vaccination centers and slots availability. So, it would be very helpful to have a website to know all the information and to book the vaccination slots.</a:t>
            </a:r>
          </a:p>
        </p:txBody>
      </p:sp>
    </p:spTree>
    <p:extLst>
      <p:ext uri="{BB962C8B-B14F-4D97-AF65-F5344CB8AC3E}">
        <p14:creationId xmlns:p14="http://schemas.microsoft.com/office/powerpoint/2010/main" val="6141890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1097280" y="1845734"/>
            <a:ext cx="10058400" cy="4377266"/>
          </a:xfrm>
        </p:spPr>
        <p:txBody>
          <a:bodyPr>
            <a:normAutofit/>
          </a:bodyPr>
          <a:lstStyle/>
          <a:p>
            <a:r>
              <a:rPr lang="en-US" dirty="0"/>
              <a:t>Our project is about creating a website that gives the information about the nearby hospitals and allows to take appointments, book beds if prescribed. </a:t>
            </a:r>
            <a:endParaRPr lang="en-US" dirty="0" smtClean="0"/>
          </a:p>
          <a:p>
            <a:r>
              <a:rPr lang="en-US" dirty="0" smtClean="0"/>
              <a:t>Also</a:t>
            </a:r>
            <a:r>
              <a:rPr lang="en-US" dirty="0"/>
              <a:t>, to book available slots of vaccination, along with the suggestions and guidelines based on symptoms severity. </a:t>
            </a:r>
          </a:p>
          <a:p>
            <a:r>
              <a:rPr lang="en-US" b="1" dirty="0"/>
              <a:t>Software </a:t>
            </a:r>
            <a:r>
              <a:rPr lang="en-US" b="1" dirty="0" smtClean="0"/>
              <a:t>Required: </a:t>
            </a:r>
            <a:r>
              <a:rPr lang="en-US" dirty="0" err="1" smtClean="0"/>
              <a:t>Xampp</a:t>
            </a:r>
            <a:r>
              <a:rPr lang="en-US" dirty="0" smtClean="0"/>
              <a:t>, notepad</a:t>
            </a:r>
            <a:r>
              <a:rPr lang="en-US" dirty="0"/>
              <a:t>++</a:t>
            </a:r>
          </a:p>
          <a:p>
            <a:r>
              <a:rPr lang="en-US" b="1" dirty="0" smtClean="0"/>
              <a:t>Domain</a:t>
            </a:r>
            <a:r>
              <a:rPr lang="en-US" dirty="0"/>
              <a:t>: Web technology</a:t>
            </a:r>
          </a:p>
          <a:p>
            <a:r>
              <a:rPr lang="en-US" b="1" dirty="0"/>
              <a:t>Front end:</a:t>
            </a:r>
            <a:r>
              <a:rPr lang="en-US" dirty="0"/>
              <a:t> HTML, CSS, </a:t>
            </a:r>
            <a:r>
              <a:rPr lang="en-US" dirty="0" smtClean="0"/>
              <a:t>JavaScript</a:t>
            </a:r>
            <a:endParaRPr lang="en-US" dirty="0"/>
          </a:p>
          <a:p>
            <a:r>
              <a:rPr lang="en-US" b="1" dirty="0"/>
              <a:t>Back end</a:t>
            </a:r>
            <a:r>
              <a:rPr lang="en-US" dirty="0"/>
              <a:t>: PHP, MySQL</a:t>
            </a:r>
          </a:p>
        </p:txBody>
      </p:sp>
    </p:spTree>
    <p:extLst>
      <p:ext uri="{BB962C8B-B14F-4D97-AF65-F5344CB8AC3E}">
        <p14:creationId xmlns:p14="http://schemas.microsoft.com/office/powerpoint/2010/main" val="293552432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a:t>
            </a:r>
            <a:r>
              <a:rPr lang="en-US" dirty="0" smtClean="0"/>
              <a:t>Method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To monitor present COVID-19 situation we have many platforms that analyze and display </a:t>
            </a:r>
            <a:r>
              <a:rPr lang="en-US" dirty="0"/>
              <a:t>statistics</a:t>
            </a:r>
            <a:r>
              <a:rPr lang="en-US" dirty="0" smtClean="0"/>
              <a:t> of COVID infected victims. Also about </a:t>
            </a:r>
            <a:r>
              <a:rPr lang="en-US" dirty="0"/>
              <a:t>availability </a:t>
            </a:r>
            <a:r>
              <a:rPr lang="en-US" dirty="0" smtClean="0"/>
              <a:t>of vaccination slots and bookings. </a:t>
            </a:r>
          </a:p>
          <a:p>
            <a:pPr>
              <a:buFont typeface="Wingdings" panose="05000000000000000000" pitchFamily="2" charset="2"/>
              <a:buChar char="q"/>
            </a:pPr>
            <a:r>
              <a:rPr lang="en-US" dirty="0"/>
              <a:t> </a:t>
            </a:r>
            <a:r>
              <a:rPr lang="en-US" dirty="0" smtClean="0"/>
              <a:t>But there’s no source to know hospitals that diagnose COVID and their availability of appointments and beds.</a:t>
            </a:r>
          </a:p>
          <a:p>
            <a:pPr>
              <a:buFont typeface="Wingdings" panose="05000000000000000000" pitchFamily="2" charset="2"/>
              <a:buChar char="q"/>
            </a:pPr>
            <a:r>
              <a:rPr lang="en-US" dirty="0"/>
              <a:t> </a:t>
            </a:r>
            <a:r>
              <a:rPr lang="en-US" dirty="0" smtClean="0"/>
              <a:t>At present, patients have only one way of taking appointments that is by visiting hospitals, clinics which is not good for their health condition and this also leads to the rapid spread of infection.</a:t>
            </a:r>
          </a:p>
          <a:p>
            <a:pPr>
              <a:buFont typeface="Wingdings" panose="05000000000000000000" pitchFamily="2" charset="2"/>
              <a:buChar char="q"/>
            </a:pPr>
            <a:r>
              <a:rPr lang="en-US" dirty="0" smtClean="0"/>
              <a:t> Having platform that provides nearby hospitals’ information, beds, appointment availability collectively makes user to find all required COVID info at one place. </a:t>
            </a:r>
          </a:p>
        </p:txBody>
      </p:sp>
    </p:spTree>
    <p:extLst>
      <p:ext uri="{BB962C8B-B14F-4D97-AF65-F5344CB8AC3E}">
        <p14:creationId xmlns:p14="http://schemas.microsoft.com/office/powerpoint/2010/main" val="223213093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Method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Our COVID-19 Hospitals and Vaccine Management Website provides all related information including nearby hospitals, appointments, bed availability, vaccine slot booking at one place.</a:t>
            </a:r>
          </a:p>
          <a:p>
            <a:pPr>
              <a:buFont typeface="Wingdings" panose="05000000000000000000" pitchFamily="2" charset="2"/>
              <a:buChar char="q"/>
            </a:pPr>
            <a:r>
              <a:rPr lang="en-US" dirty="0"/>
              <a:t> </a:t>
            </a:r>
            <a:r>
              <a:rPr lang="en-US" dirty="0" smtClean="0"/>
              <a:t>In addition to this, it also specifies the severity of infection by taking self-assessment based on the symptoms’ input given by user and provides suggestions.</a:t>
            </a:r>
          </a:p>
          <a:p>
            <a:pPr>
              <a:buFont typeface="Wingdings" panose="05000000000000000000" pitchFamily="2" charset="2"/>
              <a:buChar char="q"/>
            </a:pPr>
            <a:r>
              <a:rPr lang="en-US" dirty="0"/>
              <a:t> </a:t>
            </a:r>
            <a:r>
              <a:rPr lang="en-US" dirty="0" smtClean="0"/>
              <a:t>Our website have two logins, one for user and other for admin.</a:t>
            </a:r>
          </a:p>
          <a:p>
            <a:pPr>
              <a:buFont typeface="Wingdings" panose="05000000000000000000" pitchFamily="2" charset="2"/>
              <a:buChar char="q"/>
            </a:pPr>
            <a:r>
              <a:rPr lang="en-US" dirty="0"/>
              <a:t> </a:t>
            </a:r>
            <a:r>
              <a:rPr lang="en-US" dirty="0" smtClean="0"/>
              <a:t>The supervisors of each hospital and vaccinated rooms are the admins who approves the appointments and updates the information.</a:t>
            </a:r>
          </a:p>
          <a:p>
            <a:pPr>
              <a:buFont typeface="Wingdings" panose="05000000000000000000" pitchFamily="2" charset="2"/>
              <a:buChar char="q"/>
            </a:pPr>
            <a:r>
              <a:rPr lang="en-US" dirty="0"/>
              <a:t> </a:t>
            </a:r>
            <a:r>
              <a:rPr lang="en-US" dirty="0" smtClean="0"/>
              <a:t>Users can find three options – hospitals info &amp; appointments, vaccine slot availability &amp; booking, self assessment based on symptoms.</a:t>
            </a:r>
            <a:endParaRPr lang="en-US" dirty="0"/>
          </a:p>
        </p:txBody>
      </p:sp>
    </p:spTree>
    <p:extLst>
      <p:ext uri="{BB962C8B-B14F-4D97-AF65-F5344CB8AC3E}">
        <p14:creationId xmlns:p14="http://schemas.microsoft.com/office/powerpoint/2010/main" val="188901394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07962"/>
            <a:ext cx="10058400" cy="1329397"/>
          </a:xfrm>
        </p:spPr>
        <p:txBody>
          <a:bodyPr/>
          <a:lstStyle/>
          <a:p>
            <a:pPr algn="ctr"/>
            <a:r>
              <a:rPr lang="en-US" dirty="0" smtClean="0"/>
              <a:t>Process Flow</a:t>
            </a:r>
            <a:endParaRPr lang="en-US" dirty="0"/>
          </a:p>
        </p:txBody>
      </p:sp>
      <p:sp>
        <p:nvSpPr>
          <p:cNvPr id="4" name="Rectangle 2"/>
          <p:cNvSpPr>
            <a:spLocks noChangeArrowheads="1"/>
          </p:cNvSpPr>
          <p:nvPr/>
        </p:nvSpPr>
        <p:spPr bwMode="auto">
          <a:xfrm>
            <a:off x="1282700" y="1917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2276080728"/>
              </p:ext>
            </p:extLst>
          </p:nvPr>
        </p:nvGraphicFramePr>
        <p:xfrm>
          <a:off x="1443355" y="1737360"/>
          <a:ext cx="9366250" cy="4424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6788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ank you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1840" y="3139776"/>
            <a:ext cx="5289453" cy="1544839"/>
          </a:xfrm>
          <a:prstGeom prst="rect">
            <a:avLst/>
          </a:prstGeom>
          <a:effectLst>
            <a:outerShdw blurRad="12700" dir="5400000" algn="ctr" rotWithShape="0">
              <a:srgbClr val="000000">
                <a:alpha val="43137"/>
              </a:srgbClr>
            </a:outerShdw>
          </a:effectLst>
        </p:spPr>
      </p:pic>
    </p:spTree>
    <p:extLst>
      <p:ext uri="{BB962C8B-B14F-4D97-AF65-F5344CB8AC3E}">
        <p14:creationId xmlns:p14="http://schemas.microsoft.com/office/powerpoint/2010/main" val="3479759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1480</TotalTime>
  <Words>620</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Calibri Light</vt:lpstr>
      <vt:lpstr>Courier New</vt:lpstr>
      <vt:lpstr>MS Mincho</vt:lpstr>
      <vt:lpstr>Times New Roman</vt:lpstr>
      <vt:lpstr>Trebuchet MS</vt:lpstr>
      <vt:lpstr>Wingdings</vt:lpstr>
      <vt:lpstr>Retrospect</vt:lpstr>
      <vt:lpstr>PowerPoint Presentation</vt:lpstr>
      <vt:lpstr>Table of Contents</vt:lpstr>
      <vt:lpstr>Abstract</vt:lpstr>
      <vt:lpstr>Introduction</vt:lpstr>
      <vt:lpstr>Existing Method</vt:lpstr>
      <vt:lpstr>Proposed Method</vt:lpstr>
      <vt:lpstr>Process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34</cp:revision>
  <dcterms:created xsi:type="dcterms:W3CDTF">2022-02-04T07:16:18Z</dcterms:created>
  <dcterms:modified xsi:type="dcterms:W3CDTF">2022-02-10T07:13:19Z</dcterms:modified>
</cp:coreProperties>
</file>