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9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0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C9FA25-AE0A-4083-8209-8BEE508D6209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234252-854C-4E8D-88F8-363297EDC4C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6E5A-CDA7-0879-A82A-A1E1BA74C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Cash Flow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88C2A-BC19-3E9C-D560-AD2212AB1CB9}"/>
              </a:ext>
            </a:extLst>
          </p:cNvPr>
          <p:cNvSpPr txBox="1"/>
          <p:nvPr/>
        </p:nvSpPr>
        <p:spPr>
          <a:xfrm>
            <a:off x="7898296" y="4717773"/>
            <a:ext cx="337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Farheen Qaiser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M.PHIL-23F-02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3602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5673-002B-E369-6BA6-7E465284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Display" panose="020B0004020202020204" pitchFamily="34" charset="0"/>
              </a:rPr>
              <a:t>What is a Cash Flow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EEA2-4FBA-77C3-6833-2A6C4FDF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2762"/>
            <a:ext cx="6269696" cy="354790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 cash flow statement is a financial statement that provides a detailed account of the inflows and outflows of cash within an organization over a specified period of time, typically a fiscal quarter or year. It presents a summary of how a company manages its cash position, offering insights into its liquidity and ability to meet its financial obligations.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BFDE1-6234-2F1D-6E39-0169358E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76" y="1904768"/>
            <a:ext cx="3953032" cy="39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5BE6-0C4F-0F3C-F2C8-D5B1BF0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Classification of Cash Flow Statement: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C2C97-167F-0428-3030-AE479E691176}"/>
              </a:ext>
            </a:extLst>
          </p:cNvPr>
          <p:cNvGrpSpPr/>
          <p:nvPr/>
        </p:nvGrpSpPr>
        <p:grpSpPr>
          <a:xfrm>
            <a:off x="3062853" y="1832374"/>
            <a:ext cx="6066294" cy="4288448"/>
            <a:chOff x="3062853" y="1858878"/>
            <a:chExt cx="6066294" cy="42884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CE9F8A-00D6-575B-D1B7-95FECA0B7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853" y="1858878"/>
              <a:ext cx="6066294" cy="428844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4F8098-D2CD-BF15-34F6-EAC0DB4C28B6}"/>
                </a:ext>
              </a:extLst>
            </p:cNvPr>
            <p:cNvSpPr/>
            <p:nvPr/>
          </p:nvSpPr>
          <p:spPr>
            <a:xfrm>
              <a:off x="7328452" y="5804452"/>
              <a:ext cx="1800695" cy="342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5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E36C-71FE-9BEB-E3FF-FBF0700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ptos Display" panose="020B0004020202020204" pitchFamily="34" charset="0"/>
              </a:rPr>
              <a:t>How to prepare a Cash Flow Statement?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67C2E4-5B99-57DA-B0DF-09F355E95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8" y="2406868"/>
            <a:ext cx="9412844" cy="2477064"/>
          </a:xfrm>
        </p:spPr>
      </p:pic>
    </p:spTree>
    <p:extLst>
      <p:ext uri="{BB962C8B-B14F-4D97-AF65-F5344CB8AC3E}">
        <p14:creationId xmlns:p14="http://schemas.microsoft.com/office/powerpoint/2010/main" val="91181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D6CC-78C1-93E2-9006-66B9A80B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How Cash Flow is calculated?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3FFF97-1359-ED7B-CD77-945FF622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05088"/>
            <a:ext cx="5791200" cy="2505075"/>
          </a:xfrm>
        </p:spPr>
      </p:pic>
    </p:spTree>
    <p:extLst>
      <p:ext uri="{BB962C8B-B14F-4D97-AF65-F5344CB8AC3E}">
        <p14:creationId xmlns:p14="http://schemas.microsoft.com/office/powerpoint/2010/main" val="33400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6CC9-98CA-C48E-F980-CB7192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Purpose of a Cash Flow Statement: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B1E1D9-1CF0-B787-CA09-16514F6DAF7F}"/>
              </a:ext>
            </a:extLst>
          </p:cNvPr>
          <p:cNvGrpSpPr/>
          <p:nvPr/>
        </p:nvGrpSpPr>
        <p:grpSpPr>
          <a:xfrm>
            <a:off x="1696279" y="1878425"/>
            <a:ext cx="8454886" cy="4173932"/>
            <a:chOff x="1696279" y="1878425"/>
            <a:chExt cx="8454886" cy="41739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A43375-9DC7-490A-6037-8E33B5380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279" y="1878425"/>
              <a:ext cx="8454886" cy="417393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9CA44A-963C-C30A-7168-D21CB664083F}"/>
                </a:ext>
              </a:extLst>
            </p:cNvPr>
            <p:cNvSpPr/>
            <p:nvPr/>
          </p:nvSpPr>
          <p:spPr>
            <a:xfrm>
              <a:off x="1696279" y="5658678"/>
              <a:ext cx="1855304" cy="3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9A66C-2818-C968-62E9-B5DD464FE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326474"/>
            <a:ext cx="10336696" cy="5843104"/>
          </a:xfrm>
        </p:spPr>
      </p:pic>
    </p:spTree>
    <p:extLst>
      <p:ext uri="{BB962C8B-B14F-4D97-AF65-F5344CB8AC3E}">
        <p14:creationId xmlns:p14="http://schemas.microsoft.com/office/powerpoint/2010/main" val="1356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165</TotalTime>
  <Words>107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Display</vt:lpstr>
      <vt:lpstr>Arial</vt:lpstr>
      <vt:lpstr>Calibri</vt:lpstr>
      <vt:lpstr>Calibri Light</vt:lpstr>
      <vt:lpstr>Söhne</vt:lpstr>
      <vt:lpstr>Retrospect</vt:lpstr>
      <vt:lpstr>Cash Flow Statement</vt:lpstr>
      <vt:lpstr>What is a Cash Flow Statement?</vt:lpstr>
      <vt:lpstr>Classification of Cash Flow Statement:</vt:lpstr>
      <vt:lpstr>How to prepare a Cash Flow Statement?</vt:lpstr>
      <vt:lpstr>How Cash Flow is calculated?</vt:lpstr>
      <vt:lpstr>Purpose of a Cash Flow Statement: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Flow Statement</dc:title>
  <dc:creator>BZU</dc:creator>
  <cp:lastModifiedBy>BZU</cp:lastModifiedBy>
  <cp:revision>6</cp:revision>
  <dcterms:created xsi:type="dcterms:W3CDTF">2023-10-16T01:30:03Z</dcterms:created>
  <dcterms:modified xsi:type="dcterms:W3CDTF">2023-10-16T07:05:39Z</dcterms:modified>
</cp:coreProperties>
</file>