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1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56F"/>
    <a:srgbClr val="50B9C1"/>
    <a:srgbClr val="2D6260"/>
    <a:srgbClr val="244B6C"/>
    <a:srgbClr val="2D6261"/>
    <a:srgbClr val="D42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2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5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99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16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44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96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2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8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4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2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7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2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E25EB0-03B4-41ED-B2BB-A72C2EC36825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B041F0-D241-4511-A6B7-AC5AB8048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kcarsten/Non_Negative_Matrix_Factorization/blob/master/images/equation_01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akcarsten/Non_Negative_Matrix_Factorization/blob/master/images/equation_05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kcarsten/Non_Negative_Matrix_Factorization/blob/master/images/equation_06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akcarsten/Non_Negative_Matrix_Factorization/blob/master/images/equation_07.p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46AB-E374-210D-CAFA-96F56F0B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953" y="2643073"/>
            <a:ext cx="8825658" cy="1120545"/>
          </a:xfrm>
        </p:spPr>
        <p:txBody>
          <a:bodyPr/>
          <a:lstStyle/>
          <a:p>
            <a:r>
              <a:rPr lang="en-US" sz="4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Non-negative Matrix Factorization</a:t>
            </a:r>
            <a:br>
              <a:rPr lang="en-US" sz="4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Image Compression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6393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9EC1-CA76-3231-1F5E-F8EF2010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Non-negative Matrix Factorization for Image Compression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0B24-1B4B-1E4C-EE61-DA0441A4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2D626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US" sz="2400" kern="100" dirty="0">
                <a:solidFill>
                  <a:srgbClr val="2D626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and demonstrate the application of Non-negative Matrix Factorization (NMF) for image compression.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2D626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Description:</a:t>
            </a:r>
            <a:endParaRPr lang="en-US" sz="2400" kern="100" dirty="0">
              <a:solidFill>
                <a:srgbClr val="2D626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Non-negative Matrix Factorization is a dimensionality reduction technique widely used for extracting meaningful features from high-dimensional data. In the context of image compression, NMF can be employed to represent an image as a product of two non-negative matrices, capturing essential patterns and reducing the overall size of the data.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ng">
            <a:hlinkClick r:id="rId2"/>
            <a:extLst>
              <a:ext uri="{FF2B5EF4-FFF2-40B4-BE49-F238E27FC236}">
                <a16:creationId xmlns:a16="http://schemas.microsoft.com/office/drawing/2014/main" id="{2D93CC84-7C16-CE2D-5BAD-417C0D847A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97" y="2630278"/>
            <a:ext cx="10763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40F95-44E9-76C7-1274-0ED2E2AD4D3E}"/>
              </a:ext>
            </a:extLst>
          </p:cNvPr>
          <p:cNvSpPr txBox="1"/>
          <p:nvPr/>
        </p:nvSpPr>
        <p:spPr>
          <a:xfrm>
            <a:off x="769761" y="3045902"/>
            <a:ext cx="878339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Where , </a:t>
            </a:r>
            <a:r>
              <a:rPr lang="en-US" sz="2200" b="1" i="1" dirty="0">
                <a:solidFill>
                  <a:srgbClr val="1F2328"/>
                </a:solidFill>
                <a:effectLst/>
                <a:latin typeface="-apple-system"/>
              </a:rPr>
              <a:t>V</a:t>
            </a:r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 is our original input matrix,</a:t>
            </a:r>
          </a:p>
          <a:p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 		</a:t>
            </a:r>
            <a:r>
              <a:rPr lang="en-US" sz="2200" b="1" i="1" dirty="0">
                <a:solidFill>
                  <a:srgbClr val="1F2328"/>
                </a:solidFill>
                <a:effectLst/>
                <a:latin typeface="-apple-system"/>
              </a:rPr>
              <a:t>W</a:t>
            </a:r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 is our feature matrix and </a:t>
            </a:r>
            <a:r>
              <a:rPr lang="en-US" sz="2200" b="1" i="1" dirty="0">
                <a:solidFill>
                  <a:srgbClr val="1F2328"/>
                </a:solidFill>
                <a:effectLst/>
                <a:latin typeface="-apple-system"/>
              </a:rPr>
              <a:t>H</a:t>
            </a:r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 contains the weights of the features.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325A4-3680-3643-6C61-865297F1766C}"/>
              </a:ext>
            </a:extLst>
          </p:cNvPr>
          <p:cNvSpPr txBox="1"/>
          <p:nvPr/>
        </p:nvSpPr>
        <p:spPr>
          <a:xfrm>
            <a:off x="942558" y="4092342"/>
            <a:ext cx="861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By the </a:t>
            </a:r>
            <a:r>
              <a:rPr lang="en-US" sz="2200" b="1" dirty="0">
                <a:solidFill>
                  <a:srgbClr val="1F2328"/>
                </a:solidFill>
                <a:latin typeface="-apple-system"/>
              </a:rPr>
              <a:t>M</a:t>
            </a:r>
            <a:r>
              <a:rPr lang="en-US" sz="2200" b="1" i="0" dirty="0">
                <a:solidFill>
                  <a:srgbClr val="1F2328"/>
                </a:solidFill>
                <a:effectLst/>
                <a:latin typeface="-apple-system"/>
              </a:rPr>
              <a:t>ultiplicative update rule </a:t>
            </a:r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derived from the loss function based on the square of the </a:t>
            </a:r>
            <a:r>
              <a:rPr lang="en-US" sz="2200" b="1" i="0" dirty="0">
                <a:solidFill>
                  <a:srgbClr val="1F2328"/>
                </a:solidFill>
                <a:effectLst/>
                <a:latin typeface="-apple-system"/>
              </a:rPr>
              <a:t>Euclidian distance </a:t>
            </a:r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between </a:t>
            </a:r>
            <a:r>
              <a:rPr lang="en-US" sz="2200" b="0" i="1" dirty="0">
                <a:solidFill>
                  <a:srgbClr val="1F2328"/>
                </a:solidFill>
                <a:effectLst/>
                <a:latin typeface="-apple-system"/>
              </a:rPr>
              <a:t>V</a:t>
            </a:r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 and </a:t>
            </a:r>
            <a:r>
              <a:rPr lang="en-US" sz="2200" b="0" i="1" dirty="0">
                <a:solidFill>
                  <a:srgbClr val="1F2328"/>
                </a:solidFill>
                <a:effectLst/>
                <a:latin typeface="-apple-system"/>
              </a:rPr>
              <a:t>WH</a:t>
            </a:r>
            <a:r>
              <a:rPr lang="en-US" sz="22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US" sz="2200" dirty="0"/>
          </a:p>
        </p:txBody>
      </p:sp>
      <p:pic>
        <p:nvPicPr>
          <p:cNvPr id="1030" name="Picture 6" descr="png">
            <a:hlinkClick r:id="rId4"/>
            <a:extLst>
              <a:ext uri="{FF2B5EF4-FFF2-40B4-BE49-F238E27FC236}">
                <a16:creationId xmlns:a16="http://schemas.microsoft.com/office/drawing/2014/main" id="{B4936A33-289C-6760-1919-B7CEB9844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5080843"/>
            <a:ext cx="29622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58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E419-65B5-8DB4-C800-4DD2E56C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35535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Using this this loss function will give rise to the following update rule for H and W: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png">
            <a:hlinkClick r:id="rId2"/>
            <a:extLst>
              <a:ext uri="{FF2B5EF4-FFF2-40B4-BE49-F238E27FC236}">
                <a16:creationId xmlns:a16="http://schemas.microsoft.com/office/drawing/2014/main" id="{31D23147-F741-21A2-F26E-5F643F652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111" y="3866778"/>
            <a:ext cx="38576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ng">
            <a:hlinkClick r:id="rId4"/>
            <a:extLst>
              <a:ext uri="{FF2B5EF4-FFF2-40B4-BE49-F238E27FC236}">
                <a16:creationId xmlns:a16="http://schemas.microsoft.com/office/drawing/2014/main" id="{4461AEEA-4251-A1B9-BE53-4AD9B3E48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110" y="4902342"/>
            <a:ext cx="44196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44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516F-4B80-EF8E-A760-EB0E8F9B9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23" y="2842591"/>
            <a:ext cx="10353762" cy="4015409"/>
          </a:xfrm>
        </p:spPr>
        <p:txBody>
          <a:bodyPr/>
          <a:lstStyle/>
          <a:p>
            <a:pPr marL="457200" marR="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2D626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 of Image Compression</a:t>
            </a:r>
            <a:r>
              <a:rPr lang="en-US" sz="2400" kern="100" dirty="0">
                <a:solidFill>
                  <a:srgbClr val="2D626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Non-negative Matrix Factorization applied to image compression offers benefits such as reduced storage requirements and faster transmission over networks. By representing images as a product of non-negative matrices, redundant information is minimized, resulting in efficient compression without sacrificing important visual features.</a:t>
            </a:r>
          </a:p>
          <a:p>
            <a:pPr marL="457200" marR="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3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ADA34C-E2E3-6CFD-3D8C-2D8374DC794D}"/>
              </a:ext>
            </a:extLst>
          </p:cNvPr>
          <p:cNvSpPr/>
          <p:nvPr/>
        </p:nvSpPr>
        <p:spPr>
          <a:xfrm>
            <a:off x="2835965" y="3429000"/>
            <a:ext cx="5738192" cy="1610138"/>
          </a:xfrm>
          <a:prstGeom prst="roundRect">
            <a:avLst/>
          </a:prstGeom>
          <a:solidFill>
            <a:srgbClr val="4265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454710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567</TotalTime>
  <Words>208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Calibri</vt:lpstr>
      <vt:lpstr>Century Gothic</vt:lpstr>
      <vt:lpstr>Wingdings 3</vt:lpstr>
      <vt:lpstr>Ion Boardroom</vt:lpstr>
      <vt:lpstr>Non-negative Matrix Factorization for Image Compression</vt:lpstr>
      <vt:lpstr>Non-negative Matrix Factorization for Image Compression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BZU</dc:creator>
  <cp:lastModifiedBy>Farheen Khan</cp:lastModifiedBy>
  <cp:revision>13</cp:revision>
  <dcterms:created xsi:type="dcterms:W3CDTF">2024-01-16T02:10:56Z</dcterms:created>
  <dcterms:modified xsi:type="dcterms:W3CDTF">2024-08-09T02:05:16Z</dcterms:modified>
</cp:coreProperties>
</file>