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BM Plex Sans Bold" charset="1" panose="020B0803050203000203"/>
      <p:regular r:id="rId17"/>
    </p:embeddedFont>
    <p:embeddedFont>
      <p:font typeface="Poppins Bold" charset="1" panose="00000800000000000000"/>
      <p:regular r:id="rId18"/>
    </p:embeddedFont>
    <p:embeddedFont>
      <p:font typeface="Arial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80967" y="3005133"/>
            <a:ext cx="419096" cy="1019170"/>
          </a:xfrm>
          <a:custGeom>
            <a:avLst/>
            <a:gdLst/>
            <a:ahLst/>
            <a:cxnLst/>
            <a:rect r="r" b="b" t="t" l="l"/>
            <a:pathLst>
              <a:path h="1019170" w="419096">
                <a:moveTo>
                  <a:pt x="0" y="0"/>
                </a:moveTo>
                <a:lnTo>
                  <a:pt x="419096" y="0"/>
                </a:lnTo>
                <a:lnTo>
                  <a:pt x="419096" y="1019170"/>
                </a:lnTo>
                <a:lnTo>
                  <a:pt x="0" y="1019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67" r="0" b="-46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254" y="2105020"/>
            <a:ext cx="576258" cy="862008"/>
          </a:xfrm>
          <a:custGeom>
            <a:avLst/>
            <a:gdLst/>
            <a:ahLst/>
            <a:cxnLst/>
            <a:rect r="r" b="b" t="t" l="l"/>
            <a:pathLst>
              <a:path h="862008" w="576258">
                <a:moveTo>
                  <a:pt x="0" y="0"/>
                </a:moveTo>
                <a:lnTo>
                  <a:pt x="576258" y="0"/>
                </a:lnTo>
                <a:lnTo>
                  <a:pt x="576258" y="862008"/>
                </a:lnTo>
                <a:lnTo>
                  <a:pt x="0" y="862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6" t="0" r="-13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4082" y="2421724"/>
            <a:ext cx="7687640" cy="115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8"/>
              </a:lnSpc>
            </a:pPr>
            <a:r>
              <a:rPr lang="en-US" b="true" sz="6062" spc="-10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4270" y="3838566"/>
            <a:ext cx="13436020" cy="395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5"/>
              </a:lnSpc>
            </a:pPr>
            <a:r>
              <a:rPr lang="en-US" b="true" sz="3333" spc="-1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STUDENT NAME: Farhinnisa.M </a:t>
            </a:r>
          </a:p>
          <a:p>
            <a:pPr algn="l">
              <a:lnSpc>
                <a:spcPts val="6742"/>
              </a:lnSpc>
            </a:pPr>
            <a:r>
              <a:rPr lang="en-US" b="true" sz="3339" spc="-2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REGISTER NO AND NMID: 34624U18018</a:t>
            </a:r>
          </a:p>
          <a:p>
            <a:pPr algn="l">
              <a:lnSpc>
                <a:spcPts val="6742"/>
              </a:lnSpc>
            </a:pPr>
            <a:r>
              <a:rPr lang="en-US" b="true" sz="3339" spc="-2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DEPARTMENT:B.SC.COMPUTER SCIENCE </a:t>
            </a:r>
          </a:p>
          <a:p>
            <a:pPr algn="l">
              <a:lnSpc>
                <a:spcPts val="6742"/>
              </a:lnSpc>
            </a:pPr>
            <a:r>
              <a:rPr lang="en-US" b="true" sz="3339" spc="-25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COLLEGE/UNIVERSITY: M.M.E.S. WOMEN’S ARTS AND SCIENCES COLLEGE 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44559" y="614362"/>
            <a:ext cx="7484468" cy="137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9"/>
              </a:lnSpc>
            </a:pPr>
            <a:r>
              <a:rPr lang="en-US" b="true" sz="7213" spc="-12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16884" y="4303776"/>
            <a:ext cx="6912143" cy="83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6"/>
              </a:lnSpc>
            </a:pPr>
            <a:r>
              <a:rPr lang="en-US" b="true" sz="4440" spc="-7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•Benefits of society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16884" y="2668467"/>
            <a:ext cx="6473742" cy="161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1"/>
              </a:lnSpc>
            </a:pPr>
            <a:r>
              <a:rPr lang="en-US" b="true" sz="4422" spc="-7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•Highlights of my project •Final summary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3449" y="4275455"/>
            <a:ext cx="7177922" cy="145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1"/>
              </a:lnSpc>
            </a:pPr>
            <a:r>
              <a:rPr lang="en-US" b="true" sz="7664" spc="-12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4033" y="7205658"/>
            <a:ext cx="1090608" cy="3162296"/>
          </a:xfrm>
          <a:custGeom>
            <a:avLst/>
            <a:gdLst/>
            <a:ahLst/>
            <a:cxnLst/>
            <a:rect r="r" b="b" t="t" l="l"/>
            <a:pathLst>
              <a:path h="3162296" w="1090608">
                <a:moveTo>
                  <a:pt x="0" y="0"/>
                </a:moveTo>
                <a:lnTo>
                  <a:pt x="1090608" y="0"/>
                </a:lnTo>
                <a:lnTo>
                  <a:pt x="1090608" y="3162296"/>
                </a:lnTo>
                <a:lnTo>
                  <a:pt x="0" y="3162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55" t="0" r="-65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21169" y="1831594"/>
            <a:ext cx="10608150" cy="596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7"/>
              </a:lnSpc>
            </a:pPr>
            <a:r>
              <a:rPr lang="en-US" b="true" sz="4964" spc="-8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✧PROBLEM STATEMENT </a:t>
            </a:r>
          </a:p>
          <a:p>
            <a:pPr algn="l">
              <a:lnSpc>
                <a:spcPts val="5367"/>
              </a:lnSpc>
            </a:pPr>
            <a:r>
              <a:rPr lang="en-US" b="true" sz="4964" spc="-8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✧PROJECT OVERVIEW</a:t>
            </a:r>
          </a:p>
          <a:p>
            <a:pPr algn="l">
              <a:lnSpc>
                <a:spcPts val="5367"/>
              </a:lnSpc>
            </a:pPr>
            <a:r>
              <a:rPr lang="en-US" b="true" sz="4964" spc="-8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✧END USERS</a:t>
            </a:r>
          </a:p>
          <a:p>
            <a:pPr algn="l">
              <a:lnSpc>
                <a:spcPts val="5367"/>
              </a:lnSpc>
            </a:pPr>
            <a:r>
              <a:rPr lang="en-US" b="true" sz="4964" spc="-8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✧TOOLS AND TECHNOLOGIES ✧PORTFOLIO DESIGN AND LAYOUT ✧FEATURES AND FUNCTIONALITY ✧RESULTS AND SCREENSHOT ✧CONCLUSION </a:t>
            </a:r>
          </a:p>
          <a:p>
            <a:pPr algn="l">
              <a:lnSpc>
                <a:spcPts val="5367"/>
              </a:lnSpc>
            </a:pPr>
            <a:r>
              <a:rPr lang="en-US" b="true" sz="4964" spc="-8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✧GITHUBLINK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0703" y="1486983"/>
            <a:ext cx="11006152" cy="11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2"/>
              </a:lnSpc>
            </a:pPr>
            <a:r>
              <a:rPr lang="en-US" b="true" sz="5409" spc="-9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0703" y="3173840"/>
            <a:ext cx="15079437" cy="352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b="true" sz="3642" spc="-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 today’s digital era, traditional resumes alone are not enough to showcase skills and project effectively. Many students and professionals lack a structured online presence to highlight their work.Adigital portfolio provides an interactive and accessible platform to present achievement, skills and experience.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4174" y="1506262"/>
            <a:ext cx="9957238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OVERVIEW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4174" y="3192890"/>
            <a:ext cx="11826533" cy="345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b="true" sz="3666" spc="-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• Brief summary of my project .</a:t>
            </a:r>
          </a:p>
          <a:p>
            <a:pPr algn="l">
              <a:lnSpc>
                <a:spcPts val="5133"/>
              </a:lnSpc>
            </a:pPr>
            <a:r>
              <a:rPr lang="en-US" b="true" sz="3666" spc="-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• What my portfolio contains (about me, projects,    skills, contact). </a:t>
            </a:r>
          </a:p>
          <a:p>
            <a:pPr algn="l">
              <a:lnSpc>
                <a:spcPts val="5133"/>
              </a:lnSpc>
            </a:pPr>
            <a:r>
              <a:rPr lang="en-US" b="true" sz="3666" spc="-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• Main idea: showcase personal achievement, skills,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3843" y="1279242"/>
            <a:ext cx="7797132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WHO ARE THE END USERS?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0316" y="2901506"/>
            <a:ext cx="204369" cy="366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06"/>
              </a:lnSpc>
            </a:pPr>
            <a:r>
              <a:rPr lang="en-US" sz="45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05750" y="4886325"/>
            <a:ext cx="11537970" cy="158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7"/>
              </a:lnSpc>
            </a:pPr>
            <a:r>
              <a:rPr lang="en-US" b="true" sz="4076" spc="-6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Freelancers (to show clients). Professionals(to highlight experience and achievement).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05750" y="3125343"/>
            <a:ext cx="10382588" cy="165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b="true" sz="4405" spc="-7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Students (academic projects, resumes). </a:t>
            </a:r>
          </a:p>
          <a:p>
            <a:pPr algn="l">
              <a:lnSpc>
                <a:spcPts val="6167"/>
              </a:lnSpc>
            </a:pPr>
            <a:r>
              <a:rPr lang="en-US" b="true" sz="4405" spc="-7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Job seekers (to share with recruiters).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0703" y="1270206"/>
            <a:ext cx="14084602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TOOLS AND TECHNIQUES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4174" y="3297664"/>
            <a:ext cx="14350528" cy="340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4"/>
              </a:lnSpc>
            </a:pPr>
            <a:r>
              <a:rPr lang="en-US" b="true" sz="3766" spc="-6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 Html: structure (pages, sections). </a:t>
            </a:r>
          </a:p>
          <a:p>
            <a:pPr algn="l">
              <a:lnSpc>
                <a:spcPts val="5274"/>
              </a:lnSpc>
            </a:pPr>
            <a:r>
              <a:rPr lang="en-US" b="true" sz="3766" spc="-6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 CSS: styling (colours, layouts, responsiveness).</a:t>
            </a:r>
          </a:p>
          <a:p>
            <a:pPr algn="l">
              <a:lnSpc>
                <a:spcPts val="5274"/>
              </a:lnSpc>
            </a:pPr>
            <a:r>
              <a:rPr lang="en-US" b="true" sz="3766" spc="-6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 JavaScript: interactively(navigation menu, animation, from validation).</a:t>
            </a:r>
          </a:p>
          <a:p>
            <a:pPr algn="l">
              <a:lnSpc>
                <a:spcPts val="5274"/>
              </a:lnSpc>
            </a:pPr>
            <a:r>
              <a:rPr lang="en-US" b="true" sz="3766" spc="-6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• Mention code editor (VS code)or CODEPEN and hosting platform (GitHub pages).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42623" y="1153874"/>
            <a:ext cx="9950430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PORTFOLIO DESIGN AND LAYOUT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2623" y="2642487"/>
            <a:ext cx="214373" cy="564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3"/>
              </a:lnSpc>
            </a:pPr>
            <a:r>
              <a:rPr lang="en-US" sz="47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 • 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8420" y="6438507"/>
            <a:ext cx="10987674" cy="162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0"/>
              </a:lnSpc>
            </a:pPr>
            <a:r>
              <a:rPr lang="en-US" b="true" sz="4221" spc="-7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Contact </a:t>
            </a:r>
          </a:p>
          <a:p>
            <a:pPr algn="l">
              <a:lnSpc>
                <a:spcPts val="5910"/>
              </a:lnSpc>
            </a:pPr>
            <a:r>
              <a:rPr lang="en-US" b="true" sz="4221" spc="-7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Responsive layout (mobile+desktopview).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26449" y="4679736"/>
            <a:ext cx="4391018" cy="158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b="true" sz="4131" spc="-6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Projects</a:t>
            </a:r>
          </a:p>
          <a:p>
            <a:pPr algn="l">
              <a:lnSpc>
                <a:spcPts val="5784"/>
              </a:lnSpc>
            </a:pPr>
            <a:r>
              <a:rPr lang="en-US" b="true" sz="4131" spc="-6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Skills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98420" y="2894900"/>
            <a:ext cx="4743041" cy="157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0"/>
              </a:lnSpc>
            </a:pPr>
            <a:r>
              <a:rPr lang="en-US" b="true" sz="4135" spc="-6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Sections included: Home/ about me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69" t="0" r="-116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32" y="1267947"/>
            <a:ext cx="13469850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FEATURES AND FUNCTIONALITY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0648" y="2982387"/>
            <a:ext cx="204369" cy="449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43"/>
              </a:lnSpc>
            </a:pPr>
            <a:r>
              <a:rPr lang="en-US" sz="45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 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54972" y="6548517"/>
            <a:ext cx="14270956" cy="92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5"/>
              </a:lnSpc>
            </a:pPr>
            <a:r>
              <a:rPr lang="en-US" b="true" sz="4290" spc="-7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Responsive design for all devices.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4972" y="3153837"/>
            <a:ext cx="15065126" cy="3370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4"/>
              </a:lnSpc>
            </a:pPr>
            <a:r>
              <a:rPr lang="en-US" b="true" sz="4596" spc="-7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Navigation bar with smooth scrolling.</a:t>
            </a:r>
          </a:p>
          <a:p>
            <a:pPr algn="l">
              <a:lnSpc>
                <a:spcPts val="6434"/>
              </a:lnSpc>
            </a:pPr>
            <a:r>
              <a:rPr lang="en-US" b="true" sz="4596" spc="-7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showcase with images/details. </a:t>
            </a:r>
          </a:p>
          <a:p>
            <a:pPr algn="l">
              <a:lnSpc>
                <a:spcPts val="6434"/>
              </a:lnSpc>
            </a:pPr>
            <a:r>
              <a:rPr lang="en-US" b="true" sz="4596" spc="-7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Interactive elements (hover effects, animation).</a:t>
            </a:r>
          </a:p>
          <a:p>
            <a:pPr algn="l">
              <a:lnSpc>
                <a:spcPts val="6434"/>
              </a:lnSpc>
            </a:pPr>
            <a:r>
              <a:rPr lang="en-US" b="true" sz="4596" spc="-76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Contact form (with validation).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95254" y="5233983"/>
            <a:ext cx="519108" cy="1176333"/>
          </a:xfrm>
          <a:custGeom>
            <a:avLst/>
            <a:gdLst/>
            <a:ahLst/>
            <a:cxnLst/>
            <a:rect r="r" b="b" t="t" l="l"/>
            <a:pathLst>
              <a:path h="1176333" w="519108">
                <a:moveTo>
                  <a:pt x="0" y="0"/>
                </a:moveTo>
                <a:lnTo>
                  <a:pt x="519108" y="0"/>
                </a:lnTo>
                <a:lnTo>
                  <a:pt x="519108" y="1176333"/>
                </a:lnTo>
                <a:lnTo>
                  <a:pt x="0" y="11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69" t="0" r="-1169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983771" y="2067615"/>
            <a:ext cx="5183029" cy="7752397"/>
            <a:chOff x="0" y="0"/>
            <a:chExt cx="6910705" cy="103365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0705" cy="10336530"/>
            </a:xfrm>
            <a:custGeom>
              <a:avLst/>
              <a:gdLst/>
              <a:ahLst/>
              <a:cxnLst/>
              <a:rect r="r" b="b" t="t" l="l"/>
              <a:pathLst>
                <a:path h="10336530" w="6910705">
                  <a:moveTo>
                    <a:pt x="0" y="0"/>
                  </a:moveTo>
                  <a:lnTo>
                    <a:pt x="6910705" y="0"/>
                  </a:lnTo>
                  <a:lnTo>
                    <a:pt x="6910705" y="10336530"/>
                  </a:lnTo>
                  <a:lnTo>
                    <a:pt x="0" y="10336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4285" r="0" b="-2428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50703" y="1750827"/>
            <a:ext cx="8802904" cy="11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9"/>
              </a:lnSpc>
            </a:pPr>
            <a:r>
              <a:rPr lang="en-US" b="true" sz="5406" spc="-9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RESULT AND SCREENSHOT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0703" y="2982387"/>
            <a:ext cx="204369" cy="194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48"/>
              </a:lnSpc>
            </a:pPr>
            <a:r>
              <a:rPr lang="en-US" sz="450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5070" y="3660168"/>
            <a:ext cx="8928700" cy="228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</a:pPr>
            <a:r>
              <a:rPr lang="en-US" b="true" sz="4074" spc="-6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⁠◕⁠ Screenshots of each section </a:t>
            </a:r>
          </a:p>
          <a:p>
            <a:pPr algn="l">
              <a:lnSpc>
                <a:spcPts val="5703"/>
              </a:lnSpc>
            </a:pPr>
            <a:r>
              <a:rPr lang="en-US" b="true" sz="4074" spc="-64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◕Before vs after (plain HTML: with CSS&amp;JS).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DAGyak2ev-4</dc:identifier>
  <dcterms:modified xsi:type="dcterms:W3CDTF">2011-08-01T06:04:30Z</dcterms:modified>
  <cp:revision>1</cp:revision>
  <dc:title>DOC-20250909-WA0002.</dc:title>
</cp:coreProperties>
</file>