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8" r:id="rId3"/>
    <p:sldId id="260" r:id="rId4"/>
    <p:sldId id="272" r:id="rId5"/>
    <p:sldId id="273" r:id="rId6"/>
    <p:sldId id="276" r:id="rId7"/>
    <p:sldId id="267" r:id="rId8"/>
    <p:sldId id="277" r:id="rId9"/>
    <p:sldId id="269" r:id="rId10"/>
    <p:sldId id="27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4C35A-49AE-4B5A-9A08-F3EA05DE662E}">
  <a:tblStyle styleId="{4C94C35A-49AE-4B5A-9A08-F3EA05DE66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422F33-5853-462A-96D3-2CB0DF94DF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3957" autoAdjust="0"/>
  </p:normalViewPr>
  <p:slideViewPr>
    <p:cSldViewPr snapToGrid="0">
      <p:cViewPr>
        <p:scale>
          <a:sx n="100" d="100"/>
          <a:sy n="10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172204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172204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6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2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98725" y="539500"/>
            <a:ext cx="4839600" cy="26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74875" y="3926900"/>
            <a:ext cx="2655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10457" y="-305122"/>
            <a:ext cx="1572475" cy="5505372"/>
            <a:chOff x="7710457" y="-305122"/>
            <a:chExt cx="1572475" cy="5505372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710457" y="-305122"/>
              <a:ext cx="1572475" cy="2313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03886" y="4980794"/>
              <a:ext cx="198304" cy="21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3889175" y="940050"/>
            <a:ext cx="3205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1"/>
          </p:nvPr>
        </p:nvSpPr>
        <p:spPr>
          <a:xfrm>
            <a:off x="3889175" y="2171550"/>
            <a:ext cx="43737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73975" y="-320325"/>
            <a:ext cx="690958" cy="22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5737875" y="539500"/>
            <a:ext cx="25218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5737875" y="1717600"/>
            <a:ext cx="25218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657400" cy="406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7"/>
          <p:cNvSpPr>
            <a:spLocks noGrp="1"/>
          </p:cNvSpPr>
          <p:nvPr>
            <p:ph type="pic" idx="3"/>
          </p:nvPr>
        </p:nvSpPr>
        <p:spPr>
          <a:xfrm>
            <a:off x="3671775" y="539500"/>
            <a:ext cx="1850100" cy="228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7"/>
          <p:cNvSpPr>
            <a:spLocks noGrp="1"/>
          </p:cNvSpPr>
          <p:nvPr>
            <p:ph type="pic" idx="4"/>
          </p:nvPr>
        </p:nvSpPr>
        <p:spPr>
          <a:xfrm>
            <a:off x="3671775" y="3135525"/>
            <a:ext cx="4740300" cy="146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05" name="Google Shape;2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2050" y="3049800"/>
            <a:ext cx="1324899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853125" y="408700"/>
            <a:ext cx="40818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1"/>
          </p:nvPr>
        </p:nvSpPr>
        <p:spPr>
          <a:xfrm>
            <a:off x="853125" y="1547030"/>
            <a:ext cx="4081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853125" y="3611950"/>
            <a:ext cx="4416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5"/>
          <p:cNvGrpSpPr/>
          <p:nvPr/>
        </p:nvGrpSpPr>
        <p:grpSpPr>
          <a:xfrm>
            <a:off x="-1182620" y="-503129"/>
            <a:ext cx="11485587" cy="6557890"/>
            <a:chOff x="-1182620" y="-503129"/>
            <a:chExt cx="11485587" cy="6557890"/>
          </a:xfrm>
        </p:grpSpPr>
        <p:pic>
          <p:nvPicPr>
            <p:cNvPr id="276" name="Google Shape;276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104097">
              <a:off x="-780420" y="3055387"/>
              <a:ext cx="1635675" cy="281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95158">
              <a:off x="8290900" y="-315600"/>
              <a:ext cx="1500225" cy="2761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6"/>
          <p:cNvGrpSpPr/>
          <p:nvPr/>
        </p:nvGrpSpPr>
        <p:grpSpPr>
          <a:xfrm>
            <a:off x="-1581420" y="-414590"/>
            <a:ext cx="11203147" cy="6132439"/>
            <a:chOff x="-1581420" y="-414590"/>
            <a:chExt cx="11203147" cy="6132439"/>
          </a:xfrm>
        </p:grpSpPr>
        <p:pic>
          <p:nvPicPr>
            <p:cNvPr id="280" name="Google Shape;280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494464">
              <a:off x="-1035025" y="-164100"/>
              <a:ext cx="1852950" cy="3003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93853" y="3560925"/>
              <a:ext cx="1627875" cy="2156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71200" y="2390950"/>
            <a:ext cx="4059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498925" y="1274050"/>
            <a:ext cx="976800" cy="97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-100851" y="-464923"/>
            <a:ext cx="9848476" cy="6395823"/>
            <a:chOff x="-100851" y="-464923"/>
            <a:chExt cx="9848476" cy="6395823"/>
          </a:xfrm>
        </p:grpSpPr>
        <p:pic>
          <p:nvPicPr>
            <p:cNvPr id="36" name="Google Shape;3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64875" y="2644775"/>
              <a:ext cx="1082750" cy="328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00851" y="-464923"/>
              <a:ext cx="1082750" cy="20088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 rot="10800000" flipH="1">
            <a:off x="-289813" y="-377892"/>
            <a:ext cx="9821266" cy="6327318"/>
            <a:chOff x="-289813" y="-377892"/>
            <a:chExt cx="9821266" cy="6327318"/>
          </a:xfrm>
        </p:grpSpPr>
        <p:grpSp>
          <p:nvGrpSpPr>
            <p:cNvPr id="48" name="Google Shape;48;p8"/>
            <p:cNvGrpSpPr/>
            <p:nvPr/>
          </p:nvGrpSpPr>
          <p:grpSpPr>
            <a:xfrm flipH="1">
              <a:off x="-289813" y="4049997"/>
              <a:ext cx="1131164" cy="1899429"/>
              <a:chOff x="-1167351" y="5453974"/>
              <a:chExt cx="437182" cy="734135"/>
            </a:xfrm>
          </p:grpSpPr>
          <p:sp>
            <p:nvSpPr>
              <p:cNvPr id="49" name="Google Shape;49;p8"/>
              <p:cNvSpPr/>
              <p:nvPr/>
            </p:nvSpPr>
            <p:spPr>
              <a:xfrm>
                <a:off x="-1167351" y="5453974"/>
                <a:ext cx="437182" cy="734135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9313" extrusionOk="0">
                    <a:moveTo>
                      <a:pt x="4675" y="12517"/>
                    </a:moveTo>
                    <a:cubicBezTo>
                      <a:pt x="4585" y="12696"/>
                      <a:pt x="4511" y="12875"/>
                      <a:pt x="4391" y="13054"/>
                    </a:cubicBezTo>
                    <a:cubicBezTo>
                      <a:pt x="4347" y="13144"/>
                      <a:pt x="4302" y="13234"/>
                      <a:pt x="4227" y="13308"/>
                    </a:cubicBezTo>
                    <a:cubicBezTo>
                      <a:pt x="4093" y="13219"/>
                      <a:pt x="3928" y="13144"/>
                      <a:pt x="3779" y="13084"/>
                    </a:cubicBezTo>
                    <a:cubicBezTo>
                      <a:pt x="3391" y="12920"/>
                      <a:pt x="3017" y="12711"/>
                      <a:pt x="2614" y="12546"/>
                    </a:cubicBezTo>
                    <a:cubicBezTo>
                      <a:pt x="2584" y="12546"/>
                      <a:pt x="2569" y="12517"/>
                      <a:pt x="2539" y="12502"/>
                    </a:cubicBezTo>
                    <a:cubicBezTo>
                      <a:pt x="2524" y="12457"/>
                      <a:pt x="2539" y="12427"/>
                      <a:pt x="2539" y="12382"/>
                    </a:cubicBezTo>
                    <a:cubicBezTo>
                      <a:pt x="2524" y="12412"/>
                      <a:pt x="2509" y="12457"/>
                      <a:pt x="2465" y="12472"/>
                    </a:cubicBezTo>
                    <a:cubicBezTo>
                      <a:pt x="2420" y="12487"/>
                      <a:pt x="2375" y="12442"/>
                      <a:pt x="2330" y="12442"/>
                    </a:cubicBezTo>
                    <a:cubicBezTo>
                      <a:pt x="2181" y="12412"/>
                      <a:pt x="2031" y="12382"/>
                      <a:pt x="1897" y="12337"/>
                    </a:cubicBezTo>
                    <a:cubicBezTo>
                      <a:pt x="1912" y="12293"/>
                      <a:pt x="1912" y="12263"/>
                      <a:pt x="1942" y="12233"/>
                    </a:cubicBezTo>
                    <a:cubicBezTo>
                      <a:pt x="2046" y="12054"/>
                      <a:pt x="2106" y="11874"/>
                      <a:pt x="2211" y="11695"/>
                    </a:cubicBezTo>
                    <a:cubicBezTo>
                      <a:pt x="2315" y="11516"/>
                      <a:pt x="2375" y="11322"/>
                      <a:pt x="2524" y="11172"/>
                    </a:cubicBezTo>
                    <a:cubicBezTo>
                      <a:pt x="2539" y="11038"/>
                      <a:pt x="2659" y="10963"/>
                      <a:pt x="2704" y="10844"/>
                    </a:cubicBezTo>
                    <a:cubicBezTo>
                      <a:pt x="2748" y="10724"/>
                      <a:pt x="2823" y="10620"/>
                      <a:pt x="2883" y="10500"/>
                    </a:cubicBezTo>
                    <a:cubicBezTo>
                      <a:pt x="2913" y="10470"/>
                      <a:pt x="2943" y="10426"/>
                      <a:pt x="2972" y="10381"/>
                    </a:cubicBezTo>
                    <a:cubicBezTo>
                      <a:pt x="3017" y="10366"/>
                      <a:pt x="3047" y="10411"/>
                      <a:pt x="3062" y="10441"/>
                    </a:cubicBezTo>
                    <a:cubicBezTo>
                      <a:pt x="3092" y="10590"/>
                      <a:pt x="3196" y="10709"/>
                      <a:pt x="3286" y="10814"/>
                    </a:cubicBezTo>
                    <a:cubicBezTo>
                      <a:pt x="3480" y="11023"/>
                      <a:pt x="3630" y="11247"/>
                      <a:pt x="3824" y="11456"/>
                    </a:cubicBezTo>
                    <a:cubicBezTo>
                      <a:pt x="3973" y="11620"/>
                      <a:pt x="4122" y="11785"/>
                      <a:pt x="4242" y="11964"/>
                    </a:cubicBezTo>
                    <a:cubicBezTo>
                      <a:pt x="4272" y="12009"/>
                      <a:pt x="4302" y="12024"/>
                      <a:pt x="4332" y="12054"/>
                    </a:cubicBezTo>
                    <a:cubicBezTo>
                      <a:pt x="4481" y="12188"/>
                      <a:pt x="4600" y="12337"/>
                      <a:pt x="4675" y="12517"/>
                    </a:cubicBezTo>
                    <a:close/>
                    <a:moveTo>
                      <a:pt x="8514" y="3510"/>
                    </a:moveTo>
                    <a:cubicBezTo>
                      <a:pt x="8484" y="3465"/>
                      <a:pt x="8439" y="3451"/>
                      <a:pt x="8394" y="3421"/>
                    </a:cubicBezTo>
                    <a:cubicBezTo>
                      <a:pt x="8379" y="3391"/>
                      <a:pt x="8349" y="3376"/>
                      <a:pt x="8349" y="3346"/>
                    </a:cubicBezTo>
                    <a:cubicBezTo>
                      <a:pt x="8319" y="3331"/>
                      <a:pt x="8305" y="3301"/>
                      <a:pt x="8260" y="3301"/>
                    </a:cubicBezTo>
                    <a:cubicBezTo>
                      <a:pt x="8245" y="3316"/>
                      <a:pt x="8230" y="3301"/>
                      <a:pt x="8230" y="3286"/>
                    </a:cubicBezTo>
                    <a:cubicBezTo>
                      <a:pt x="8095" y="3197"/>
                      <a:pt x="7991" y="3077"/>
                      <a:pt x="7886" y="2943"/>
                    </a:cubicBezTo>
                    <a:cubicBezTo>
                      <a:pt x="7931" y="2853"/>
                      <a:pt x="7991" y="2763"/>
                      <a:pt x="8051" y="2674"/>
                    </a:cubicBezTo>
                    <a:cubicBezTo>
                      <a:pt x="8066" y="2659"/>
                      <a:pt x="8080" y="2629"/>
                      <a:pt x="8095" y="2629"/>
                    </a:cubicBezTo>
                    <a:cubicBezTo>
                      <a:pt x="8170" y="2584"/>
                      <a:pt x="8170" y="2495"/>
                      <a:pt x="8230" y="2450"/>
                    </a:cubicBezTo>
                    <a:cubicBezTo>
                      <a:pt x="8349" y="2435"/>
                      <a:pt x="8424" y="2510"/>
                      <a:pt x="8529" y="2554"/>
                    </a:cubicBezTo>
                    <a:cubicBezTo>
                      <a:pt x="8738" y="2674"/>
                      <a:pt x="8947" y="2808"/>
                      <a:pt x="9171" y="2943"/>
                    </a:cubicBezTo>
                    <a:cubicBezTo>
                      <a:pt x="9186" y="2958"/>
                      <a:pt x="9201" y="2973"/>
                      <a:pt x="9201" y="2988"/>
                    </a:cubicBezTo>
                    <a:cubicBezTo>
                      <a:pt x="9201" y="2973"/>
                      <a:pt x="9216" y="2973"/>
                      <a:pt x="9216" y="2973"/>
                    </a:cubicBezTo>
                    <a:cubicBezTo>
                      <a:pt x="9201" y="2913"/>
                      <a:pt x="9231" y="2898"/>
                      <a:pt x="9260" y="2868"/>
                    </a:cubicBezTo>
                    <a:cubicBezTo>
                      <a:pt x="9305" y="2823"/>
                      <a:pt x="9320" y="2793"/>
                      <a:pt x="9380" y="2808"/>
                    </a:cubicBezTo>
                    <a:cubicBezTo>
                      <a:pt x="9395" y="2823"/>
                      <a:pt x="9395" y="2808"/>
                      <a:pt x="9410" y="2793"/>
                    </a:cubicBezTo>
                    <a:cubicBezTo>
                      <a:pt x="9440" y="2734"/>
                      <a:pt x="9455" y="2734"/>
                      <a:pt x="9484" y="2793"/>
                    </a:cubicBezTo>
                    <a:cubicBezTo>
                      <a:pt x="9499" y="2808"/>
                      <a:pt x="9499" y="2823"/>
                      <a:pt x="9514" y="2838"/>
                    </a:cubicBezTo>
                    <a:cubicBezTo>
                      <a:pt x="9559" y="2808"/>
                      <a:pt x="9604" y="2793"/>
                      <a:pt x="9589" y="2734"/>
                    </a:cubicBezTo>
                    <a:cubicBezTo>
                      <a:pt x="9544" y="2734"/>
                      <a:pt x="9499" y="2704"/>
                      <a:pt x="9455" y="2659"/>
                    </a:cubicBezTo>
                    <a:lnTo>
                      <a:pt x="9455" y="2659"/>
                    </a:lnTo>
                    <a:cubicBezTo>
                      <a:pt x="9410" y="2659"/>
                      <a:pt x="9380" y="2614"/>
                      <a:pt x="9335" y="2629"/>
                    </a:cubicBezTo>
                    <a:cubicBezTo>
                      <a:pt x="9320" y="2629"/>
                      <a:pt x="9335" y="2614"/>
                      <a:pt x="9335" y="2599"/>
                    </a:cubicBezTo>
                    <a:lnTo>
                      <a:pt x="9320" y="2584"/>
                    </a:lnTo>
                    <a:cubicBezTo>
                      <a:pt x="9111" y="2435"/>
                      <a:pt x="8872" y="2300"/>
                      <a:pt x="8633" y="2166"/>
                    </a:cubicBezTo>
                    <a:cubicBezTo>
                      <a:pt x="8588" y="2136"/>
                      <a:pt x="8529" y="2106"/>
                      <a:pt x="8499" y="2047"/>
                    </a:cubicBezTo>
                    <a:cubicBezTo>
                      <a:pt x="8529" y="1927"/>
                      <a:pt x="8633" y="1852"/>
                      <a:pt x="8678" y="1748"/>
                    </a:cubicBezTo>
                    <a:cubicBezTo>
                      <a:pt x="8678" y="1748"/>
                      <a:pt x="8693" y="1733"/>
                      <a:pt x="8693" y="1718"/>
                    </a:cubicBezTo>
                    <a:cubicBezTo>
                      <a:pt x="8708" y="1658"/>
                      <a:pt x="8738" y="1613"/>
                      <a:pt x="8797" y="1598"/>
                    </a:cubicBezTo>
                    <a:cubicBezTo>
                      <a:pt x="8842" y="1509"/>
                      <a:pt x="8887" y="1449"/>
                      <a:pt x="8977" y="1404"/>
                    </a:cubicBezTo>
                    <a:cubicBezTo>
                      <a:pt x="9096" y="1434"/>
                      <a:pt x="9171" y="1509"/>
                      <a:pt x="9231" y="1613"/>
                    </a:cubicBezTo>
                    <a:cubicBezTo>
                      <a:pt x="9260" y="1554"/>
                      <a:pt x="9290" y="1524"/>
                      <a:pt x="9350" y="1509"/>
                    </a:cubicBezTo>
                    <a:cubicBezTo>
                      <a:pt x="9440" y="1479"/>
                      <a:pt x="9484" y="1419"/>
                      <a:pt x="9470" y="1330"/>
                    </a:cubicBezTo>
                    <a:cubicBezTo>
                      <a:pt x="9455" y="1300"/>
                      <a:pt x="9470" y="1255"/>
                      <a:pt x="9484" y="1225"/>
                    </a:cubicBezTo>
                    <a:cubicBezTo>
                      <a:pt x="9410" y="1165"/>
                      <a:pt x="9305" y="1150"/>
                      <a:pt x="9290" y="1031"/>
                    </a:cubicBezTo>
                    <a:cubicBezTo>
                      <a:pt x="9305" y="971"/>
                      <a:pt x="9350" y="926"/>
                      <a:pt x="9395" y="882"/>
                    </a:cubicBezTo>
                    <a:cubicBezTo>
                      <a:pt x="9484" y="837"/>
                      <a:pt x="9499" y="732"/>
                      <a:pt x="9574" y="672"/>
                    </a:cubicBezTo>
                    <a:cubicBezTo>
                      <a:pt x="9664" y="628"/>
                      <a:pt x="9738" y="672"/>
                      <a:pt x="9813" y="702"/>
                    </a:cubicBezTo>
                    <a:cubicBezTo>
                      <a:pt x="10067" y="822"/>
                      <a:pt x="10306" y="926"/>
                      <a:pt x="10515" y="1121"/>
                    </a:cubicBezTo>
                    <a:cubicBezTo>
                      <a:pt x="10575" y="1180"/>
                      <a:pt x="10649" y="1240"/>
                      <a:pt x="10739" y="1270"/>
                    </a:cubicBezTo>
                    <a:cubicBezTo>
                      <a:pt x="10754" y="1270"/>
                      <a:pt x="10784" y="1285"/>
                      <a:pt x="10784" y="1300"/>
                    </a:cubicBezTo>
                    <a:cubicBezTo>
                      <a:pt x="10873" y="1479"/>
                      <a:pt x="11053" y="1598"/>
                      <a:pt x="11157" y="1763"/>
                    </a:cubicBezTo>
                    <a:cubicBezTo>
                      <a:pt x="11172" y="1763"/>
                      <a:pt x="11187" y="1778"/>
                      <a:pt x="11187" y="1793"/>
                    </a:cubicBezTo>
                    <a:cubicBezTo>
                      <a:pt x="11187" y="1897"/>
                      <a:pt x="11112" y="1972"/>
                      <a:pt x="11083" y="2061"/>
                    </a:cubicBezTo>
                    <a:cubicBezTo>
                      <a:pt x="11023" y="2226"/>
                      <a:pt x="10933" y="2390"/>
                      <a:pt x="10859" y="2554"/>
                    </a:cubicBezTo>
                    <a:cubicBezTo>
                      <a:pt x="10859" y="2569"/>
                      <a:pt x="10844" y="2584"/>
                      <a:pt x="10814" y="2584"/>
                    </a:cubicBezTo>
                    <a:cubicBezTo>
                      <a:pt x="10739" y="2554"/>
                      <a:pt x="10709" y="2480"/>
                      <a:pt x="10649" y="2420"/>
                    </a:cubicBezTo>
                    <a:cubicBezTo>
                      <a:pt x="10470" y="2196"/>
                      <a:pt x="10291" y="1972"/>
                      <a:pt x="10067" y="1763"/>
                    </a:cubicBezTo>
                    <a:cubicBezTo>
                      <a:pt x="9933" y="1643"/>
                      <a:pt x="9813" y="1524"/>
                      <a:pt x="9679" y="1404"/>
                    </a:cubicBezTo>
                    <a:lnTo>
                      <a:pt x="9679" y="1389"/>
                    </a:lnTo>
                    <a:cubicBezTo>
                      <a:pt x="9604" y="1389"/>
                      <a:pt x="9544" y="1404"/>
                      <a:pt x="9514" y="1494"/>
                    </a:cubicBezTo>
                    <a:cubicBezTo>
                      <a:pt x="9499" y="1584"/>
                      <a:pt x="9425" y="1643"/>
                      <a:pt x="9365" y="1703"/>
                    </a:cubicBezTo>
                    <a:cubicBezTo>
                      <a:pt x="9395" y="1703"/>
                      <a:pt x="9425" y="1718"/>
                      <a:pt x="9440" y="1748"/>
                    </a:cubicBezTo>
                    <a:cubicBezTo>
                      <a:pt x="9664" y="1957"/>
                      <a:pt x="9903" y="2151"/>
                      <a:pt x="10112" y="2390"/>
                    </a:cubicBezTo>
                    <a:cubicBezTo>
                      <a:pt x="10276" y="2599"/>
                      <a:pt x="10455" y="2793"/>
                      <a:pt x="10590" y="3017"/>
                    </a:cubicBezTo>
                    <a:cubicBezTo>
                      <a:pt x="10575" y="3107"/>
                      <a:pt x="10485" y="3137"/>
                      <a:pt x="10455" y="3212"/>
                    </a:cubicBezTo>
                    <a:cubicBezTo>
                      <a:pt x="10440" y="3241"/>
                      <a:pt x="10440" y="3271"/>
                      <a:pt x="10410" y="3286"/>
                    </a:cubicBezTo>
                    <a:cubicBezTo>
                      <a:pt x="10276" y="3271"/>
                      <a:pt x="10171" y="3167"/>
                      <a:pt x="10052" y="3107"/>
                    </a:cubicBezTo>
                    <a:cubicBezTo>
                      <a:pt x="9933" y="3032"/>
                      <a:pt x="9813" y="2943"/>
                      <a:pt x="9723" y="2838"/>
                    </a:cubicBezTo>
                    <a:lnTo>
                      <a:pt x="9708" y="2823"/>
                    </a:lnTo>
                    <a:cubicBezTo>
                      <a:pt x="9694" y="2823"/>
                      <a:pt x="9694" y="2823"/>
                      <a:pt x="9679" y="2823"/>
                    </a:cubicBezTo>
                    <a:cubicBezTo>
                      <a:pt x="9649" y="2838"/>
                      <a:pt x="9619" y="2838"/>
                      <a:pt x="9634" y="2883"/>
                    </a:cubicBezTo>
                    <a:cubicBezTo>
                      <a:pt x="9649" y="2928"/>
                      <a:pt x="9679" y="2868"/>
                      <a:pt x="9708" y="2898"/>
                    </a:cubicBezTo>
                    <a:cubicBezTo>
                      <a:pt x="9694" y="2928"/>
                      <a:pt x="9708" y="3002"/>
                      <a:pt x="9619" y="2988"/>
                    </a:cubicBezTo>
                    <a:cubicBezTo>
                      <a:pt x="9604" y="2988"/>
                      <a:pt x="9559" y="3002"/>
                      <a:pt x="9559" y="3047"/>
                    </a:cubicBezTo>
                    <a:cubicBezTo>
                      <a:pt x="9619" y="3032"/>
                      <a:pt x="9589" y="3152"/>
                      <a:pt x="9664" y="3107"/>
                    </a:cubicBezTo>
                    <a:cubicBezTo>
                      <a:pt x="9664" y="3107"/>
                      <a:pt x="9679" y="3107"/>
                      <a:pt x="9679" y="3107"/>
                    </a:cubicBezTo>
                    <a:cubicBezTo>
                      <a:pt x="9694" y="3137"/>
                      <a:pt x="9664" y="3137"/>
                      <a:pt x="9664" y="3167"/>
                    </a:cubicBezTo>
                    <a:cubicBezTo>
                      <a:pt x="9649" y="3212"/>
                      <a:pt x="9634" y="3226"/>
                      <a:pt x="9589" y="3197"/>
                    </a:cubicBezTo>
                    <a:cubicBezTo>
                      <a:pt x="9559" y="3167"/>
                      <a:pt x="9559" y="3197"/>
                      <a:pt x="9544" y="3212"/>
                    </a:cubicBezTo>
                    <a:lnTo>
                      <a:pt x="9544" y="3212"/>
                    </a:lnTo>
                    <a:cubicBezTo>
                      <a:pt x="9738" y="3331"/>
                      <a:pt x="9918" y="3465"/>
                      <a:pt x="10112" y="3585"/>
                    </a:cubicBezTo>
                    <a:cubicBezTo>
                      <a:pt x="10142" y="3615"/>
                      <a:pt x="10201" y="3630"/>
                      <a:pt x="10186" y="3689"/>
                    </a:cubicBezTo>
                    <a:cubicBezTo>
                      <a:pt x="10127" y="3809"/>
                      <a:pt x="10052" y="3943"/>
                      <a:pt x="9992" y="4063"/>
                    </a:cubicBezTo>
                    <a:cubicBezTo>
                      <a:pt x="9888" y="4287"/>
                      <a:pt x="9768" y="4496"/>
                      <a:pt x="9649" y="4705"/>
                    </a:cubicBezTo>
                    <a:cubicBezTo>
                      <a:pt x="9619" y="4765"/>
                      <a:pt x="9559" y="4810"/>
                      <a:pt x="9544" y="4869"/>
                    </a:cubicBezTo>
                    <a:cubicBezTo>
                      <a:pt x="9499" y="4869"/>
                      <a:pt x="9484" y="4825"/>
                      <a:pt x="9470" y="4795"/>
                    </a:cubicBezTo>
                    <a:cubicBezTo>
                      <a:pt x="9350" y="4541"/>
                      <a:pt x="9186" y="4332"/>
                      <a:pt x="9036" y="4108"/>
                    </a:cubicBezTo>
                    <a:lnTo>
                      <a:pt x="9036" y="4108"/>
                    </a:lnTo>
                    <a:cubicBezTo>
                      <a:pt x="9006" y="4123"/>
                      <a:pt x="8977" y="4153"/>
                      <a:pt x="8917" y="4123"/>
                    </a:cubicBezTo>
                    <a:cubicBezTo>
                      <a:pt x="8872" y="4108"/>
                      <a:pt x="8812" y="4138"/>
                      <a:pt x="8768" y="4182"/>
                    </a:cubicBezTo>
                    <a:cubicBezTo>
                      <a:pt x="8753" y="4212"/>
                      <a:pt x="8738" y="4227"/>
                      <a:pt x="8723" y="4257"/>
                    </a:cubicBezTo>
                    <a:cubicBezTo>
                      <a:pt x="8693" y="4287"/>
                      <a:pt x="8678" y="4317"/>
                      <a:pt x="8708" y="4347"/>
                    </a:cubicBezTo>
                    <a:cubicBezTo>
                      <a:pt x="8723" y="4362"/>
                      <a:pt x="8723" y="4362"/>
                      <a:pt x="8723" y="4377"/>
                    </a:cubicBezTo>
                    <a:cubicBezTo>
                      <a:pt x="8753" y="4436"/>
                      <a:pt x="8812" y="4466"/>
                      <a:pt x="8812" y="4541"/>
                    </a:cubicBezTo>
                    <a:lnTo>
                      <a:pt x="8797" y="4541"/>
                    </a:lnTo>
                    <a:cubicBezTo>
                      <a:pt x="8887" y="4601"/>
                      <a:pt x="8932" y="4660"/>
                      <a:pt x="8962" y="4750"/>
                    </a:cubicBezTo>
                    <a:cubicBezTo>
                      <a:pt x="9006" y="4854"/>
                      <a:pt x="9036" y="4974"/>
                      <a:pt x="9111" y="5064"/>
                    </a:cubicBezTo>
                    <a:cubicBezTo>
                      <a:pt x="9141" y="5093"/>
                      <a:pt x="9141" y="5153"/>
                      <a:pt x="9141" y="5213"/>
                    </a:cubicBezTo>
                    <a:cubicBezTo>
                      <a:pt x="9156" y="5258"/>
                      <a:pt x="9171" y="5318"/>
                      <a:pt x="9216" y="5347"/>
                    </a:cubicBezTo>
                    <a:cubicBezTo>
                      <a:pt x="9231" y="5407"/>
                      <a:pt x="9171" y="5452"/>
                      <a:pt x="9141" y="5497"/>
                    </a:cubicBezTo>
                    <a:cubicBezTo>
                      <a:pt x="8872" y="5362"/>
                      <a:pt x="8618" y="5213"/>
                      <a:pt x="8364" y="5064"/>
                    </a:cubicBezTo>
                    <a:cubicBezTo>
                      <a:pt x="8334" y="5034"/>
                      <a:pt x="8290" y="5004"/>
                      <a:pt x="8260" y="4959"/>
                    </a:cubicBezTo>
                    <a:cubicBezTo>
                      <a:pt x="8230" y="4929"/>
                      <a:pt x="8200" y="4914"/>
                      <a:pt x="8155" y="4914"/>
                    </a:cubicBezTo>
                    <a:lnTo>
                      <a:pt x="8155" y="4914"/>
                    </a:lnTo>
                    <a:cubicBezTo>
                      <a:pt x="8110" y="4929"/>
                      <a:pt x="8095" y="4884"/>
                      <a:pt x="8095" y="4854"/>
                    </a:cubicBezTo>
                    <a:cubicBezTo>
                      <a:pt x="8036" y="4869"/>
                      <a:pt x="8051" y="4929"/>
                      <a:pt x="8006" y="4929"/>
                    </a:cubicBezTo>
                    <a:cubicBezTo>
                      <a:pt x="7991" y="4944"/>
                      <a:pt x="7961" y="4914"/>
                      <a:pt x="7961" y="4914"/>
                    </a:cubicBezTo>
                    <a:cubicBezTo>
                      <a:pt x="8021" y="4884"/>
                      <a:pt x="7991" y="4810"/>
                      <a:pt x="8051" y="4795"/>
                    </a:cubicBezTo>
                    <a:cubicBezTo>
                      <a:pt x="7886" y="4735"/>
                      <a:pt x="7782" y="4616"/>
                      <a:pt x="7647" y="4526"/>
                    </a:cubicBezTo>
                    <a:cubicBezTo>
                      <a:pt x="7588" y="4496"/>
                      <a:pt x="7543" y="4451"/>
                      <a:pt x="7483" y="4436"/>
                    </a:cubicBezTo>
                    <a:cubicBezTo>
                      <a:pt x="7349" y="4391"/>
                      <a:pt x="7244" y="4317"/>
                      <a:pt x="7125" y="4242"/>
                    </a:cubicBezTo>
                    <a:cubicBezTo>
                      <a:pt x="7050" y="4197"/>
                      <a:pt x="6990" y="4153"/>
                      <a:pt x="6901" y="4138"/>
                    </a:cubicBezTo>
                    <a:cubicBezTo>
                      <a:pt x="6975" y="4078"/>
                      <a:pt x="6975" y="4078"/>
                      <a:pt x="7050" y="3943"/>
                    </a:cubicBezTo>
                    <a:cubicBezTo>
                      <a:pt x="7065" y="3914"/>
                      <a:pt x="7095" y="3884"/>
                      <a:pt x="7110" y="3854"/>
                    </a:cubicBezTo>
                    <a:cubicBezTo>
                      <a:pt x="7259" y="3704"/>
                      <a:pt x="7364" y="3540"/>
                      <a:pt x="7483" y="3391"/>
                    </a:cubicBezTo>
                    <a:cubicBezTo>
                      <a:pt x="7513" y="3361"/>
                      <a:pt x="7528" y="3316"/>
                      <a:pt x="7573" y="3316"/>
                    </a:cubicBezTo>
                    <a:cubicBezTo>
                      <a:pt x="7603" y="3301"/>
                      <a:pt x="7647" y="3271"/>
                      <a:pt x="7677" y="3316"/>
                    </a:cubicBezTo>
                    <a:cubicBezTo>
                      <a:pt x="7782" y="3421"/>
                      <a:pt x="7901" y="3510"/>
                      <a:pt x="7991" y="3615"/>
                    </a:cubicBezTo>
                    <a:cubicBezTo>
                      <a:pt x="8021" y="3660"/>
                      <a:pt x="8051" y="3704"/>
                      <a:pt x="8006" y="3704"/>
                    </a:cubicBezTo>
                    <a:cubicBezTo>
                      <a:pt x="8036" y="3704"/>
                      <a:pt x="8110" y="3704"/>
                      <a:pt x="8125" y="3794"/>
                    </a:cubicBezTo>
                    <a:lnTo>
                      <a:pt x="8125" y="3794"/>
                    </a:lnTo>
                    <a:cubicBezTo>
                      <a:pt x="8155" y="3809"/>
                      <a:pt x="8185" y="3809"/>
                      <a:pt x="8215" y="3824"/>
                    </a:cubicBezTo>
                    <a:cubicBezTo>
                      <a:pt x="8230" y="3809"/>
                      <a:pt x="8245" y="3794"/>
                      <a:pt x="8260" y="3809"/>
                    </a:cubicBezTo>
                    <a:cubicBezTo>
                      <a:pt x="8275" y="3839"/>
                      <a:pt x="8275" y="3869"/>
                      <a:pt x="8290" y="3899"/>
                    </a:cubicBezTo>
                    <a:cubicBezTo>
                      <a:pt x="8305" y="3943"/>
                      <a:pt x="8275" y="4033"/>
                      <a:pt x="8394" y="4003"/>
                    </a:cubicBezTo>
                    <a:cubicBezTo>
                      <a:pt x="8409" y="4003"/>
                      <a:pt x="8409" y="4018"/>
                      <a:pt x="8424" y="4033"/>
                    </a:cubicBezTo>
                    <a:cubicBezTo>
                      <a:pt x="8439" y="4063"/>
                      <a:pt x="8454" y="4078"/>
                      <a:pt x="8484" y="4048"/>
                    </a:cubicBezTo>
                    <a:cubicBezTo>
                      <a:pt x="8514" y="4018"/>
                      <a:pt x="8558" y="4003"/>
                      <a:pt x="8603" y="3988"/>
                    </a:cubicBezTo>
                    <a:cubicBezTo>
                      <a:pt x="8678" y="3973"/>
                      <a:pt x="8693" y="3899"/>
                      <a:pt x="8633" y="3869"/>
                    </a:cubicBezTo>
                    <a:cubicBezTo>
                      <a:pt x="8573" y="3839"/>
                      <a:pt x="8543" y="3824"/>
                      <a:pt x="8618" y="3794"/>
                    </a:cubicBezTo>
                    <a:cubicBezTo>
                      <a:pt x="8663" y="3764"/>
                      <a:pt x="8663" y="3719"/>
                      <a:pt x="8633" y="3660"/>
                    </a:cubicBezTo>
                    <a:cubicBezTo>
                      <a:pt x="8603" y="3615"/>
                      <a:pt x="8543" y="3570"/>
                      <a:pt x="8514" y="3525"/>
                    </a:cubicBezTo>
                    <a:lnTo>
                      <a:pt x="8514" y="3510"/>
                    </a:lnTo>
                    <a:close/>
                    <a:moveTo>
                      <a:pt x="5945" y="7334"/>
                    </a:moveTo>
                    <a:cubicBezTo>
                      <a:pt x="5930" y="7334"/>
                      <a:pt x="5930" y="7319"/>
                      <a:pt x="5930" y="7304"/>
                    </a:cubicBezTo>
                    <a:cubicBezTo>
                      <a:pt x="5930" y="7289"/>
                      <a:pt x="5945" y="7274"/>
                      <a:pt x="5960" y="7274"/>
                    </a:cubicBezTo>
                    <a:cubicBezTo>
                      <a:pt x="5975" y="7274"/>
                      <a:pt x="5989" y="7289"/>
                      <a:pt x="5989" y="7304"/>
                    </a:cubicBezTo>
                    <a:cubicBezTo>
                      <a:pt x="5975" y="7319"/>
                      <a:pt x="5960" y="7334"/>
                      <a:pt x="5945" y="7334"/>
                    </a:cubicBezTo>
                    <a:close/>
                    <a:moveTo>
                      <a:pt x="2345" y="12830"/>
                    </a:moveTo>
                    <a:cubicBezTo>
                      <a:pt x="2345" y="12845"/>
                      <a:pt x="2330" y="12845"/>
                      <a:pt x="2330" y="12845"/>
                    </a:cubicBezTo>
                    <a:cubicBezTo>
                      <a:pt x="2330" y="12830"/>
                      <a:pt x="2315" y="12830"/>
                      <a:pt x="2315" y="12815"/>
                    </a:cubicBezTo>
                    <a:cubicBezTo>
                      <a:pt x="2330" y="12815"/>
                      <a:pt x="2330" y="12815"/>
                      <a:pt x="2345" y="12815"/>
                    </a:cubicBezTo>
                    <a:cubicBezTo>
                      <a:pt x="2345" y="12815"/>
                      <a:pt x="2345" y="12830"/>
                      <a:pt x="2345" y="12830"/>
                    </a:cubicBezTo>
                    <a:close/>
                    <a:moveTo>
                      <a:pt x="8006" y="3899"/>
                    </a:moveTo>
                    <a:lnTo>
                      <a:pt x="8006" y="3899"/>
                    </a:lnTo>
                    <a:cubicBezTo>
                      <a:pt x="8006" y="3899"/>
                      <a:pt x="8006" y="3899"/>
                      <a:pt x="8006" y="3884"/>
                    </a:cubicBezTo>
                    <a:close/>
                    <a:moveTo>
                      <a:pt x="8424" y="4332"/>
                    </a:moveTo>
                    <a:lnTo>
                      <a:pt x="8439" y="4317"/>
                    </a:lnTo>
                    <a:lnTo>
                      <a:pt x="8424" y="4317"/>
                    </a:lnTo>
                    <a:close/>
                    <a:moveTo>
                      <a:pt x="8573" y="3286"/>
                    </a:moveTo>
                    <a:lnTo>
                      <a:pt x="8573" y="3286"/>
                    </a:lnTo>
                    <a:cubicBezTo>
                      <a:pt x="8573" y="3301"/>
                      <a:pt x="8588" y="3301"/>
                      <a:pt x="8603" y="3301"/>
                    </a:cubicBezTo>
                    <a:cubicBezTo>
                      <a:pt x="8588" y="3286"/>
                      <a:pt x="8573" y="3286"/>
                      <a:pt x="8573" y="3286"/>
                    </a:cubicBezTo>
                    <a:close/>
                    <a:moveTo>
                      <a:pt x="9126" y="3137"/>
                    </a:moveTo>
                    <a:lnTo>
                      <a:pt x="9141" y="3152"/>
                    </a:lnTo>
                    <a:cubicBezTo>
                      <a:pt x="9126" y="3137"/>
                      <a:pt x="9126" y="3137"/>
                      <a:pt x="9126" y="3137"/>
                    </a:cubicBezTo>
                    <a:lnTo>
                      <a:pt x="9126" y="3137"/>
                    </a:lnTo>
                    <a:close/>
                    <a:moveTo>
                      <a:pt x="6438" y="6229"/>
                    </a:moveTo>
                    <a:cubicBezTo>
                      <a:pt x="6438" y="6229"/>
                      <a:pt x="6452" y="6229"/>
                      <a:pt x="6452" y="6229"/>
                    </a:cubicBezTo>
                    <a:lnTo>
                      <a:pt x="6452" y="6229"/>
                    </a:lnTo>
                    <a:lnTo>
                      <a:pt x="6452" y="6229"/>
                    </a:lnTo>
                    <a:lnTo>
                      <a:pt x="6452" y="6229"/>
                    </a:lnTo>
                    <a:cubicBezTo>
                      <a:pt x="6467" y="6244"/>
                      <a:pt x="6482" y="6258"/>
                      <a:pt x="6482" y="6258"/>
                    </a:cubicBezTo>
                    <a:cubicBezTo>
                      <a:pt x="6632" y="6393"/>
                      <a:pt x="6751" y="6527"/>
                      <a:pt x="6886" y="6662"/>
                    </a:cubicBezTo>
                    <a:cubicBezTo>
                      <a:pt x="6915" y="6692"/>
                      <a:pt x="6960" y="6721"/>
                      <a:pt x="6960" y="6781"/>
                    </a:cubicBezTo>
                    <a:lnTo>
                      <a:pt x="6960" y="6781"/>
                    </a:lnTo>
                    <a:cubicBezTo>
                      <a:pt x="7005" y="6781"/>
                      <a:pt x="7050" y="6766"/>
                      <a:pt x="7095" y="6781"/>
                    </a:cubicBezTo>
                    <a:cubicBezTo>
                      <a:pt x="7095" y="6811"/>
                      <a:pt x="7065" y="6811"/>
                      <a:pt x="7050" y="6841"/>
                    </a:cubicBezTo>
                    <a:cubicBezTo>
                      <a:pt x="7080" y="6856"/>
                      <a:pt x="7095" y="6886"/>
                      <a:pt x="7110" y="6916"/>
                    </a:cubicBezTo>
                    <a:cubicBezTo>
                      <a:pt x="7110" y="6916"/>
                      <a:pt x="7110" y="6916"/>
                      <a:pt x="7110" y="6916"/>
                    </a:cubicBezTo>
                    <a:cubicBezTo>
                      <a:pt x="7125" y="6931"/>
                      <a:pt x="7140" y="6946"/>
                      <a:pt x="7140" y="6960"/>
                    </a:cubicBezTo>
                    <a:cubicBezTo>
                      <a:pt x="7154" y="6960"/>
                      <a:pt x="7154" y="6960"/>
                      <a:pt x="7169" y="6960"/>
                    </a:cubicBezTo>
                    <a:cubicBezTo>
                      <a:pt x="7169" y="6960"/>
                      <a:pt x="7184" y="6946"/>
                      <a:pt x="7184" y="6946"/>
                    </a:cubicBezTo>
                    <a:cubicBezTo>
                      <a:pt x="7169" y="6916"/>
                      <a:pt x="7154" y="6886"/>
                      <a:pt x="7154" y="6856"/>
                    </a:cubicBezTo>
                    <a:cubicBezTo>
                      <a:pt x="7214" y="6841"/>
                      <a:pt x="7289" y="6826"/>
                      <a:pt x="7334" y="6781"/>
                    </a:cubicBezTo>
                    <a:cubicBezTo>
                      <a:pt x="7364" y="6826"/>
                      <a:pt x="7319" y="6841"/>
                      <a:pt x="7319" y="6841"/>
                    </a:cubicBezTo>
                    <a:cubicBezTo>
                      <a:pt x="7289" y="6901"/>
                      <a:pt x="7304" y="6946"/>
                      <a:pt x="7334" y="6990"/>
                    </a:cubicBezTo>
                    <a:cubicBezTo>
                      <a:pt x="7378" y="7050"/>
                      <a:pt x="7408" y="6960"/>
                      <a:pt x="7453" y="6990"/>
                    </a:cubicBezTo>
                    <a:cubicBezTo>
                      <a:pt x="7483" y="7005"/>
                      <a:pt x="7453" y="6931"/>
                      <a:pt x="7468" y="6901"/>
                    </a:cubicBezTo>
                    <a:cubicBezTo>
                      <a:pt x="7483" y="6901"/>
                      <a:pt x="7483" y="6901"/>
                      <a:pt x="7498" y="6901"/>
                    </a:cubicBezTo>
                    <a:cubicBezTo>
                      <a:pt x="7513" y="6916"/>
                      <a:pt x="7573" y="6901"/>
                      <a:pt x="7558" y="6946"/>
                    </a:cubicBezTo>
                    <a:cubicBezTo>
                      <a:pt x="7558" y="7005"/>
                      <a:pt x="7543" y="7050"/>
                      <a:pt x="7483" y="7050"/>
                    </a:cubicBezTo>
                    <a:cubicBezTo>
                      <a:pt x="7453" y="7050"/>
                      <a:pt x="7423" y="7065"/>
                      <a:pt x="7393" y="7080"/>
                    </a:cubicBezTo>
                    <a:cubicBezTo>
                      <a:pt x="7438" y="7140"/>
                      <a:pt x="7453" y="7140"/>
                      <a:pt x="7408" y="7155"/>
                    </a:cubicBezTo>
                    <a:cubicBezTo>
                      <a:pt x="7498" y="7289"/>
                      <a:pt x="7543" y="7438"/>
                      <a:pt x="7662" y="7543"/>
                    </a:cubicBezTo>
                    <a:cubicBezTo>
                      <a:pt x="7707" y="7573"/>
                      <a:pt x="7737" y="7618"/>
                      <a:pt x="7722" y="7677"/>
                    </a:cubicBezTo>
                    <a:cubicBezTo>
                      <a:pt x="7662" y="7797"/>
                      <a:pt x="7588" y="7916"/>
                      <a:pt x="7498" y="8021"/>
                    </a:cubicBezTo>
                    <a:cubicBezTo>
                      <a:pt x="7438" y="8051"/>
                      <a:pt x="7408" y="8021"/>
                      <a:pt x="7349" y="7991"/>
                    </a:cubicBezTo>
                    <a:cubicBezTo>
                      <a:pt x="7199" y="7931"/>
                      <a:pt x="7050" y="7857"/>
                      <a:pt x="6930" y="7767"/>
                    </a:cubicBezTo>
                    <a:cubicBezTo>
                      <a:pt x="6736" y="7618"/>
                      <a:pt x="6512" y="7513"/>
                      <a:pt x="6318" y="7349"/>
                    </a:cubicBezTo>
                    <a:cubicBezTo>
                      <a:pt x="6228" y="7289"/>
                      <a:pt x="6124" y="7244"/>
                      <a:pt x="6049" y="7184"/>
                    </a:cubicBezTo>
                    <a:cubicBezTo>
                      <a:pt x="6019" y="7214"/>
                      <a:pt x="5975" y="7199"/>
                      <a:pt x="5930" y="7199"/>
                    </a:cubicBezTo>
                    <a:cubicBezTo>
                      <a:pt x="5930" y="7170"/>
                      <a:pt x="5945" y="7140"/>
                      <a:pt x="5975" y="7125"/>
                    </a:cubicBezTo>
                    <a:cubicBezTo>
                      <a:pt x="5960" y="7125"/>
                      <a:pt x="5930" y="7110"/>
                      <a:pt x="5915" y="7095"/>
                    </a:cubicBezTo>
                    <a:lnTo>
                      <a:pt x="5915" y="7095"/>
                    </a:lnTo>
                    <a:cubicBezTo>
                      <a:pt x="5885" y="7080"/>
                      <a:pt x="5855" y="7050"/>
                      <a:pt x="5855" y="7110"/>
                    </a:cubicBezTo>
                    <a:cubicBezTo>
                      <a:pt x="5870" y="7199"/>
                      <a:pt x="5825" y="7259"/>
                      <a:pt x="5810" y="7334"/>
                    </a:cubicBezTo>
                    <a:cubicBezTo>
                      <a:pt x="5810" y="7379"/>
                      <a:pt x="5795" y="7379"/>
                      <a:pt x="5840" y="7394"/>
                    </a:cubicBezTo>
                    <a:cubicBezTo>
                      <a:pt x="5870" y="7409"/>
                      <a:pt x="5885" y="7423"/>
                      <a:pt x="5870" y="7453"/>
                    </a:cubicBezTo>
                    <a:cubicBezTo>
                      <a:pt x="5870" y="7468"/>
                      <a:pt x="5855" y="7483"/>
                      <a:pt x="5825" y="7468"/>
                    </a:cubicBezTo>
                    <a:cubicBezTo>
                      <a:pt x="5795" y="7438"/>
                      <a:pt x="5795" y="7394"/>
                      <a:pt x="5736" y="7423"/>
                    </a:cubicBezTo>
                    <a:cubicBezTo>
                      <a:pt x="5691" y="7438"/>
                      <a:pt x="5706" y="7483"/>
                      <a:pt x="5676" y="7513"/>
                    </a:cubicBezTo>
                    <a:cubicBezTo>
                      <a:pt x="5676" y="7513"/>
                      <a:pt x="5676" y="7528"/>
                      <a:pt x="5661" y="7528"/>
                    </a:cubicBezTo>
                    <a:cubicBezTo>
                      <a:pt x="5691" y="7573"/>
                      <a:pt x="5736" y="7513"/>
                      <a:pt x="5765" y="7543"/>
                    </a:cubicBezTo>
                    <a:cubicBezTo>
                      <a:pt x="5765" y="7543"/>
                      <a:pt x="5765" y="7543"/>
                      <a:pt x="5780" y="7543"/>
                    </a:cubicBezTo>
                    <a:cubicBezTo>
                      <a:pt x="5930" y="7618"/>
                      <a:pt x="6049" y="7707"/>
                      <a:pt x="6199" y="7782"/>
                    </a:cubicBezTo>
                    <a:cubicBezTo>
                      <a:pt x="6467" y="7961"/>
                      <a:pt x="6721" y="8155"/>
                      <a:pt x="7005" y="8305"/>
                    </a:cubicBezTo>
                    <a:cubicBezTo>
                      <a:pt x="7050" y="8335"/>
                      <a:pt x="7110" y="8349"/>
                      <a:pt x="7154" y="8409"/>
                    </a:cubicBezTo>
                    <a:cubicBezTo>
                      <a:pt x="7140" y="8409"/>
                      <a:pt x="7140" y="8424"/>
                      <a:pt x="7140" y="8424"/>
                    </a:cubicBezTo>
                    <a:cubicBezTo>
                      <a:pt x="7140" y="8424"/>
                      <a:pt x="7140" y="8424"/>
                      <a:pt x="7140" y="8409"/>
                    </a:cubicBezTo>
                    <a:cubicBezTo>
                      <a:pt x="7169" y="8409"/>
                      <a:pt x="7199" y="8424"/>
                      <a:pt x="7199" y="8394"/>
                    </a:cubicBezTo>
                    <a:cubicBezTo>
                      <a:pt x="7214" y="8335"/>
                      <a:pt x="7259" y="8335"/>
                      <a:pt x="7304" y="8320"/>
                    </a:cubicBezTo>
                    <a:cubicBezTo>
                      <a:pt x="7259" y="8394"/>
                      <a:pt x="7214" y="8454"/>
                      <a:pt x="7169" y="8529"/>
                    </a:cubicBezTo>
                    <a:cubicBezTo>
                      <a:pt x="7169" y="8544"/>
                      <a:pt x="7154" y="8544"/>
                      <a:pt x="7140" y="8559"/>
                    </a:cubicBezTo>
                    <a:cubicBezTo>
                      <a:pt x="7140" y="8574"/>
                      <a:pt x="7125" y="8574"/>
                      <a:pt x="7125" y="8588"/>
                    </a:cubicBezTo>
                    <a:lnTo>
                      <a:pt x="7125" y="8588"/>
                    </a:lnTo>
                    <a:cubicBezTo>
                      <a:pt x="7080" y="8678"/>
                      <a:pt x="7050" y="8768"/>
                      <a:pt x="6975" y="8827"/>
                    </a:cubicBezTo>
                    <a:cubicBezTo>
                      <a:pt x="6945" y="8842"/>
                      <a:pt x="6960" y="8872"/>
                      <a:pt x="6945" y="8902"/>
                    </a:cubicBezTo>
                    <a:cubicBezTo>
                      <a:pt x="6901" y="8932"/>
                      <a:pt x="6886" y="8992"/>
                      <a:pt x="6826" y="8992"/>
                    </a:cubicBezTo>
                    <a:cubicBezTo>
                      <a:pt x="6841" y="9066"/>
                      <a:pt x="6796" y="9111"/>
                      <a:pt x="6751" y="9141"/>
                    </a:cubicBezTo>
                    <a:cubicBezTo>
                      <a:pt x="6691" y="9186"/>
                      <a:pt x="6677" y="9231"/>
                      <a:pt x="6662" y="9290"/>
                    </a:cubicBezTo>
                    <a:cubicBezTo>
                      <a:pt x="6662" y="9335"/>
                      <a:pt x="6617" y="9350"/>
                      <a:pt x="6602" y="9395"/>
                    </a:cubicBezTo>
                    <a:cubicBezTo>
                      <a:pt x="6557" y="9455"/>
                      <a:pt x="6512" y="9514"/>
                      <a:pt x="6467" y="9589"/>
                    </a:cubicBezTo>
                    <a:cubicBezTo>
                      <a:pt x="6303" y="9500"/>
                      <a:pt x="6199" y="9380"/>
                      <a:pt x="6124" y="9216"/>
                    </a:cubicBezTo>
                    <a:lnTo>
                      <a:pt x="6124" y="9216"/>
                    </a:lnTo>
                    <a:cubicBezTo>
                      <a:pt x="6094" y="9216"/>
                      <a:pt x="6064" y="9216"/>
                      <a:pt x="6064" y="9246"/>
                    </a:cubicBezTo>
                    <a:cubicBezTo>
                      <a:pt x="6049" y="9365"/>
                      <a:pt x="5945" y="9410"/>
                      <a:pt x="5900" y="9514"/>
                    </a:cubicBezTo>
                    <a:cubicBezTo>
                      <a:pt x="5870" y="9455"/>
                      <a:pt x="5795" y="9470"/>
                      <a:pt x="5795" y="9410"/>
                    </a:cubicBezTo>
                    <a:cubicBezTo>
                      <a:pt x="5825" y="9410"/>
                      <a:pt x="5855" y="9410"/>
                      <a:pt x="5885" y="9410"/>
                    </a:cubicBezTo>
                    <a:cubicBezTo>
                      <a:pt x="5915" y="9395"/>
                      <a:pt x="5945" y="9380"/>
                      <a:pt x="5930" y="9320"/>
                    </a:cubicBezTo>
                    <a:cubicBezTo>
                      <a:pt x="5915" y="9261"/>
                      <a:pt x="5915" y="9186"/>
                      <a:pt x="5975" y="9141"/>
                    </a:cubicBezTo>
                    <a:cubicBezTo>
                      <a:pt x="5989" y="9126"/>
                      <a:pt x="6049" y="9081"/>
                      <a:pt x="5989" y="9066"/>
                    </a:cubicBezTo>
                    <a:cubicBezTo>
                      <a:pt x="5989" y="9066"/>
                      <a:pt x="5975" y="9066"/>
                      <a:pt x="5975" y="9066"/>
                    </a:cubicBezTo>
                    <a:cubicBezTo>
                      <a:pt x="5960" y="9081"/>
                      <a:pt x="5930" y="9066"/>
                      <a:pt x="5915" y="9051"/>
                    </a:cubicBezTo>
                    <a:cubicBezTo>
                      <a:pt x="5721" y="8872"/>
                      <a:pt x="5526" y="8678"/>
                      <a:pt x="5332" y="8499"/>
                    </a:cubicBezTo>
                    <a:cubicBezTo>
                      <a:pt x="5317" y="8484"/>
                      <a:pt x="5302" y="8469"/>
                      <a:pt x="5302" y="8454"/>
                    </a:cubicBezTo>
                    <a:lnTo>
                      <a:pt x="5302" y="8439"/>
                    </a:lnTo>
                    <a:cubicBezTo>
                      <a:pt x="5258" y="8439"/>
                      <a:pt x="5258" y="8394"/>
                      <a:pt x="5243" y="8379"/>
                    </a:cubicBezTo>
                    <a:cubicBezTo>
                      <a:pt x="5123" y="8469"/>
                      <a:pt x="5123" y="8648"/>
                      <a:pt x="5034" y="8783"/>
                    </a:cubicBezTo>
                    <a:cubicBezTo>
                      <a:pt x="5243" y="8977"/>
                      <a:pt x="5467" y="9156"/>
                      <a:pt x="5646" y="9380"/>
                    </a:cubicBezTo>
                    <a:cubicBezTo>
                      <a:pt x="5661" y="9425"/>
                      <a:pt x="5706" y="9425"/>
                      <a:pt x="5706" y="9455"/>
                    </a:cubicBezTo>
                    <a:cubicBezTo>
                      <a:pt x="5721" y="9455"/>
                      <a:pt x="5736" y="9470"/>
                      <a:pt x="5736" y="9470"/>
                    </a:cubicBezTo>
                    <a:cubicBezTo>
                      <a:pt x="5750" y="9485"/>
                      <a:pt x="5780" y="9485"/>
                      <a:pt x="5795" y="9485"/>
                    </a:cubicBezTo>
                    <a:cubicBezTo>
                      <a:pt x="5855" y="9514"/>
                      <a:pt x="5885" y="9544"/>
                      <a:pt x="5870" y="9619"/>
                    </a:cubicBezTo>
                    <a:lnTo>
                      <a:pt x="5870" y="9619"/>
                    </a:lnTo>
                    <a:cubicBezTo>
                      <a:pt x="6004" y="9724"/>
                      <a:pt x="6169" y="9798"/>
                      <a:pt x="6199" y="9992"/>
                    </a:cubicBezTo>
                    <a:cubicBezTo>
                      <a:pt x="6124" y="10097"/>
                      <a:pt x="6064" y="10231"/>
                      <a:pt x="5975" y="10336"/>
                    </a:cubicBezTo>
                    <a:cubicBezTo>
                      <a:pt x="5810" y="10261"/>
                      <a:pt x="5661" y="10157"/>
                      <a:pt x="5512" y="10052"/>
                    </a:cubicBezTo>
                    <a:cubicBezTo>
                      <a:pt x="5198" y="9813"/>
                      <a:pt x="4869" y="9619"/>
                      <a:pt x="4526" y="9440"/>
                    </a:cubicBezTo>
                    <a:cubicBezTo>
                      <a:pt x="4317" y="9335"/>
                      <a:pt x="4108" y="9246"/>
                      <a:pt x="3869" y="9186"/>
                    </a:cubicBezTo>
                    <a:cubicBezTo>
                      <a:pt x="3824" y="9186"/>
                      <a:pt x="3764" y="9171"/>
                      <a:pt x="3734" y="9111"/>
                    </a:cubicBezTo>
                    <a:cubicBezTo>
                      <a:pt x="3898" y="8872"/>
                      <a:pt x="4063" y="8633"/>
                      <a:pt x="4197" y="8364"/>
                    </a:cubicBezTo>
                    <a:cubicBezTo>
                      <a:pt x="4242" y="8275"/>
                      <a:pt x="4302" y="8185"/>
                      <a:pt x="4361" y="8096"/>
                    </a:cubicBezTo>
                    <a:cubicBezTo>
                      <a:pt x="4421" y="8081"/>
                      <a:pt x="4451" y="8111"/>
                      <a:pt x="4481" y="8140"/>
                    </a:cubicBezTo>
                    <a:cubicBezTo>
                      <a:pt x="4571" y="8305"/>
                      <a:pt x="4735" y="8394"/>
                      <a:pt x="4824" y="8559"/>
                    </a:cubicBezTo>
                    <a:cubicBezTo>
                      <a:pt x="4839" y="8588"/>
                      <a:pt x="4854" y="8603"/>
                      <a:pt x="4869" y="8633"/>
                    </a:cubicBezTo>
                    <a:lnTo>
                      <a:pt x="4869" y="8633"/>
                    </a:lnTo>
                    <a:cubicBezTo>
                      <a:pt x="4914" y="8603"/>
                      <a:pt x="4914" y="8529"/>
                      <a:pt x="5004" y="8514"/>
                    </a:cubicBezTo>
                    <a:cubicBezTo>
                      <a:pt x="5019" y="8514"/>
                      <a:pt x="5034" y="8469"/>
                      <a:pt x="5004" y="8439"/>
                    </a:cubicBezTo>
                    <a:cubicBezTo>
                      <a:pt x="4959" y="8409"/>
                      <a:pt x="4989" y="8364"/>
                      <a:pt x="5004" y="8364"/>
                    </a:cubicBezTo>
                    <a:cubicBezTo>
                      <a:pt x="5063" y="8364"/>
                      <a:pt x="5034" y="8305"/>
                      <a:pt x="5063" y="8290"/>
                    </a:cubicBezTo>
                    <a:cubicBezTo>
                      <a:pt x="5078" y="8260"/>
                      <a:pt x="5123" y="8245"/>
                      <a:pt x="5183" y="8230"/>
                    </a:cubicBezTo>
                    <a:cubicBezTo>
                      <a:pt x="5123" y="8200"/>
                      <a:pt x="5078" y="8200"/>
                      <a:pt x="5034" y="8185"/>
                    </a:cubicBezTo>
                    <a:cubicBezTo>
                      <a:pt x="4989" y="8155"/>
                      <a:pt x="4974" y="8125"/>
                      <a:pt x="4974" y="8096"/>
                    </a:cubicBezTo>
                    <a:lnTo>
                      <a:pt x="4959" y="8081"/>
                    </a:lnTo>
                    <a:cubicBezTo>
                      <a:pt x="4824" y="7991"/>
                      <a:pt x="4735" y="7857"/>
                      <a:pt x="4660" y="7722"/>
                    </a:cubicBezTo>
                    <a:cubicBezTo>
                      <a:pt x="4630" y="7677"/>
                      <a:pt x="4630" y="7633"/>
                      <a:pt x="4645" y="7588"/>
                    </a:cubicBezTo>
                    <a:cubicBezTo>
                      <a:pt x="4720" y="7423"/>
                      <a:pt x="4810" y="7274"/>
                      <a:pt x="4914" y="7140"/>
                    </a:cubicBezTo>
                    <a:cubicBezTo>
                      <a:pt x="5138" y="7184"/>
                      <a:pt x="5347" y="7259"/>
                      <a:pt x="5541" y="7394"/>
                    </a:cubicBezTo>
                    <a:lnTo>
                      <a:pt x="5541" y="7409"/>
                    </a:lnTo>
                    <a:cubicBezTo>
                      <a:pt x="5571" y="7394"/>
                      <a:pt x="5601" y="7409"/>
                      <a:pt x="5631" y="7379"/>
                    </a:cubicBezTo>
                    <a:cubicBezTo>
                      <a:pt x="5661" y="7349"/>
                      <a:pt x="5780" y="7364"/>
                      <a:pt x="5691" y="7274"/>
                    </a:cubicBezTo>
                    <a:cubicBezTo>
                      <a:pt x="5721" y="7244"/>
                      <a:pt x="5631" y="7170"/>
                      <a:pt x="5736" y="7184"/>
                    </a:cubicBezTo>
                    <a:cubicBezTo>
                      <a:pt x="5765" y="7184"/>
                      <a:pt x="5765" y="7155"/>
                      <a:pt x="5750" y="7140"/>
                    </a:cubicBezTo>
                    <a:cubicBezTo>
                      <a:pt x="5736" y="7125"/>
                      <a:pt x="5721" y="7125"/>
                      <a:pt x="5706" y="7080"/>
                    </a:cubicBezTo>
                    <a:cubicBezTo>
                      <a:pt x="5765" y="7080"/>
                      <a:pt x="5840" y="7080"/>
                      <a:pt x="5825" y="7005"/>
                    </a:cubicBezTo>
                    <a:lnTo>
                      <a:pt x="5825" y="7005"/>
                    </a:lnTo>
                    <a:cubicBezTo>
                      <a:pt x="5631" y="6946"/>
                      <a:pt x="5482" y="6811"/>
                      <a:pt x="5287" y="6751"/>
                    </a:cubicBezTo>
                    <a:cubicBezTo>
                      <a:pt x="5258" y="6751"/>
                      <a:pt x="5228" y="6721"/>
                      <a:pt x="5213" y="6692"/>
                    </a:cubicBezTo>
                    <a:cubicBezTo>
                      <a:pt x="5287" y="6587"/>
                      <a:pt x="5362" y="6497"/>
                      <a:pt x="5437" y="6393"/>
                    </a:cubicBezTo>
                    <a:cubicBezTo>
                      <a:pt x="5541" y="6229"/>
                      <a:pt x="5661" y="6064"/>
                      <a:pt x="5736" y="5885"/>
                    </a:cubicBezTo>
                    <a:cubicBezTo>
                      <a:pt x="5780" y="5795"/>
                      <a:pt x="5855" y="5721"/>
                      <a:pt x="5885" y="5631"/>
                    </a:cubicBezTo>
                    <a:cubicBezTo>
                      <a:pt x="5885" y="5616"/>
                      <a:pt x="5915" y="5616"/>
                      <a:pt x="5930" y="5616"/>
                    </a:cubicBezTo>
                    <a:cubicBezTo>
                      <a:pt x="5930" y="5676"/>
                      <a:pt x="5975" y="5721"/>
                      <a:pt x="6034" y="5766"/>
                    </a:cubicBezTo>
                    <a:cubicBezTo>
                      <a:pt x="6124" y="5825"/>
                      <a:pt x="6169" y="5915"/>
                      <a:pt x="6228" y="5990"/>
                    </a:cubicBezTo>
                    <a:cubicBezTo>
                      <a:pt x="6273" y="6049"/>
                      <a:pt x="6318" y="6094"/>
                      <a:pt x="6363" y="6139"/>
                    </a:cubicBezTo>
                    <a:cubicBezTo>
                      <a:pt x="6363" y="6064"/>
                      <a:pt x="6438" y="6019"/>
                      <a:pt x="6482" y="5960"/>
                    </a:cubicBezTo>
                    <a:cubicBezTo>
                      <a:pt x="6497" y="5945"/>
                      <a:pt x="6617" y="5990"/>
                      <a:pt x="6617" y="6034"/>
                    </a:cubicBezTo>
                    <a:cubicBezTo>
                      <a:pt x="6617" y="6064"/>
                      <a:pt x="6602" y="6064"/>
                      <a:pt x="6587" y="6079"/>
                    </a:cubicBezTo>
                    <a:cubicBezTo>
                      <a:pt x="6542" y="6079"/>
                      <a:pt x="6497" y="6124"/>
                      <a:pt x="6452" y="6184"/>
                    </a:cubicBezTo>
                    <a:cubicBezTo>
                      <a:pt x="6452" y="6199"/>
                      <a:pt x="6423" y="6199"/>
                      <a:pt x="6408" y="6214"/>
                    </a:cubicBezTo>
                    <a:lnTo>
                      <a:pt x="6423" y="6214"/>
                    </a:lnTo>
                    <a:cubicBezTo>
                      <a:pt x="6423" y="6214"/>
                      <a:pt x="6438" y="6214"/>
                      <a:pt x="6438" y="6229"/>
                    </a:cubicBezTo>
                    <a:lnTo>
                      <a:pt x="6438" y="6229"/>
                    </a:lnTo>
                    <a:lnTo>
                      <a:pt x="6438" y="6229"/>
                    </a:lnTo>
                    <a:close/>
                    <a:moveTo>
                      <a:pt x="7080" y="7214"/>
                    </a:moveTo>
                    <a:lnTo>
                      <a:pt x="7080" y="7214"/>
                    </a:lnTo>
                    <a:cubicBezTo>
                      <a:pt x="7065" y="7214"/>
                      <a:pt x="7065" y="7214"/>
                      <a:pt x="7065" y="7229"/>
                    </a:cubicBezTo>
                    <a:lnTo>
                      <a:pt x="7080" y="7214"/>
                    </a:lnTo>
                    <a:close/>
                    <a:moveTo>
                      <a:pt x="4869" y="8992"/>
                    </a:moveTo>
                    <a:lnTo>
                      <a:pt x="4869" y="8992"/>
                    </a:lnTo>
                    <a:lnTo>
                      <a:pt x="4869" y="8992"/>
                    </a:lnTo>
                    <a:lnTo>
                      <a:pt x="4869" y="8992"/>
                    </a:lnTo>
                    <a:lnTo>
                      <a:pt x="4869" y="8992"/>
                    </a:lnTo>
                    <a:close/>
                    <a:moveTo>
                      <a:pt x="6169" y="6483"/>
                    </a:moveTo>
                    <a:cubicBezTo>
                      <a:pt x="6228" y="6453"/>
                      <a:pt x="6228" y="6378"/>
                      <a:pt x="6303" y="6363"/>
                    </a:cubicBezTo>
                    <a:cubicBezTo>
                      <a:pt x="6303" y="6363"/>
                      <a:pt x="6303" y="6348"/>
                      <a:pt x="6303" y="6348"/>
                    </a:cubicBezTo>
                    <a:cubicBezTo>
                      <a:pt x="6303" y="6333"/>
                      <a:pt x="6288" y="6333"/>
                      <a:pt x="6288" y="6318"/>
                    </a:cubicBezTo>
                    <a:cubicBezTo>
                      <a:pt x="6243" y="6378"/>
                      <a:pt x="6213" y="6438"/>
                      <a:pt x="6169" y="6483"/>
                    </a:cubicBezTo>
                    <a:close/>
                    <a:moveTo>
                      <a:pt x="6363" y="6154"/>
                    </a:moveTo>
                    <a:lnTo>
                      <a:pt x="6363" y="6154"/>
                    </a:lnTo>
                    <a:lnTo>
                      <a:pt x="6363" y="6154"/>
                    </a:lnTo>
                    <a:close/>
                    <a:moveTo>
                      <a:pt x="4750" y="8783"/>
                    </a:moveTo>
                    <a:lnTo>
                      <a:pt x="4750" y="8783"/>
                    </a:lnTo>
                    <a:lnTo>
                      <a:pt x="4750" y="8783"/>
                    </a:lnTo>
                    <a:close/>
                    <a:moveTo>
                      <a:pt x="4272" y="9828"/>
                    </a:moveTo>
                    <a:cubicBezTo>
                      <a:pt x="4317" y="9813"/>
                      <a:pt x="4347" y="9783"/>
                      <a:pt x="4376" y="9739"/>
                    </a:cubicBezTo>
                    <a:cubicBezTo>
                      <a:pt x="4376" y="9724"/>
                      <a:pt x="4391" y="9709"/>
                      <a:pt x="4406" y="9724"/>
                    </a:cubicBezTo>
                    <a:cubicBezTo>
                      <a:pt x="4421" y="9739"/>
                      <a:pt x="4436" y="9753"/>
                      <a:pt x="4421" y="9768"/>
                    </a:cubicBezTo>
                    <a:cubicBezTo>
                      <a:pt x="4376" y="9798"/>
                      <a:pt x="4376" y="9828"/>
                      <a:pt x="4406" y="9858"/>
                    </a:cubicBezTo>
                    <a:lnTo>
                      <a:pt x="4421" y="9843"/>
                    </a:lnTo>
                    <a:cubicBezTo>
                      <a:pt x="4556" y="9873"/>
                      <a:pt x="4660" y="9963"/>
                      <a:pt x="4780" y="10037"/>
                    </a:cubicBezTo>
                    <a:cubicBezTo>
                      <a:pt x="4795" y="10052"/>
                      <a:pt x="4810" y="10067"/>
                      <a:pt x="4810" y="10097"/>
                    </a:cubicBezTo>
                    <a:cubicBezTo>
                      <a:pt x="4810" y="10112"/>
                      <a:pt x="4780" y="10142"/>
                      <a:pt x="4824" y="10127"/>
                    </a:cubicBezTo>
                    <a:cubicBezTo>
                      <a:pt x="4884" y="10097"/>
                      <a:pt x="4929" y="10127"/>
                      <a:pt x="4974" y="10157"/>
                    </a:cubicBezTo>
                    <a:cubicBezTo>
                      <a:pt x="5168" y="10291"/>
                      <a:pt x="5362" y="10396"/>
                      <a:pt x="5556" y="10530"/>
                    </a:cubicBezTo>
                    <a:cubicBezTo>
                      <a:pt x="5631" y="10590"/>
                      <a:pt x="5721" y="10620"/>
                      <a:pt x="5736" y="10724"/>
                    </a:cubicBezTo>
                    <a:cubicBezTo>
                      <a:pt x="5736" y="10784"/>
                      <a:pt x="5691" y="10799"/>
                      <a:pt x="5676" y="10844"/>
                    </a:cubicBezTo>
                    <a:cubicBezTo>
                      <a:pt x="5526" y="11083"/>
                      <a:pt x="5392" y="11322"/>
                      <a:pt x="5243" y="11561"/>
                    </a:cubicBezTo>
                    <a:cubicBezTo>
                      <a:pt x="5153" y="11695"/>
                      <a:pt x="5093" y="11844"/>
                      <a:pt x="5004" y="11979"/>
                    </a:cubicBezTo>
                    <a:cubicBezTo>
                      <a:pt x="4974" y="12009"/>
                      <a:pt x="4959" y="12039"/>
                      <a:pt x="4929" y="12054"/>
                    </a:cubicBezTo>
                    <a:cubicBezTo>
                      <a:pt x="4795" y="12054"/>
                      <a:pt x="4750" y="11919"/>
                      <a:pt x="4675" y="11844"/>
                    </a:cubicBezTo>
                    <a:cubicBezTo>
                      <a:pt x="4556" y="11695"/>
                      <a:pt x="4436" y="11561"/>
                      <a:pt x="4302" y="11411"/>
                    </a:cubicBezTo>
                    <a:cubicBezTo>
                      <a:pt x="4152" y="11262"/>
                      <a:pt x="4048" y="11083"/>
                      <a:pt x="3884" y="10963"/>
                    </a:cubicBezTo>
                    <a:cubicBezTo>
                      <a:pt x="3854" y="10978"/>
                      <a:pt x="3824" y="10993"/>
                      <a:pt x="3839" y="11023"/>
                    </a:cubicBezTo>
                    <a:cubicBezTo>
                      <a:pt x="3839" y="11113"/>
                      <a:pt x="3749" y="11142"/>
                      <a:pt x="3689" y="11217"/>
                    </a:cubicBezTo>
                    <a:cubicBezTo>
                      <a:pt x="3674" y="11142"/>
                      <a:pt x="3659" y="11113"/>
                      <a:pt x="3704" y="11083"/>
                    </a:cubicBezTo>
                    <a:cubicBezTo>
                      <a:pt x="3764" y="11038"/>
                      <a:pt x="3764" y="10978"/>
                      <a:pt x="3794" y="10933"/>
                    </a:cubicBezTo>
                    <a:cubicBezTo>
                      <a:pt x="3794" y="10918"/>
                      <a:pt x="3794" y="10904"/>
                      <a:pt x="3794" y="10889"/>
                    </a:cubicBezTo>
                    <a:cubicBezTo>
                      <a:pt x="3734" y="10844"/>
                      <a:pt x="3779" y="10859"/>
                      <a:pt x="3809" y="10844"/>
                    </a:cubicBezTo>
                    <a:cubicBezTo>
                      <a:pt x="3839" y="10829"/>
                      <a:pt x="3809" y="10814"/>
                      <a:pt x="3794" y="10784"/>
                    </a:cubicBezTo>
                    <a:cubicBezTo>
                      <a:pt x="3749" y="10769"/>
                      <a:pt x="3704" y="10724"/>
                      <a:pt x="3689" y="10679"/>
                    </a:cubicBezTo>
                    <a:cubicBezTo>
                      <a:pt x="3585" y="10485"/>
                      <a:pt x="3435" y="10321"/>
                      <a:pt x="3316" y="10142"/>
                    </a:cubicBezTo>
                    <a:cubicBezTo>
                      <a:pt x="3286" y="10067"/>
                      <a:pt x="3271" y="10007"/>
                      <a:pt x="3226" y="9933"/>
                    </a:cubicBezTo>
                    <a:cubicBezTo>
                      <a:pt x="3286" y="9843"/>
                      <a:pt x="3346" y="9739"/>
                      <a:pt x="3406" y="9634"/>
                    </a:cubicBezTo>
                    <a:cubicBezTo>
                      <a:pt x="3421" y="9619"/>
                      <a:pt x="3435" y="9604"/>
                      <a:pt x="3465" y="9589"/>
                    </a:cubicBezTo>
                    <a:cubicBezTo>
                      <a:pt x="3659" y="9589"/>
                      <a:pt x="3839" y="9634"/>
                      <a:pt x="4018" y="9709"/>
                    </a:cubicBezTo>
                    <a:cubicBezTo>
                      <a:pt x="4108" y="9739"/>
                      <a:pt x="4212" y="9753"/>
                      <a:pt x="4272" y="9828"/>
                    </a:cubicBezTo>
                    <a:close/>
                    <a:moveTo>
                      <a:pt x="7154" y="4795"/>
                    </a:moveTo>
                    <a:cubicBezTo>
                      <a:pt x="7169" y="4780"/>
                      <a:pt x="7199" y="4720"/>
                      <a:pt x="7199" y="4795"/>
                    </a:cubicBezTo>
                    <a:cubicBezTo>
                      <a:pt x="7199" y="4810"/>
                      <a:pt x="7199" y="4825"/>
                      <a:pt x="7214" y="4840"/>
                    </a:cubicBezTo>
                    <a:cubicBezTo>
                      <a:pt x="7214" y="4840"/>
                      <a:pt x="7229" y="4825"/>
                      <a:pt x="7229" y="4825"/>
                    </a:cubicBezTo>
                    <a:cubicBezTo>
                      <a:pt x="7244" y="4825"/>
                      <a:pt x="7259" y="4825"/>
                      <a:pt x="7274" y="4840"/>
                    </a:cubicBezTo>
                    <a:cubicBezTo>
                      <a:pt x="7289" y="4810"/>
                      <a:pt x="7244" y="4795"/>
                      <a:pt x="7244" y="4765"/>
                    </a:cubicBezTo>
                    <a:cubicBezTo>
                      <a:pt x="7244" y="4750"/>
                      <a:pt x="7229" y="4720"/>
                      <a:pt x="7259" y="4705"/>
                    </a:cubicBezTo>
                    <a:cubicBezTo>
                      <a:pt x="7304" y="4690"/>
                      <a:pt x="7274" y="4735"/>
                      <a:pt x="7274" y="4750"/>
                    </a:cubicBezTo>
                    <a:cubicBezTo>
                      <a:pt x="7304" y="4810"/>
                      <a:pt x="7349" y="4810"/>
                      <a:pt x="7378" y="4765"/>
                    </a:cubicBezTo>
                    <a:cubicBezTo>
                      <a:pt x="7408" y="4735"/>
                      <a:pt x="7438" y="4720"/>
                      <a:pt x="7483" y="4705"/>
                    </a:cubicBezTo>
                    <a:cubicBezTo>
                      <a:pt x="7498" y="4735"/>
                      <a:pt x="7513" y="4765"/>
                      <a:pt x="7498" y="4795"/>
                    </a:cubicBezTo>
                    <a:cubicBezTo>
                      <a:pt x="7453" y="4854"/>
                      <a:pt x="7483" y="4914"/>
                      <a:pt x="7513" y="4974"/>
                    </a:cubicBezTo>
                    <a:cubicBezTo>
                      <a:pt x="7513" y="4974"/>
                      <a:pt x="7513" y="4974"/>
                      <a:pt x="7513" y="4989"/>
                    </a:cubicBezTo>
                    <a:cubicBezTo>
                      <a:pt x="7528" y="4989"/>
                      <a:pt x="7528" y="4989"/>
                      <a:pt x="7528" y="4989"/>
                    </a:cubicBezTo>
                    <a:cubicBezTo>
                      <a:pt x="7856" y="5213"/>
                      <a:pt x="8185" y="5452"/>
                      <a:pt x="8529" y="5661"/>
                    </a:cubicBezTo>
                    <a:cubicBezTo>
                      <a:pt x="8603" y="5721"/>
                      <a:pt x="8693" y="5751"/>
                      <a:pt x="8768" y="5795"/>
                    </a:cubicBezTo>
                    <a:cubicBezTo>
                      <a:pt x="8812" y="5825"/>
                      <a:pt x="8857" y="5840"/>
                      <a:pt x="8872" y="5900"/>
                    </a:cubicBezTo>
                    <a:cubicBezTo>
                      <a:pt x="8857" y="5945"/>
                      <a:pt x="8827" y="5975"/>
                      <a:pt x="8797" y="6019"/>
                    </a:cubicBezTo>
                    <a:cubicBezTo>
                      <a:pt x="8693" y="6139"/>
                      <a:pt x="8633" y="6303"/>
                      <a:pt x="8543" y="6438"/>
                    </a:cubicBezTo>
                    <a:cubicBezTo>
                      <a:pt x="8469" y="6542"/>
                      <a:pt x="8409" y="6662"/>
                      <a:pt x="8334" y="6751"/>
                    </a:cubicBezTo>
                    <a:cubicBezTo>
                      <a:pt x="8260" y="6856"/>
                      <a:pt x="8230" y="6960"/>
                      <a:pt x="8140" y="7050"/>
                    </a:cubicBezTo>
                    <a:cubicBezTo>
                      <a:pt x="8095" y="7125"/>
                      <a:pt x="8066" y="7229"/>
                      <a:pt x="7976" y="7259"/>
                    </a:cubicBezTo>
                    <a:cubicBezTo>
                      <a:pt x="7797" y="7050"/>
                      <a:pt x="7632" y="6811"/>
                      <a:pt x="7423" y="6617"/>
                    </a:cubicBezTo>
                    <a:cubicBezTo>
                      <a:pt x="7169" y="6363"/>
                      <a:pt x="6930" y="6094"/>
                      <a:pt x="6662" y="5840"/>
                    </a:cubicBezTo>
                    <a:cubicBezTo>
                      <a:pt x="6482" y="5676"/>
                      <a:pt x="6348" y="5482"/>
                      <a:pt x="6213" y="5303"/>
                    </a:cubicBezTo>
                    <a:cubicBezTo>
                      <a:pt x="6184" y="5273"/>
                      <a:pt x="6184" y="5228"/>
                      <a:pt x="6184" y="5198"/>
                    </a:cubicBezTo>
                    <a:cubicBezTo>
                      <a:pt x="6199" y="5093"/>
                      <a:pt x="6228" y="5004"/>
                      <a:pt x="6318" y="4929"/>
                    </a:cubicBezTo>
                    <a:cubicBezTo>
                      <a:pt x="6348" y="4899"/>
                      <a:pt x="6378" y="4840"/>
                      <a:pt x="6408" y="4795"/>
                    </a:cubicBezTo>
                    <a:cubicBezTo>
                      <a:pt x="6423" y="4750"/>
                      <a:pt x="6452" y="4690"/>
                      <a:pt x="6512" y="4675"/>
                    </a:cubicBezTo>
                    <a:cubicBezTo>
                      <a:pt x="6542" y="4660"/>
                      <a:pt x="6542" y="4645"/>
                      <a:pt x="6557" y="4616"/>
                    </a:cubicBezTo>
                    <a:cubicBezTo>
                      <a:pt x="6557" y="4571"/>
                      <a:pt x="6572" y="4541"/>
                      <a:pt x="6602" y="4526"/>
                    </a:cubicBezTo>
                    <a:cubicBezTo>
                      <a:pt x="6811" y="4571"/>
                      <a:pt x="6990" y="4645"/>
                      <a:pt x="7154" y="4780"/>
                    </a:cubicBezTo>
                    <a:lnTo>
                      <a:pt x="7154" y="4795"/>
                    </a:lnTo>
                    <a:close/>
                    <a:moveTo>
                      <a:pt x="5362" y="16848"/>
                    </a:moveTo>
                    <a:cubicBezTo>
                      <a:pt x="5347" y="16803"/>
                      <a:pt x="5347" y="16788"/>
                      <a:pt x="5362" y="16773"/>
                    </a:cubicBezTo>
                    <a:cubicBezTo>
                      <a:pt x="5362" y="16758"/>
                      <a:pt x="5377" y="16773"/>
                      <a:pt x="5392" y="16773"/>
                    </a:cubicBezTo>
                    <a:cubicBezTo>
                      <a:pt x="5407" y="16803"/>
                      <a:pt x="5377" y="16818"/>
                      <a:pt x="5362" y="16848"/>
                    </a:cubicBezTo>
                    <a:close/>
                    <a:moveTo>
                      <a:pt x="11202" y="224"/>
                    </a:moveTo>
                    <a:lnTo>
                      <a:pt x="11202" y="224"/>
                    </a:lnTo>
                    <a:lnTo>
                      <a:pt x="11202" y="224"/>
                    </a:lnTo>
                    <a:close/>
                    <a:moveTo>
                      <a:pt x="11142" y="180"/>
                    </a:moveTo>
                    <a:lnTo>
                      <a:pt x="11142" y="180"/>
                    </a:lnTo>
                    <a:cubicBezTo>
                      <a:pt x="11172" y="165"/>
                      <a:pt x="11217" y="165"/>
                      <a:pt x="11202" y="224"/>
                    </a:cubicBezTo>
                    <a:cubicBezTo>
                      <a:pt x="11202" y="224"/>
                      <a:pt x="11217" y="224"/>
                      <a:pt x="11217" y="224"/>
                    </a:cubicBezTo>
                    <a:lnTo>
                      <a:pt x="11217" y="224"/>
                    </a:lnTo>
                    <a:lnTo>
                      <a:pt x="11217" y="224"/>
                    </a:lnTo>
                    <a:cubicBezTo>
                      <a:pt x="11277" y="254"/>
                      <a:pt x="11322" y="299"/>
                      <a:pt x="11381" y="344"/>
                    </a:cubicBezTo>
                    <a:cubicBezTo>
                      <a:pt x="11411" y="374"/>
                      <a:pt x="11426" y="404"/>
                      <a:pt x="11411" y="448"/>
                    </a:cubicBezTo>
                    <a:cubicBezTo>
                      <a:pt x="11501" y="523"/>
                      <a:pt x="11501" y="643"/>
                      <a:pt x="11486" y="732"/>
                    </a:cubicBezTo>
                    <a:cubicBezTo>
                      <a:pt x="11471" y="807"/>
                      <a:pt x="11471" y="896"/>
                      <a:pt x="11441" y="971"/>
                    </a:cubicBezTo>
                    <a:cubicBezTo>
                      <a:pt x="11426" y="971"/>
                      <a:pt x="11426" y="986"/>
                      <a:pt x="11426" y="1001"/>
                    </a:cubicBezTo>
                    <a:cubicBezTo>
                      <a:pt x="11456" y="1180"/>
                      <a:pt x="11381" y="1330"/>
                      <a:pt x="11322" y="1479"/>
                    </a:cubicBezTo>
                    <a:cubicBezTo>
                      <a:pt x="11202" y="1434"/>
                      <a:pt x="11157" y="1330"/>
                      <a:pt x="11083" y="1240"/>
                    </a:cubicBezTo>
                    <a:cubicBezTo>
                      <a:pt x="10769" y="911"/>
                      <a:pt x="10440" y="598"/>
                      <a:pt x="10022" y="389"/>
                    </a:cubicBezTo>
                    <a:cubicBezTo>
                      <a:pt x="10007" y="374"/>
                      <a:pt x="9977" y="374"/>
                      <a:pt x="9977" y="329"/>
                    </a:cubicBezTo>
                    <a:cubicBezTo>
                      <a:pt x="10007" y="269"/>
                      <a:pt x="10022" y="209"/>
                      <a:pt x="10112" y="209"/>
                    </a:cubicBezTo>
                    <a:cubicBezTo>
                      <a:pt x="10142" y="224"/>
                      <a:pt x="10142" y="195"/>
                      <a:pt x="10157" y="180"/>
                    </a:cubicBezTo>
                    <a:cubicBezTo>
                      <a:pt x="10186" y="120"/>
                      <a:pt x="10246" y="105"/>
                      <a:pt x="10321" y="90"/>
                    </a:cubicBezTo>
                    <a:lnTo>
                      <a:pt x="10321" y="90"/>
                    </a:lnTo>
                    <a:lnTo>
                      <a:pt x="10321" y="90"/>
                    </a:lnTo>
                    <a:cubicBezTo>
                      <a:pt x="10396" y="30"/>
                      <a:pt x="10470" y="15"/>
                      <a:pt x="10545" y="75"/>
                    </a:cubicBezTo>
                    <a:lnTo>
                      <a:pt x="10545" y="75"/>
                    </a:lnTo>
                    <a:lnTo>
                      <a:pt x="10545" y="75"/>
                    </a:lnTo>
                    <a:lnTo>
                      <a:pt x="10545" y="75"/>
                    </a:lnTo>
                    <a:cubicBezTo>
                      <a:pt x="10590" y="30"/>
                      <a:pt x="10634" y="0"/>
                      <a:pt x="10709" y="45"/>
                    </a:cubicBezTo>
                    <a:cubicBezTo>
                      <a:pt x="10873" y="0"/>
                      <a:pt x="11008" y="105"/>
                      <a:pt x="11142" y="180"/>
                    </a:cubicBezTo>
                    <a:lnTo>
                      <a:pt x="11142" y="180"/>
                    </a:lnTo>
                    <a:close/>
                    <a:moveTo>
                      <a:pt x="8708" y="4690"/>
                    </a:moveTo>
                    <a:lnTo>
                      <a:pt x="8708" y="4690"/>
                    </a:lnTo>
                    <a:lnTo>
                      <a:pt x="8708" y="4690"/>
                    </a:lnTo>
                    <a:lnTo>
                      <a:pt x="8708" y="4690"/>
                    </a:lnTo>
                    <a:close/>
                    <a:moveTo>
                      <a:pt x="75" y="16728"/>
                    </a:moveTo>
                    <a:cubicBezTo>
                      <a:pt x="150" y="16818"/>
                      <a:pt x="194" y="16923"/>
                      <a:pt x="239" y="17027"/>
                    </a:cubicBezTo>
                    <a:cubicBezTo>
                      <a:pt x="254" y="17042"/>
                      <a:pt x="269" y="17072"/>
                      <a:pt x="299" y="17072"/>
                    </a:cubicBezTo>
                    <a:cubicBezTo>
                      <a:pt x="374" y="17042"/>
                      <a:pt x="374" y="17087"/>
                      <a:pt x="359" y="17147"/>
                    </a:cubicBezTo>
                    <a:cubicBezTo>
                      <a:pt x="359" y="17177"/>
                      <a:pt x="374" y="17192"/>
                      <a:pt x="389" y="17221"/>
                    </a:cubicBezTo>
                    <a:cubicBezTo>
                      <a:pt x="493" y="17371"/>
                      <a:pt x="568" y="17550"/>
                      <a:pt x="687" y="17699"/>
                    </a:cubicBezTo>
                    <a:cubicBezTo>
                      <a:pt x="777" y="17819"/>
                      <a:pt x="837" y="17953"/>
                      <a:pt x="911" y="18073"/>
                    </a:cubicBezTo>
                    <a:cubicBezTo>
                      <a:pt x="956" y="18118"/>
                      <a:pt x="1001" y="18177"/>
                      <a:pt x="1016" y="18237"/>
                    </a:cubicBezTo>
                    <a:cubicBezTo>
                      <a:pt x="1031" y="18267"/>
                      <a:pt x="1046" y="18297"/>
                      <a:pt x="1076" y="18327"/>
                    </a:cubicBezTo>
                    <a:cubicBezTo>
                      <a:pt x="1165" y="18446"/>
                      <a:pt x="1255" y="18551"/>
                      <a:pt x="1329" y="18670"/>
                    </a:cubicBezTo>
                    <a:cubicBezTo>
                      <a:pt x="1389" y="18760"/>
                      <a:pt x="1434" y="18864"/>
                      <a:pt x="1479" y="18969"/>
                    </a:cubicBezTo>
                    <a:cubicBezTo>
                      <a:pt x="1524" y="19058"/>
                      <a:pt x="1554" y="19148"/>
                      <a:pt x="1628" y="19223"/>
                    </a:cubicBezTo>
                    <a:cubicBezTo>
                      <a:pt x="1583" y="19312"/>
                      <a:pt x="1509" y="19283"/>
                      <a:pt x="1434" y="19283"/>
                    </a:cubicBezTo>
                    <a:cubicBezTo>
                      <a:pt x="1374" y="19283"/>
                      <a:pt x="1329" y="19268"/>
                      <a:pt x="1285" y="19297"/>
                    </a:cubicBezTo>
                    <a:cubicBezTo>
                      <a:pt x="1255" y="19297"/>
                      <a:pt x="1240" y="19297"/>
                      <a:pt x="1225" y="19283"/>
                    </a:cubicBezTo>
                    <a:cubicBezTo>
                      <a:pt x="1061" y="19223"/>
                      <a:pt x="911" y="19148"/>
                      <a:pt x="747" y="19073"/>
                    </a:cubicBezTo>
                    <a:cubicBezTo>
                      <a:pt x="672" y="19044"/>
                      <a:pt x="598" y="19014"/>
                      <a:pt x="598" y="18924"/>
                    </a:cubicBezTo>
                    <a:cubicBezTo>
                      <a:pt x="598" y="18864"/>
                      <a:pt x="538" y="18849"/>
                      <a:pt x="508" y="18834"/>
                    </a:cubicBezTo>
                    <a:cubicBezTo>
                      <a:pt x="448" y="18775"/>
                      <a:pt x="433" y="18700"/>
                      <a:pt x="359" y="18670"/>
                    </a:cubicBezTo>
                    <a:cubicBezTo>
                      <a:pt x="344" y="18670"/>
                      <a:pt x="314" y="18655"/>
                      <a:pt x="314" y="18625"/>
                    </a:cubicBezTo>
                    <a:cubicBezTo>
                      <a:pt x="299" y="18551"/>
                      <a:pt x="269" y="18476"/>
                      <a:pt x="194" y="18431"/>
                    </a:cubicBezTo>
                    <a:cubicBezTo>
                      <a:pt x="194" y="18431"/>
                      <a:pt x="179" y="18416"/>
                      <a:pt x="179" y="18401"/>
                    </a:cubicBezTo>
                    <a:cubicBezTo>
                      <a:pt x="194" y="18312"/>
                      <a:pt x="135" y="18237"/>
                      <a:pt x="120" y="18147"/>
                    </a:cubicBezTo>
                    <a:cubicBezTo>
                      <a:pt x="60" y="17908"/>
                      <a:pt x="45" y="17669"/>
                      <a:pt x="15" y="17445"/>
                    </a:cubicBezTo>
                    <a:cubicBezTo>
                      <a:pt x="0" y="17296"/>
                      <a:pt x="15" y="17147"/>
                      <a:pt x="45" y="17012"/>
                    </a:cubicBezTo>
                    <a:cubicBezTo>
                      <a:pt x="60" y="16953"/>
                      <a:pt x="45" y="16878"/>
                      <a:pt x="60" y="16818"/>
                    </a:cubicBezTo>
                    <a:cubicBezTo>
                      <a:pt x="60" y="16788"/>
                      <a:pt x="60" y="16743"/>
                      <a:pt x="75" y="16728"/>
                    </a:cubicBezTo>
                    <a:close/>
                    <a:moveTo>
                      <a:pt x="2629" y="16997"/>
                    </a:moveTo>
                    <a:cubicBezTo>
                      <a:pt x="2629" y="17102"/>
                      <a:pt x="2614" y="17192"/>
                      <a:pt x="2584" y="17281"/>
                    </a:cubicBezTo>
                    <a:cubicBezTo>
                      <a:pt x="2480" y="17580"/>
                      <a:pt x="2405" y="17893"/>
                      <a:pt x="2300" y="18192"/>
                    </a:cubicBezTo>
                    <a:cubicBezTo>
                      <a:pt x="2256" y="18342"/>
                      <a:pt x="2226" y="18476"/>
                      <a:pt x="2166" y="18610"/>
                    </a:cubicBezTo>
                    <a:cubicBezTo>
                      <a:pt x="2121" y="18685"/>
                      <a:pt x="2091" y="18775"/>
                      <a:pt x="2031" y="18849"/>
                    </a:cubicBezTo>
                    <a:cubicBezTo>
                      <a:pt x="1987" y="18849"/>
                      <a:pt x="1957" y="18805"/>
                      <a:pt x="1942" y="18775"/>
                    </a:cubicBezTo>
                    <a:cubicBezTo>
                      <a:pt x="1882" y="18625"/>
                      <a:pt x="1793" y="18506"/>
                      <a:pt x="1733" y="18371"/>
                    </a:cubicBezTo>
                    <a:cubicBezTo>
                      <a:pt x="1598" y="18088"/>
                      <a:pt x="1404" y="17849"/>
                      <a:pt x="1255" y="17595"/>
                    </a:cubicBezTo>
                    <a:cubicBezTo>
                      <a:pt x="1195" y="17490"/>
                      <a:pt x="1135" y="17386"/>
                      <a:pt x="1046" y="17326"/>
                    </a:cubicBezTo>
                    <a:cubicBezTo>
                      <a:pt x="1016" y="17311"/>
                      <a:pt x="1001" y="17281"/>
                      <a:pt x="986" y="17251"/>
                    </a:cubicBezTo>
                    <a:cubicBezTo>
                      <a:pt x="926" y="17057"/>
                      <a:pt x="777" y="16893"/>
                      <a:pt x="672" y="16728"/>
                    </a:cubicBezTo>
                    <a:cubicBezTo>
                      <a:pt x="598" y="16609"/>
                      <a:pt x="553" y="16475"/>
                      <a:pt x="418" y="16415"/>
                    </a:cubicBezTo>
                    <a:cubicBezTo>
                      <a:pt x="389" y="16400"/>
                      <a:pt x="389" y="16355"/>
                      <a:pt x="389" y="16325"/>
                    </a:cubicBezTo>
                    <a:cubicBezTo>
                      <a:pt x="359" y="16221"/>
                      <a:pt x="329" y="16116"/>
                      <a:pt x="299" y="16027"/>
                    </a:cubicBezTo>
                    <a:cubicBezTo>
                      <a:pt x="344" y="15892"/>
                      <a:pt x="448" y="15922"/>
                      <a:pt x="538" y="15937"/>
                    </a:cubicBezTo>
                    <a:cubicBezTo>
                      <a:pt x="717" y="15997"/>
                      <a:pt x="896" y="16056"/>
                      <a:pt x="1076" y="16131"/>
                    </a:cubicBezTo>
                    <a:cubicBezTo>
                      <a:pt x="1583" y="16340"/>
                      <a:pt x="2061" y="16594"/>
                      <a:pt x="2524" y="16893"/>
                    </a:cubicBezTo>
                    <a:cubicBezTo>
                      <a:pt x="2569" y="16923"/>
                      <a:pt x="2614" y="16938"/>
                      <a:pt x="2629" y="16997"/>
                    </a:cubicBezTo>
                    <a:close/>
                    <a:moveTo>
                      <a:pt x="1554" y="13054"/>
                    </a:moveTo>
                    <a:cubicBezTo>
                      <a:pt x="1554" y="12995"/>
                      <a:pt x="1568" y="12950"/>
                      <a:pt x="1598" y="12905"/>
                    </a:cubicBezTo>
                    <a:cubicBezTo>
                      <a:pt x="1658" y="12830"/>
                      <a:pt x="1718" y="12815"/>
                      <a:pt x="1807" y="12815"/>
                    </a:cubicBezTo>
                    <a:cubicBezTo>
                      <a:pt x="1897" y="12830"/>
                      <a:pt x="1987" y="12830"/>
                      <a:pt x="2091" y="12845"/>
                    </a:cubicBezTo>
                    <a:cubicBezTo>
                      <a:pt x="2509" y="12950"/>
                      <a:pt x="2883" y="13144"/>
                      <a:pt x="3286" y="13323"/>
                    </a:cubicBezTo>
                    <a:cubicBezTo>
                      <a:pt x="3495" y="13428"/>
                      <a:pt x="3719" y="13532"/>
                      <a:pt x="3943" y="13622"/>
                    </a:cubicBezTo>
                    <a:cubicBezTo>
                      <a:pt x="3973" y="13637"/>
                      <a:pt x="4003" y="13652"/>
                      <a:pt x="4033" y="13682"/>
                    </a:cubicBezTo>
                    <a:cubicBezTo>
                      <a:pt x="4003" y="13771"/>
                      <a:pt x="3958" y="13846"/>
                      <a:pt x="3928" y="13921"/>
                    </a:cubicBezTo>
                    <a:cubicBezTo>
                      <a:pt x="3884" y="14070"/>
                      <a:pt x="3794" y="14204"/>
                      <a:pt x="3734" y="14339"/>
                    </a:cubicBezTo>
                    <a:cubicBezTo>
                      <a:pt x="3630" y="14533"/>
                      <a:pt x="3540" y="14727"/>
                      <a:pt x="3435" y="14906"/>
                    </a:cubicBezTo>
                    <a:cubicBezTo>
                      <a:pt x="3406" y="14951"/>
                      <a:pt x="3391" y="14996"/>
                      <a:pt x="3391" y="15026"/>
                    </a:cubicBezTo>
                    <a:cubicBezTo>
                      <a:pt x="3391" y="15071"/>
                      <a:pt x="3346" y="15071"/>
                      <a:pt x="3331" y="15115"/>
                    </a:cubicBezTo>
                    <a:cubicBezTo>
                      <a:pt x="3316" y="15205"/>
                      <a:pt x="3286" y="15280"/>
                      <a:pt x="3226" y="15354"/>
                    </a:cubicBezTo>
                    <a:cubicBezTo>
                      <a:pt x="3092" y="15235"/>
                      <a:pt x="2987" y="15086"/>
                      <a:pt x="2868" y="14951"/>
                    </a:cubicBezTo>
                    <a:cubicBezTo>
                      <a:pt x="2674" y="14697"/>
                      <a:pt x="2450" y="14443"/>
                      <a:pt x="2241" y="14189"/>
                    </a:cubicBezTo>
                    <a:cubicBezTo>
                      <a:pt x="2061" y="13965"/>
                      <a:pt x="1852" y="13756"/>
                      <a:pt x="1733" y="13472"/>
                    </a:cubicBezTo>
                    <a:cubicBezTo>
                      <a:pt x="1673" y="13338"/>
                      <a:pt x="1598" y="13204"/>
                      <a:pt x="1554" y="13054"/>
                    </a:cubicBezTo>
                    <a:close/>
                    <a:moveTo>
                      <a:pt x="3032" y="15907"/>
                    </a:moveTo>
                    <a:cubicBezTo>
                      <a:pt x="2987" y="16041"/>
                      <a:pt x="2943" y="16176"/>
                      <a:pt x="2883" y="16295"/>
                    </a:cubicBezTo>
                    <a:cubicBezTo>
                      <a:pt x="2868" y="16310"/>
                      <a:pt x="2868" y="16325"/>
                      <a:pt x="2868" y="16355"/>
                    </a:cubicBezTo>
                    <a:cubicBezTo>
                      <a:pt x="2868" y="16415"/>
                      <a:pt x="2853" y="16460"/>
                      <a:pt x="2823" y="16504"/>
                    </a:cubicBezTo>
                    <a:cubicBezTo>
                      <a:pt x="2778" y="16519"/>
                      <a:pt x="2748" y="16490"/>
                      <a:pt x="2719" y="16475"/>
                    </a:cubicBezTo>
                    <a:cubicBezTo>
                      <a:pt x="2435" y="16295"/>
                      <a:pt x="2166" y="16101"/>
                      <a:pt x="1867" y="15952"/>
                    </a:cubicBezTo>
                    <a:cubicBezTo>
                      <a:pt x="1598" y="15832"/>
                      <a:pt x="1344" y="15683"/>
                      <a:pt x="1061" y="15608"/>
                    </a:cubicBezTo>
                    <a:cubicBezTo>
                      <a:pt x="896" y="15563"/>
                      <a:pt x="747" y="15489"/>
                      <a:pt x="598" y="15459"/>
                    </a:cubicBezTo>
                    <a:cubicBezTo>
                      <a:pt x="568" y="15444"/>
                      <a:pt x="553" y="15444"/>
                      <a:pt x="538" y="15414"/>
                    </a:cubicBezTo>
                    <a:cubicBezTo>
                      <a:pt x="523" y="15295"/>
                      <a:pt x="568" y="15190"/>
                      <a:pt x="628" y="15100"/>
                    </a:cubicBezTo>
                    <a:cubicBezTo>
                      <a:pt x="657" y="15071"/>
                      <a:pt x="657" y="15041"/>
                      <a:pt x="672" y="15011"/>
                    </a:cubicBezTo>
                    <a:cubicBezTo>
                      <a:pt x="672" y="14921"/>
                      <a:pt x="717" y="14832"/>
                      <a:pt x="762" y="14742"/>
                    </a:cubicBezTo>
                    <a:cubicBezTo>
                      <a:pt x="822" y="14563"/>
                      <a:pt x="911" y="14384"/>
                      <a:pt x="986" y="14204"/>
                    </a:cubicBezTo>
                    <a:cubicBezTo>
                      <a:pt x="1046" y="14055"/>
                      <a:pt x="1105" y="13906"/>
                      <a:pt x="1180" y="13756"/>
                    </a:cubicBezTo>
                    <a:cubicBezTo>
                      <a:pt x="1210" y="13697"/>
                      <a:pt x="1210" y="13607"/>
                      <a:pt x="1285" y="13562"/>
                    </a:cubicBezTo>
                    <a:cubicBezTo>
                      <a:pt x="1329" y="13547"/>
                      <a:pt x="1344" y="13592"/>
                      <a:pt x="1359" y="13622"/>
                    </a:cubicBezTo>
                    <a:cubicBezTo>
                      <a:pt x="1583" y="14010"/>
                      <a:pt x="1867" y="14369"/>
                      <a:pt x="2166" y="14712"/>
                    </a:cubicBezTo>
                    <a:cubicBezTo>
                      <a:pt x="2330" y="14906"/>
                      <a:pt x="2494" y="15115"/>
                      <a:pt x="2659" y="15339"/>
                    </a:cubicBezTo>
                    <a:cubicBezTo>
                      <a:pt x="2763" y="15474"/>
                      <a:pt x="2883" y="15623"/>
                      <a:pt x="2972" y="15773"/>
                    </a:cubicBezTo>
                    <a:cubicBezTo>
                      <a:pt x="3002" y="15817"/>
                      <a:pt x="3047" y="15847"/>
                      <a:pt x="3032" y="159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-1165109" y="5465872"/>
                <a:ext cx="428135" cy="719387"/>
              </a:xfrm>
              <a:custGeom>
                <a:avLst/>
                <a:gdLst/>
                <a:ahLst/>
                <a:cxnLst/>
                <a:rect l="l" t="t" r="r" b="b"/>
                <a:pathLst>
                  <a:path w="11263" h="18925" extrusionOk="0">
                    <a:moveTo>
                      <a:pt x="2301" y="12099"/>
                    </a:moveTo>
                    <a:lnTo>
                      <a:pt x="2301" y="12099"/>
                    </a:lnTo>
                    <a:lnTo>
                      <a:pt x="2301" y="12099"/>
                    </a:lnTo>
                    <a:cubicBezTo>
                      <a:pt x="2331" y="12114"/>
                      <a:pt x="2376" y="12144"/>
                      <a:pt x="2421" y="12144"/>
                    </a:cubicBezTo>
                    <a:lnTo>
                      <a:pt x="2421" y="12144"/>
                    </a:lnTo>
                    <a:cubicBezTo>
                      <a:pt x="2435" y="12114"/>
                      <a:pt x="2450" y="12084"/>
                      <a:pt x="2465" y="12039"/>
                    </a:cubicBezTo>
                    <a:cubicBezTo>
                      <a:pt x="2465" y="12009"/>
                      <a:pt x="2495" y="12024"/>
                      <a:pt x="2510" y="12024"/>
                    </a:cubicBezTo>
                    <a:cubicBezTo>
                      <a:pt x="2540" y="12024"/>
                      <a:pt x="2555" y="12054"/>
                      <a:pt x="2540" y="12069"/>
                    </a:cubicBezTo>
                    <a:cubicBezTo>
                      <a:pt x="2510" y="12099"/>
                      <a:pt x="2495" y="12129"/>
                      <a:pt x="2495" y="12174"/>
                    </a:cubicBezTo>
                    <a:lnTo>
                      <a:pt x="2495" y="12174"/>
                    </a:lnTo>
                    <a:lnTo>
                      <a:pt x="2510" y="12174"/>
                    </a:lnTo>
                    <a:cubicBezTo>
                      <a:pt x="2585" y="12233"/>
                      <a:pt x="2689" y="12263"/>
                      <a:pt x="2779" y="12308"/>
                    </a:cubicBezTo>
                    <a:cubicBezTo>
                      <a:pt x="2898" y="12353"/>
                      <a:pt x="3003" y="12398"/>
                      <a:pt x="3108" y="12457"/>
                    </a:cubicBezTo>
                    <a:cubicBezTo>
                      <a:pt x="3391" y="12607"/>
                      <a:pt x="3690" y="12711"/>
                      <a:pt x="3974" y="12861"/>
                    </a:cubicBezTo>
                    <a:cubicBezTo>
                      <a:pt x="4019" y="12891"/>
                      <a:pt x="4078" y="12906"/>
                      <a:pt x="4123" y="12921"/>
                    </a:cubicBezTo>
                    <a:cubicBezTo>
                      <a:pt x="4168" y="12935"/>
                      <a:pt x="4168" y="12965"/>
                      <a:pt x="4168" y="12995"/>
                    </a:cubicBezTo>
                    <a:cubicBezTo>
                      <a:pt x="4123" y="13130"/>
                      <a:pt x="4049" y="13249"/>
                      <a:pt x="3959" y="13369"/>
                    </a:cubicBezTo>
                    <a:cubicBezTo>
                      <a:pt x="3795" y="13324"/>
                      <a:pt x="3645" y="13234"/>
                      <a:pt x="3481" y="13174"/>
                    </a:cubicBezTo>
                    <a:cubicBezTo>
                      <a:pt x="3466" y="13159"/>
                      <a:pt x="3466" y="13159"/>
                      <a:pt x="3466" y="13159"/>
                    </a:cubicBezTo>
                    <a:cubicBezTo>
                      <a:pt x="3317" y="13130"/>
                      <a:pt x="3212" y="13040"/>
                      <a:pt x="3078" y="12995"/>
                    </a:cubicBezTo>
                    <a:cubicBezTo>
                      <a:pt x="2958" y="12935"/>
                      <a:pt x="2824" y="12876"/>
                      <a:pt x="2704" y="12801"/>
                    </a:cubicBezTo>
                    <a:cubicBezTo>
                      <a:pt x="2600" y="12741"/>
                      <a:pt x="2480" y="12711"/>
                      <a:pt x="2361" y="12667"/>
                    </a:cubicBezTo>
                    <a:cubicBezTo>
                      <a:pt x="2256" y="12622"/>
                      <a:pt x="2122" y="12622"/>
                      <a:pt x="2017" y="12547"/>
                    </a:cubicBezTo>
                    <a:cubicBezTo>
                      <a:pt x="2032" y="12547"/>
                      <a:pt x="2047" y="12532"/>
                      <a:pt x="2062" y="12517"/>
                    </a:cubicBezTo>
                    <a:cubicBezTo>
                      <a:pt x="2047" y="12532"/>
                      <a:pt x="2032" y="12532"/>
                      <a:pt x="2017" y="12547"/>
                    </a:cubicBezTo>
                    <a:cubicBezTo>
                      <a:pt x="1943" y="12562"/>
                      <a:pt x="1853" y="12547"/>
                      <a:pt x="1778" y="12547"/>
                    </a:cubicBezTo>
                    <a:cubicBezTo>
                      <a:pt x="1689" y="12532"/>
                      <a:pt x="1614" y="12547"/>
                      <a:pt x="1539" y="12592"/>
                    </a:cubicBezTo>
                    <a:cubicBezTo>
                      <a:pt x="1614" y="12443"/>
                      <a:pt x="1674" y="12293"/>
                      <a:pt x="1763" y="12159"/>
                    </a:cubicBezTo>
                    <a:cubicBezTo>
                      <a:pt x="1793" y="12114"/>
                      <a:pt x="1823" y="12069"/>
                      <a:pt x="1838" y="12024"/>
                    </a:cubicBezTo>
                    <a:cubicBezTo>
                      <a:pt x="1958" y="12024"/>
                      <a:pt x="2062" y="12024"/>
                      <a:pt x="2167" y="12084"/>
                    </a:cubicBezTo>
                    <a:cubicBezTo>
                      <a:pt x="2211" y="12099"/>
                      <a:pt x="2256" y="12099"/>
                      <a:pt x="2301" y="12099"/>
                    </a:cubicBezTo>
                    <a:close/>
                    <a:moveTo>
                      <a:pt x="240" y="15714"/>
                    </a:moveTo>
                    <a:cubicBezTo>
                      <a:pt x="300" y="15758"/>
                      <a:pt x="330" y="15818"/>
                      <a:pt x="315" y="15893"/>
                    </a:cubicBezTo>
                    <a:cubicBezTo>
                      <a:pt x="315" y="15952"/>
                      <a:pt x="389" y="15997"/>
                      <a:pt x="359" y="16072"/>
                    </a:cubicBezTo>
                    <a:cubicBezTo>
                      <a:pt x="359" y="16072"/>
                      <a:pt x="374" y="16087"/>
                      <a:pt x="389" y="16087"/>
                    </a:cubicBezTo>
                    <a:cubicBezTo>
                      <a:pt x="479" y="16132"/>
                      <a:pt x="524" y="16206"/>
                      <a:pt x="569" y="16296"/>
                    </a:cubicBezTo>
                    <a:cubicBezTo>
                      <a:pt x="598" y="16386"/>
                      <a:pt x="658" y="16445"/>
                      <a:pt x="718" y="16505"/>
                    </a:cubicBezTo>
                    <a:cubicBezTo>
                      <a:pt x="793" y="16610"/>
                      <a:pt x="822" y="16729"/>
                      <a:pt x="912" y="16804"/>
                    </a:cubicBezTo>
                    <a:cubicBezTo>
                      <a:pt x="942" y="16819"/>
                      <a:pt x="942" y="16849"/>
                      <a:pt x="942" y="16879"/>
                    </a:cubicBezTo>
                    <a:cubicBezTo>
                      <a:pt x="942" y="16923"/>
                      <a:pt x="942" y="16953"/>
                      <a:pt x="972" y="16968"/>
                    </a:cubicBezTo>
                    <a:cubicBezTo>
                      <a:pt x="1196" y="17147"/>
                      <a:pt x="1300" y="17386"/>
                      <a:pt x="1435" y="17610"/>
                    </a:cubicBezTo>
                    <a:cubicBezTo>
                      <a:pt x="1495" y="17685"/>
                      <a:pt x="1539" y="17760"/>
                      <a:pt x="1599" y="17834"/>
                    </a:cubicBezTo>
                    <a:cubicBezTo>
                      <a:pt x="1614" y="17849"/>
                      <a:pt x="1629" y="17864"/>
                      <a:pt x="1629" y="17879"/>
                    </a:cubicBezTo>
                    <a:cubicBezTo>
                      <a:pt x="1674" y="18073"/>
                      <a:pt x="1823" y="18193"/>
                      <a:pt x="1883" y="18372"/>
                    </a:cubicBezTo>
                    <a:cubicBezTo>
                      <a:pt x="1898" y="18432"/>
                      <a:pt x="1928" y="18492"/>
                      <a:pt x="1972" y="18536"/>
                    </a:cubicBezTo>
                    <a:cubicBezTo>
                      <a:pt x="1898" y="18611"/>
                      <a:pt x="1838" y="18686"/>
                      <a:pt x="1808" y="18760"/>
                    </a:cubicBezTo>
                    <a:cubicBezTo>
                      <a:pt x="1778" y="18820"/>
                      <a:pt x="1704" y="18820"/>
                      <a:pt x="1674" y="18865"/>
                    </a:cubicBezTo>
                    <a:cubicBezTo>
                      <a:pt x="1644" y="18895"/>
                      <a:pt x="1614" y="18925"/>
                      <a:pt x="1554" y="18925"/>
                    </a:cubicBezTo>
                    <a:cubicBezTo>
                      <a:pt x="1465" y="18895"/>
                      <a:pt x="1435" y="18790"/>
                      <a:pt x="1405" y="18716"/>
                    </a:cubicBezTo>
                    <a:cubicBezTo>
                      <a:pt x="1300" y="18462"/>
                      <a:pt x="1151" y="18238"/>
                      <a:pt x="972" y="18029"/>
                    </a:cubicBezTo>
                    <a:cubicBezTo>
                      <a:pt x="912" y="17939"/>
                      <a:pt x="852" y="17819"/>
                      <a:pt x="807" y="17730"/>
                    </a:cubicBezTo>
                    <a:cubicBezTo>
                      <a:pt x="643" y="17461"/>
                      <a:pt x="449" y="17207"/>
                      <a:pt x="300" y="16923"/>
                    </a:cubicBezTo>
                    <a:cubicBezTo>
                      <a:pt x="225" y="16774"/>
                      <a:pt x="91" y="16684"/>
                      <a:pt x="46" y="16505"/>
                    </a:cubicBezTo>
                    <a:cubicBezTo>
                      <a:pt x="31" y="16475"/>
                      <a:pt x="1" y="16445"/>
                      <a:pt x="16" y="16415"/>
                    </a:cubicBezTo>
                    <a:cubicBezTo>
                      <a:pt x="61" y="16162"/>
                      <a:pt x="120" y="15923"/>
                      <a:pt x="225" y="15684"/>
                    </a:cubicBezTo>
                    <a:lnTo>
                      <a:pt x="225" y="15684"/>
                    </a:lnTo>
                    <a:lnTo>
                      <a:pt x="225" y="15684"/>
                    </a:lnTo>
                    <a:cubicBezTo>
                      <a:pt x="240" y="15564"/>
                      <a:pt x="315" y="15460"/>
                      <a:pt x="359" y="15340"/>
                    </a:cubicBezTo>
                    <a:cubicBezTo>
                      <a:pt x="374" y="15325"/>
                      <a:pt x="389" y="15310"/>
                      <a:pt x="389" y="15280"/>
                    </a:cubicBezTo>
                    <a:cubicBezTo>
                      <a:pt x="374" y="15191"/>
                      <a:pt x="434" y="15146"/>
                      <a:pt x="479" y="15101"/>
                    </a:cubicBezTo>
                    <a:cubicBezTo>
                      <a:pt x="569" y="15116"/>
                      <a:pt x="658" y="15131"/>
                      <a:pt x="733" y="15161"/>
                    </a:cubicBezTo>
                    <a:cubicBezTo>
                      <a:pt x="972" y="15250"/>
                      <a:pt x="1226" y="15295"/>
                      <a:pt x="1450" y="15445"/>
                    </a:cubicBezTo>
                    <a:cubicBezTo>
                      <a:pt x="1495" y="15460"/>
                      <a:pt x="1539" y="15475"/>
                      <a:pt x="1599" y="15504"/>
                    </a:cubicBezTo>
                    <a:cubicBezTo>
                      <a:pt x="1808" y="15579"/>
                      <a:pt x="2002" y="15699"/>
                      <a:pt x="2197" y="15818"/>
                    </a:cubicBezTo>
                    <a:cubicBezTo>
                      <a:pt x="2331" y="15908"/>
                      <a:pt x="2480" y="15982"/>
                      <a:pt x="2615" y="16072"/>
                    </a:cubicBezTo>
                    <a:cubicBezTo>
                      <a:pt x="2660" y="16117"/>
                      <a:pt x="2704" y="16162"/>
                      <a:pt x="2764" y="16191"/>
                    </a:cubicBezTo>
                    <a:cubicBezTo>
                      <a:pt x="2719" y="16356"/>
                      <a:pt x="2674" y="16505"/>
                      <a:pt x="2600" y="16654"/>
                    </a:cubicBezTo>
                    <a:cubicBezTo>
                      <a:pt x="2600" y="16669"/>
                      <a:pt x="2585" y="16684"/>
                      <a:pt x="2570" y="16699"/>
                    </a:cubicBezTo>
                    <a:cubicBezTo>
                      <a:pt x="2406" y="16580"/>
                      <a:pt x="2241" y="16490"/>
                      <a:pt x="2077" y="16371"/>
                    </a:cubicBezTo>
                    <a:cubicBezTo>
                      <a:pt x="1958" y="16296"/>
                      <a:pt x="1838" y="16251"/>
                      <a:pt x="1734" y="16177"/>
                    </a:cubicBezTo>
                    <a:cubicBezTo>
                      <a:pt x="1599" y="16087"/>
                      <a:pt x="1435" y="16042"/>
                      <a:pt x="1270" y="15967"/>
                    </a:cubicBezTo>
                    <a:cubicBezTo>
                      <a:pt x="1181" y="15923"/>
                      <a:pt x="1076" y="15878"/>
                      <a:pt x="987" y="15848"/>
                    </a:cubicBezTo>
                    <a:cubicBezTo>
                      <a:pt x="793" y="15773"/>
                      <a:pt x="598" y="15699"/>
                      <a:pt x="404" y="15654"/>
                    </a:cubicBezTo>
                    <a:cubicBezTo>
                      <a:pt x="330" y="15639"/>
                      <a:pt x="285" y="15654"/>
                      <a:pt x="240" y="15714"/>
                    </a:cubicBezTo>
                    <a:close/>
                    <a:moveTo>
                      <a:pt x="1495" y="12741"/>
                    </a:moveTo>
                    <a:cubicBezTo>
                      <a:pt x="1509" y="12741"/>
                      <a:pt x="1539" y="12711"/>
                      <a:pt x="1539" y="12756"/>
                    </a:cubicBezTo>
                    <a:cubicBezTo>
                      <a:pt x="1524" y="12816"/>
                      <a:pt x="1554" y="12846"/>
                      <a:pt x="1584" y="12891"/>
                    </a:cubicBezTo>
                    <a:cubicBezTo>
                      <a:pt x="1599" y="12906"/>
                      <a:pt x="1614" y="12921"/>
                      <a:pt x="1614" y="12935"/>
                    </a:cubicBezTo>
                    <a:cubicBezTo>
                      <a:pt x="1644" y="13070"/>
                      <a:pt x="1719" y="13189"/>
                      <a:pt x="1778" y="13294"/>
                    </a:cubicBezTo>
                    <a:cubicBezTo>
                      <a:pt x="1808" y="13354"/>
                      <a:pt x="1838" y="13398"/>
                      <a:pt x="1883" y="13443"/>
                    </a:cubicBezTo>
                    <a:cubicBezTo>
                      <a:pt x="1958" y="13533"/>
                      <a:pt x="2032" y="13622"/>
                      <a:pt x="2092" y="13727"/>
                    </a:cubicBezTo>
                    <a:cubicBezTo>
                      <a:pt x="2152" y="13832"/>
                      <a:pt x="2241" y="13906"/>
                      <a:pt x="2331" y="13996"/>
                    </a:cubicBezTo>
                    <a:cubicBezTo>
                      <a:pt x="2450" y="14130"/>
                      <a:pt x="2540" y="14280"/>
                      <a:pt x="2674" y="14414"/>
                    </a:cubicBezTo>
                    <a:cubicBezTo>
                      <a:pt x="2794" y="14549"/>
                      <a:pt x="2898" y="14698"/>
                      <a:pt x="3033" y="14847"/>
                    </a:cubicBezTo>
                    <a:cubicBezTo>
                      <a:pt x="3078" y="14907"/>
                      <a:pt x="3152" y="14952"/>
                      <a:pt x="3167" y="15041"/>
                    </a:cubicBezTo>
                    <a:cubicBezTo>
                      <a:pt x="3167" y="15131"/>
                      <a:pt x="3108" y="15191"/>
                      <a:pt x="3093" y="15280"/>
                    </a:cubicBezTo>
                    <a:cubicBezTo>
                      <a:pt x="3063" y="15355"/>
                      <a:pt x="3018" y="15445"/>
                      <a:pt x="3003" y="15534"/>
                    </a:cubicBezTo>
                    <a:cubicBezTo>
                      <a:pt x="3003" y="15549"/>
                      <a:pt x="2988" y="15579"/>
                      <a:pt x="2973" y="15594"/>
                    </a:cubicBezTo>
                    <a:cubicBezTo>
                      <a:pt x="2854" y="15430"/>
                      <a:pt x="2749" y="15250"/>
                      <a:pt x="2615" y="15101"/>
                    </a:cubicBezTo>
                    <a:cubicBezTo>
                      <a:pt x="2525" y="14997"/>
                      <a:pt x="2450" y="14877"/>
                      <a:pt x="2361" y="14773"/>
                    </a:cubicBezTo>
                    <a:cubicBezTo>
                      <a:pt x="2211" y="14593"/>
                      <a:pt x="2062" y="14399"/>
                      <a:pt x="1913" y="14220"/>
                    </a:cubicBezTo>
                    <a:cubicBezTo>
                      <a:pt x="1823" y="14130"/>
                      <a:pt x="1748" y="14041"/>
                      <a:pt x="1689" y="13921"/>
                    </a:cubicBezTo>
                    <a:cubicBezTo>
                      <a:pt x="1644" y="13861"/>
                      <a:pt x="1584" y="13817"/>
                      <a:pt x="1539" y="13742"/>
                    </a:cubicBezTo>
                    <a:cubicBezTo>
                      <a:pt x="1450" y="13593"/>
                      <a:pt x="1330" y="13443"/>
                      <a:pt x="1256" y="13279"/>
                    </a:cubicBezTo>
                    <a:cubicBezTo>
                      <a:pt x="1256" y="13264"/>
                      <a:pt x="1226" y="13249"/>
                      <a:pt x="1226" y="13249"/>
                    </a:cubicBezTo>
                    <a:cubicBezTo>
                      <a:pt x="1226" y="13219"/>
                      <a:pt x="1211" y="13189"/>
                      <a:pt x="1226" y="13174"/>
                    </a:cubicBezTo>
                    <a:cubicBezTo>
                      <a:pt x="1315" y="13085"/>
                      <a:pt x="1315" y="12965"/>
                      <a:pt x="1405" y="12891"/>
                    </a:cubicBezTo>
                    <a:cubicBezTo>
                      <a:pt x="1420" y="12861"/>
                      <a:pt x="1435" y="12816"/>
                      <a:pt x="1435" y="12786"/>
                    </a:cubicBezTo>
                    <a:cubicBezTo>
                      <a:pt x="1450" y="12756"/>
                      <a:pt x="1465" y="12741"/>
                      <a:pt x="1495" y="12741"/>
                    </a:cubicBezTo>
                    <a:close/>
                    <a:moveTo>
                      <a:pt x="3675" y="8798"/>
                    </a:moveTo>
                    <a:cubicBezTo>
                      <a:pt x="3914" y="8858"/>
                      <a:pt x="4138" y="8933"/>
                      <a:pt x="4362" y="9037"/>
                    </a:cubicBezTo>
                    <a:cubicBezTo>
                      <a:pt x="4482" y="9082"/>
                      <a:pt x="4586" y="9157"/>
                      <a:pt x="4706" y="9216"/>
                    </a:cubicBezTo>
                    <a:cubicBezTo>
                      <a:pt x="4945" y="9336"/>
                      <a:pt x="5184" y="9500"/>
                      <a:pt x="5393" y="9650"/>
                    </a:cubicBezTo>
                    <a:cubicBezTo>
                      <a:pt x="5557" y="9769"/>
                      <a:pt x="5706" y="9874"/>
                      <a:pt x="5871" y="9978"/>
                    </a:cubicBezTo>
                    <a:cubicBezTo>
                      <a:pt x="5886" y="9993"/>
                      <a:pt x="5916" y="10008"/>
                      <a:pt x="5916" y="10023"/>
                    </a:cubicBezTo>
                    <a:cubicBezTo>
                      <a:pt x="5841" y="10157"/>
                      <a:pt x="5796" y="10307"/>
                      <a:pt x="5677" y="10426"/>
                    </a:cubicBezTo>
                    <a:cubicBezTo>
                      <a:pt x="5602" y="10352"/>
                      <a:pt x="5527" y="10292"/>
                      <a:pt x="5438" y="10232"/>
                    </a:cubicBezTo>
                    <a:cubicBezTo>
                      <a:pt x="5318" y="10142"/>
                      <a:pt x="5199" y="10068"/>
                      <a:pt x="5079" y="9978"/>
                    </a:cubicBezTo>
                    <a:cubicBezTo>
                      <a:pt x="5004" y="9933"/>
                      <a:pt x="4930" y="9889"/>
                      <a:pt x="4855" y="9844"/>
                    </a:cubicBezTo>
                    <a:cubicBezTo>
                      <a:pt x="4825" y="9814"/>
                      <a:pt x="4765" y="9844"/>
                      <a:pt x="4721" y="9859"/>
                    </a:cubicBezTo>
                    <a:cubicBezTo>
                      <a:pt x="4721" y="9799"/>
                      <a:pt x="4736" y="9769"/>
                      <a:pt x="4676" y="9724"/>
                    </a:cubicBezTo>
                    <a:cubicBezTo>
                      <a:pt x="4571" y="9664"/>
                      <a:pt x="4467" y="9620"/>
                      <a:pt x="4362" y="9545"/>
                    </a:cubicBezTo>
                    <a:cubicBezTo>
                      <a:pt x="4362" y="9545"/>
                      <a:pt x="4362" y="9560"/>
                      <a:pt x="4347" y="9560"/>
                    </a:cubicBezTo>
                    <a:cubicBezTo>
                      <a:pt x="4302" y="9515"/>
                      <a:pt x="4273" y="9515"/>
                      <a:pt x="4213" y="9530"/>
                    </a:cubicBezTo>
                    <a:cubicBezTo>
                      <a:pt x="3989" y="9411"/>
                      <a:pt x="3750" y="9351"/>
                      <a:pt x="3496" y="9321"/>
                    </a:cubicBezTo>
                    <a:cubicBezTo>
                      <a:pt x="3451" y="9306"/>
                      <a:pt x="3421" y="9306"/>
                      <a:pt x="3391" y="9276"/>
                    </a:cubicBezTo>
                    <a:cubicBezTo>
                      <a:pt x="3466" y="9097"/>
                      <a:pt x="3556" y="8948"/>
                      <a:pt x="3675" y="8798"/>
                    </a:cubicBezTo>
                    <a:close/>
                    <a:moveTo>
                      <a:pt x="7215" y="4527"/>
                    </a:moveTo>
                    <a:lnTo>
                      <a:pt x="7170" y="4527"/>
                    </a:lnTo>
                    <a:cubicBezTo>
                      <a:pt x="7110" y="4556"/>
                      <a:pt x="7140" y="4467"/>
                      <a:pt x="7095" y="4482"/>
                    </a:cubicBezTo>
                    <a:cubicBezTo>
                      <a:pt x="6946" y="4437"/>
                      <a:pt x="6842" y="4303"/>
                      <a:pt x="6692" y="4288"/>
                    </a:cubicBezTo>
                    <a:cubicBezTo>
                      <a:pt x="6632" y="4273"/>
                      <a:pt x="6588" y="4243"/>
                      <a:pt x="6543" y="4213"/>
                    </a:cubicBezTo>
                    <a:cubicBezTo>
                      <a:pt x="6632" y="4078"/>
                      <a:pt x="6737" y="3959"/>
                      <a:pt x="6842" y="3825"/>
                    </a:cubicBezTo>
                    <a:cubicBezTo>
                      <a:pt x="6886" y="3795"/>
                      <a:pt x="6931" y="3825"/>
                      <a:pt x="6976" y="3840"/>
                    </a:cubicBezTo>
                    <a:cubicBezTo>
                      <a:pt x="7319" y="4034"/>
                      <a:pt x="7678" y="4213"/>
                      <a:pt x="7992" y="4467"/>
                    </a:cubicBezTo>
                    <a:cubicBezTo>
                      <a:pt x="7992" y="4497"/>
                      <a:pt x="7992" y="4512"/>
                      <a:pt x="7962" y="4512"/>
                    </a:cubicBezTo>
                    <a:cubicBezTo>
                      <a:pt x="7932" y="4527"/>
                      <a:pt x="7977" y="4527"/>
                      <a:pt x="7977" y="4541"/>
                    </a:cubicBezTo>
                    <a:cubicBezTo>
                      <a:pt x="7977" y="4541"/>
                      <a:pt x="7962" y="4571"/>
                      <a:pt x="7977" y="4556"/>
                    </a:cubicBezTo>
                    <a:cubicBezTo>
                      <a:pt x="8021" y="4482"/>
                      <a:pt x="8066" y="4571"/>
                      <a:pt x="8096" y="4571"/>
                    </a:cubicBezTo>
                    <a:cubicBezTo>
                      <a:pt x="8216" y="4601"/>
                      <a:pt x="8275" y="4691"/>
                      <a:pt x="8365" y="4751"/>
                    </a:cubicBezTo>
                    <a:cubicBezTo>
                      <a:pt x="8574" y="4870"/>
                      <a:pt x="8768" y="4990"/>
                      <a:pt x="8977" y="5094"/>
                    </a:cubicBezTo>
                    <a:cubicBezTo>
                      <a:pt x="9022" y="5124"/>
                      <a:pt x="9052" y="5139"/>
                      <a:pt x="9082" y="5184"/>
                    </a:cubicBezTo>
                    <a:cubicBezTo>
                      <a:pt x="8992" y="5318"/>
                      <a:pt x="8918" y="5453"/>
                      <a:pt x="8813" y="5587"/>
                    </a:cubicBezTo>
                    <a:cubicBezTo>
                      <a:pt x="8529" y="5438"/>
                      <a:pt x="8260" y="5273"/>
                      <a:pt x="8007" y="5094"/>
                    </a:cubicBezTo>
                    <a:cubicBezTo>
                      <a:pt x="7887" y="5019"/>
                      <a:pt x="7768" y="4930"/>
                      <a:pt x="7648" y="4840"/>
                    </a:cubicBezTo>
                    <a:cubicBezTo>
                      <a:pt x="7588" y="4780"/>
                      <a:pt x="7499" y="4766"/>
                      <a:pt x="7454" y="4676"/>
                    </a:cubicBezTo>
                    <a:cubicBezTo>
                      <a:pt x="7394" y="4616"/>
                      <a:pt x="7379" y="4541"/>
                      <a:pt x="7424" y="4437"/>
                    </a:cubicBezTo>
                    <a:cubicBezTo>
                      <a:pt x="7349" y="4467"/>
                      <a:pt x="7275" y="4586"/>
                      <a:pt x="7215" y="4452"/>
                    </a:cubicBezTo>
                    <a:cubicBezTo>
                      <a:pt x="7215" y="4452"/>
                      <a:pt x="7230" y="4527"/>
                      <a:pt x="7230" y="4527"/>
                    </a:cubicBezTo>
                    <a:cubicBezTo>
                      <a:pt x="7230" y="4527"/>
                      <a:pt x="7230" y="4527"/>
                      <a:pt x="7230" y="4527"/>
                    </a:cubicBezTo>
                    <a:cubicBezTo>
                      <a:pt x="7215" y="4527"/>
                      <a:pt x="7215" y="4527"/>
                      <a:pt x="7215" y="4527"/>
                    </a:cubicBezTo>
                    <a:close/>
                    <a:moveTo>
                      <a:pt x="7036" y="6603"/>
                    </a:moveTo>
                    <a:cubicBezTo>
                      <a:pt x="7006" y="6588"/>
                      <a:pt x="6991" y="6558"/>
                      <a:pt x="6991" y="6528"/>
                    </a:cubicBezTo>
                    <a:cubicBezTo>
                      <a:pt x="6976" y="6468"/>
                      <a:pt x="6916" y="6513"/>
                      <a:pt x="6886" y="6468"/>
                    </a:cubicBezTo>
                    <a:cubicBezTo>
                      <a:pt x="6886" y="6423"/>
                      <a:pt x="6842" y="6394"/>
                      <a:pt x="6812" y="6364"/>
                    </a:cubicBezTo>
                    <a:cubicBezTo>
                      <a:pt x="6692" y="6244"/>
                      <a:pt x="6573" y="6125"/>
                      <a:pt x="6438" y="5990"/>
                    </a:cubicBezTo>
                    <a:cubicBezTo>
                      <a:pt x="6438" y="5975"/>
                      <a:pt x="6423" y="5960"/>
                      <a:pt x="6408" y="5960"/>
                    </a:cubicBezTo>
                    <a:cubicBezTo>
                      <a:pt x="6393" y="5945"/>
                      <a:pt x="6379" y="5916"/>
                      <a:pt x="6364" y="5901"/>
                    </a:cubicBezTo>
                    <a:lnTo>
                      <a:pt x="6334" y="5901"/>
                    </a:lnTo>
                    <a:cubicBezTo>
                      <a:pt x="6364" y="5811"/>
                      <a:pt x="6408" y="5751"/>
                      <a:pt x="6513" y="5692"/>
                    </a:cubicBezTo>
                    <a:cubicBezTo>
                      <a:pt x="6379" y="5677"/>
                      <a:pt x="6379" y="5796"/>
                      <a:pt x="6319" y="5841"/>
                    </a:cubicBezTo>
                    <a:cubicBezTo>
                      <a:pt x="6259" y="5856"/>
                      <a:pt x="6244" y="5811"/>
                      <a:pt x="6214" y="5781"/>
                    </a:cubicBezTo>
                    <a:cubicBezTo>
                      <a:pt x="6125" y="5647"/>
                      <a:pt x="6020" y="5542"/>
                      <a:pt x="5901" y="5423"/>
                    </a:cubicBezTo>
                    <a:cubicBezTo>
                      <a:pt x="5871" y="5393"/>
                      <a:pt x="5826" y="5363"/>
                      <a:pt x="5856" y="5303"/>
                    </a:cubicBezTo>
                    <a:cubicBezTo>
                      <a:pt x="5871" y="5258"/>
                      <a:pt x="5871" y="5229"/>
                      <a:pt x="5886" y="5199"/>
                    </a:cubicBezTo>
                    <a:cubicBezTo>
                      <a:pt x="5945" y="5109"/>
                      <a:pt x="6005" y="5034"/>
                      <a:pt x="6035" y="4930"/>
                    </a:cubicBezTo>
                    <a:cubicBezTo>
                      <a:pt x="6035" y="4900"/>
                      <a:pt x="6080" y="4885"/>
                      <a:pt x="6110" y="4885"/>
                    </a:cubicBezTo>
                    <a:cubicBezTo>
                      <a:pt x="6140" y="4960"/>
                      <a:pt x="6199" y="5005"/>
                      <a:pt x="6259" y="5064"/>
                    </a:cubicBezTo>
                    <a:cubicBezTo>
                      <a:pt x="6289" y="5109"/>
                      <a:pt x="6334" y="5154"/>
                      <a:pt x="6349" y="5214"/>
                    </a:cubicBezTo>
                    <a:cubicBezTo>
                      <a:pt x="6349" y="5229"/>
                      <a:pt x="6349" y="5243"/>
                      <a:pt x="6364" y="5258"/>
                    </a:cubicBezTo>
                    <a:cubicBezTo>
                      <a:pt x="6483" y="5318"/>
                      <a:pt x="6543" y="5438"/>
                      <a:pt x="6632" y="5527"/>
                    </a:cubicBezTo>
                    <a:cubicBezTo>
                      <a:pt x="6827" y="5677"/>
                      <a:pt x="6976" y="5871"/>
                      <a:pt x="7140" y="6050"/>
                    </a:cubicBezTo>
                    <a:cubicBezTo>
                      <a:pt x="7275" y="6170"/>
                      <a:pt x="7409" y="6289"/>
                      <a:pt x="7514" y="6438"/>
                    </a:cubicBezTo>
                    <a:cubicBezTo>
                      <a:pt x="7573" y="6498"/>
                      <a:pt x="7648" y="6543"/>
                      <a:pt x="7693" y="6618"/>
                    </a:cubicBezTo>
                    <a:cubicBezTo>
                      <a:pt x="7723" y="6662"/>
                      <a:pt x="7768" y="6692"/>
                      <a:pt x="7768" y="6752"/>
                    </a:cubicBezTo>
                    <a:cubicBezTo>
                      <a:pt x="7783" y="6782"/>
                      <a:pt x="7812" y="6812"/>
                      <a:pt x="7842" y="6827"/>
                    </a:cubicBezTo>
                    <a:cubicBezTo>
                      <a:pt x="7887" y="6857"/>
                      <a:pt x="7917" y="6901"/>
                      <a:pt x="7917" y="6946"/>
                    </a:cubicBezTo>
                    <a:cubicBezTo>
                      <a:pt x="7917" y="6961"/>
                      <a:pt x="7932" y="6976"/>
                      <a:pt x="7917" y="7006"/>
                    </a:cubicBezTo>
                    <a:cubicBezTo>
                      <a:pt x="7827" y="7125"/>
                      <a:pt x="7768" y="7260"/>
                      <a:pt x="7663" y="7364"/>
                    </a:cubicBezTo>
                    <a:cubicBezTo>
                      <a:pt x="7633" y="7305"/>
                      <a:pt x="7603" y="7245"/>
                      <a:pt x="7544" y="7200"/>
                    </a:cubicBezTo>
                    <a:cubicBezTo>
                      <a:pt x="7439" y="7110"/>
                      <a:pt x="7394" y="6961"/>
                      <a:pt x="7319" y="6857"/>
                    </a:cubicBezTo>
                    <a:cubicBezTo>
                      <a:pt x="7305" y="6782"/>
                      <a:pt x="7319" y="6707"/>
                      <a:pt x="7424" y="6707"/>
                    </a:cubicBezTo>
                    <a:cubicBezTo>
                      <a:pt x="7439" y="6707"/>
                      <a:pt x="7469" y="6677"/>
                      <a:pt x="7454" y="6633"/>
                    </a:cubicBezTo>
                    <a:cubicBezTo>
                      <a:pt x="7424" y="6722"/>
                      <a:pt x="7349" y="6737"/>
                      <a:pt x="7275" y="6692"/>
                    </a:cubicBezTo>
                    <a:cubicBezTo>
                      <a:pt x="7200" y="6662"/>
                      <a:pt x="7200" y="6588"/>
                      <a:pt x="7245" y="6513"/>
                    </a:cubicBezTo>
                    <a:cubicBezTo>
                      <a:pt x="7200" y="6543"/>
                      <a:pt x="7140" y="6558"/>
                      <a:pt x="7140" y="6647"/>
                    </a:cubicBezTo>
                    <a:cubicBezTo>
                      <a:pt x="7140" y="6662"/>
                      <a:pt x="7110" y="6662"/>
                      <a:pt x="7095" y="6647"/>
                    </a:cubicBezTo>
                    <a:lnTo>
                      <a:pt x="7095" y="6647"/>
                    </a:lnTo>
                    <a:cubicBezTo>
                      <a:pt x="7066" y="6647"/>
                      <a:pt x="7051" y="6618"/>
                      <a:pt x="7036" y="6603"/>
                    </a:cubicBezTo>
                    <a:close/>
                    <a:moveTo>
                      <a:pt x="3839" y="10650"/>
                    </a:moveTo>
                    <a:cubicBezTo>
                      <a:pt x="3929" y="10695"/>
                      <a:pt x="4019" y="10770"/>
                      <a:pt x="4063" y="10859"/>
                    </a:cubicBezTo>
                    <a:cubicBezTo>
                      <a:pt x="4093" y="10919"/>
                      <a:pt x="4153" y="10964"/>
                      <a:pt x="4198" y="11009"/>
                    </a:cubicBezTo>
                    <a:cubicBezTo>
                      <a:pt x="4347" y="11173"/>
                      <a:pt x="4497" y="11337"/>
                      <a:pt x="4646" y="11517"/>
                    </a:cubicBezTo>
                    <a:cubicBezTo>
                      <a:pt x="4706" y="11591"/>
                      <a:pt x="4765" y="11696"/>
                      <a:pt x="4870" y="11741"/>
                    </a:cubicBezTo>
                    <a:cubicBezTo>
                      <a:pt x="4795" y="11890"/>
                      <a:pt x="4706" y="12054"/>
                      <a:pt x="4616" y="12204"/>
                    </a:cubicBezTo>
                    <a:cubicBezTo>
                      <a:pt x="4556" y="12129"/>
                      <a:pt x="4497" y="12054"/>
                      <a:pt x="4452" y="11965"/>
                    </a:cubicBezTo>
                    <a:cubicBezTo>
                      <a:pt x="4422" y="11890"/>
                      <a:pt x="4332" y="11830"/>
                      <a:pt x="4273" y="11770"/>
                    </a:cubicBezTo>
                    <a:cubicBezTo>
                      <a:pt x="4243" y="11741"/>
                      <a:pt x="4213" y="11741"/>
                      <a:pt x="4198" y="11711"/>
                    </a:cubicBezTo>
                    <a:cubicBezTo>
                      <a:pt x="4093" y="11517"/>
                      <a:pt x="3914" y="11382"/>
                      <a:pt x="3780" y="11188"/>
                    </a:cubicBezTo>
                    <a:cubicBezTo>
                      <a:pt x="3735" y="11113"/>
                      <a:pt x="3645" y="11039"/>
                      <a:pt x="3571" y="10964"/>
                    </a:cubicBezTo>
                    <a:cubicBezTo>
                      <a:pt x="3541" y="10934"/>
                      <a:pt x="3496" y="10889"/>
                      <a:pt x="3466" y="10844"/>
                    </a:cubicBezTo>
                    <a:cubicBezTo>
                      <a:pt x="3406" y="10740"/>
                      <a:pt x="3317" y="10665"/>
                      <a:pt x="3242" y="10561"/>
                    </a:cubicBezTo>
                    <a:cubicBezTo>
                      <a:pt x="3152" y="10426"/>
                      <a:pt x="3018" y="10322"/>
                      <a:pt x="2988" y="10157"/>
                    </a:cubicBezTo>
                    <a:cubicBezTo>
                      <a:pt x="2988" y="10128"/>
                      <a:pt x="2958" y="10083"/>
                      <a:pt x="2928" y="10068"/>
                    </a:cubicBezTo>
                    <a:cubicBezTo>
                      <a:pt x="2913" y="10008"/>
                      <a:pt x="2958" y="9978"/>
                      <a:pt x="2988" y="9948"/>
                    </a:cubicBezTo>
                    <a:cubicBezTo>
                      <a:pt x="3048" y="9829"/>
                      <a:pt x="3108" y="9724"/>
                      <a:pt x="3182" y="9620"/>
                    </a:cubicBezTo>
                    <a:cubicBezTo>
                      <a:pt x="3242" y="9620"/>
                      <a:pt x="3242" y="9679"/>
                      <a:pt x="3257" y="9724"/>
                    </a:cubicBezTo>
                    <a:cubicBezTo>
                      <a:pt x="3332" y="9889"/>
                      <a:pt x="3451" y="10038"/>
                      <a:pt x="3556" y="10187"/>
                    </a:cubicBezTo>
                    <a:cubicBezTo>
                      <a:pt x="3615" y="10277"/>
                      <a:pt x="3660" y="10396"/>
                      <a:pt x="3765" y="10456"/>
                    </a:cubicBezTo>
                    <a:cubicBezTo>
                      <a:pt x="3795" y="10561"/>
                      <a:pt x="3750" y="10635"/>
                      <a:pt x="3720" y="10725"/>
                    </a:cubicBezTo>
                    <a:cubicBezTo>
                      <a:pt x="3720" y="10755"/>
                      <a:pt x="3675" y="10770"/>
                      <a:pt x="3675" y="10815"/>
                    </a:cubicBezTo>
                    <a:cubicBezTo>
                      <a:pt x="3765" y="10800"/>
                      <a:pt x="3705" y="10620"/>
                      <a:pt x="3839" y="10650"/>
                    </a:cubicBezTo>
                    <a:close/>
                    <a:moveTo>
                      <a:pt x="5990" y="6857"/>
                    </a:moveTo>
                    <a:cubicBezTo>
                      <a:pt x="6095" y="6901"/>
                      <a:pt x="6199" y="6961"/>
                      <a:pt x="6289" y="7036"/>
                    </a:cubicBezTo>
                    <a:cubicBezTo>
                      <a:pt x="6379" y="7110"/>
                      <a:pt x="6498" y="7155"/>
                      <a:pt x="6588" y="7230"/>
                    </a:cubicBezTo>
                    <a:cubicBezTo>
                      <a:pt x="6677" y="7290"/>
                      <a:pt x="6812" y="7305"/>
                      <a:pt x="6856" y="7424"/>
                    </a:cubicBezTo>
                    <a:cubicBezTo>
                      <a:pt x="6856" y="7439"/>
                      <a:pt x="6871" y="7439"/>
                      <a:pt x="6871" y="7439"/>
                    </a:cubicBezTo>
                    <a:cubicBezTo>
                      <a:pt x="7051" y="7484"/>
                      <a:pt x="7170" y="7603"/>
                      <a:pt x="7334" y="7678"/>
                    </a:cubicBezTo>
                    <a:cubicBezTo>
                      <a:pt x="7364" y="7678"/>
                      <a:pt x="7394" y="7708"/>
                      <a:pt x="7439" y="7693"/>
                    </a:cubicBezTo>
                    <a:cubicBezTo>
                      <a:pt x="7379" y="7753"/>
                      <a:pt x="7334" y="7798"/>
                      <a:pt x="7319" y="7887"/>
                    </a:cubicBezTo>
                    <a:cubicBezTo>
                      <a:pt x="7319" y="7932"/>
                      <a:pt x="7275" y="7962"/>
                      <a:pt x="7245" y="8007"/>
                    </a:cubicBezTo>
                    <a:cubicBezTo>
                      <a:pt x="7185" y="8022"/>
                      <a:pt x="7200" y="8156"/>
                      <a:pt x="7095" y="8096"/>
                    </a:cubicBezTo>
                    <a:cubicBezTo>
                      <a:pt x="6842" y="7992"/>
                      <a:pt x="6632" y="7842"/>
                      <a:pt x="6423" y="7678"/>
                    </a:cubicBezTo>
                    <a:cubicBezTo>
                      <a:pt x="6364" y="7633"/>
                      <a:pt x="6304" y="7618"/>
                      <a:pt x="6229" y="7588"/>
                    </a:cubicBezTo>
                    <a:cubicBezTo>
                      <a:pt x="6199" y="7559"/>
                      <a:pt x="6154" y="7529"/>
                      <a:pt x="6110" y="7499"/>
                    </a:cubicBezTo>
                    <a:cubicBezTo>
                      <a:pt x="5990" y="7394"/>
                      <a:pt x="5856" y="7334"/>
                      <a:pt x="5721" y="7245"/>
                    </a:cubicBezTo>
                    <a:cubicBezTo>
                      <a:pt x="5706" y="7245"/>
                      <a:pt x="5691" y="7245"/>
                      <a:pt x="5691" y="7230"/>
                    </a:cubicBezTo>
                    <a:cubicBezTo>
                      <a:pt x="5647" y="7230"/>
                      <a:pt x="5602" y="7275"/>
                      <a:pt x="5587" y="7200"/>
                    </a:cubicBezTo>
                    <a:cubicBezTo>
                      <a:pt x="5587" y="7140"/>
                      <a:pt x="5662" y="7066"/>
                      <a:pt x="5721" y="7066"/>
                    </a:cubicBezTo>
                    <a:cubicBezTo>
                      <a:pt x="5721" y="7066"/>
                      <a:pt x="5721" y="7066"/>
                      <a:pt x="5721" y="7066"/>
                    </a:cubicBezTo>
                    <a:cubicBezTo>
                      <a:pt x="5721" y="6961"/>
                      <a:pt x="5766" y="6857"/>
                      <a:pt x="5796" y="6752"/>
                    </a:cubicBezTo>
                    <a:cubicBezTo>
                      <a:pt x="5811" y="6722"/>
                      <a:pt x="5841" y="6737"/>
                      <a:pt x="5871" y="6782"/>
                    </a:cubicBezTo>
                    <a:cubicBezTo>
                      <a:pt x="5901" y="6782"/>
                      <a:pt x="5930" y="6767"/>
                      <a:pt x="5945" y="6797"/>
                    </a:cubicBezTo>
                    <a:cubicBezTo>
                      <a:pt x="5901" y="6871"/>
                      <a:pt x="5960" y="6857"/>
                      <a:pt x="5990" y="6857"/>
                    </a:cubicBezTo>
                    <a:close/>
                    <a:moveTo>
                      <a:pt x="10531" y="2704"/>
                    </a:moveTo>
                    <a:cubicBezTo>
                      <a:pt x="10516" y="2704"/>
                      <a:pt x="10501" y="2704"/>
                      <a:pt x="10486" y="2689"/>
                    </a:cubicBezTo>
                    <a:cubicBezTo>
                      <a:pt x="10366" y="2525"/>
                      <a:pt x="10232" y="2391"/>
                      <a:pt x="10112" y="2226"/>
                    </a:cubicBezTo>
                    <a:cubicBezTo>
                      <a:pt x="10023" y="2092"/>
                      <a:pt x="9918" y="1987"/>
                      <a:pt x="9799" y="1883"/>
                    </a:cubicBezTo>
                    <a:cubicBezTo>
                      <a:pt x="9724" y="1808"/>
                      <a:pt x="9635" y="1719"/>
                      <a:pt x="9560" y="1644"/>
                    </a:cubicBezTo>
                    <a:cubicBezTo>
                      <a:pt x="9485" y="1569"/>
                      <a:pt x="9411" y="1510"/>
                      <a:pt x="9351" y="1435"/>
                    </a:cubicBezTo>
                    <a:cubicBezTo>
                      <a:pt x="9336" y="1420"/>
                      <a:pt x="9321" y="1405"/>
                      <a:pt x="9291" y="1405"/>
                    </a:cubicBezTo>
                    <a:cubicBezTo>
                      <a:pt x="9261" y="1375"/>
                      <a:pt x="9306" y="1345"/>
                      <a:pt x="9321" y="1315"/>
                    </a:cubicBezTo>
                    <a:cubicBezTo>
                      <a:pt x="9366" y="1271"/>
                      <a:pt x="9411" y="1196"/>
                      <a:pt x="9455" y="1136"/>
                    </a:cubicBezTo>
                    <a:cubicBezTo>
                      <a:pt x="9500" y="1061"/>
                      <a:pt x="9560" y="1032"/>
                      <a:pt x="9635" y="1076"/>
                    </a:cubicBezTo>
                    <a:cubicBezTo>
                      <a:pt x="9724" y="1091"/>
                      <a:pt x="9769" y="1166"/>
                      <a:pt x="9814" y="1211"/>
                    </a:cubicBezTo>
                    <a:cubicBezTo>
                      <a:pt x="9888" y="1285"/>
                      <a:pt x="9963" y="1345"/>
                      <a:pt x="10038" y="1420"/>
                    </a:cubicBezTo>
                    <a:cubicBezTo>
                      <a:pt x="10127" y="1495"/>
                      <a:pt x="10202" y="1599"/>
                      <a:pt x="10292" y="1689"/>
                    </a:cubicBezTo>
                    <a:cubicBezTo>
                      <a:pt x="10351" y="1748"/>
                      <a:pt x="10411" y="1838"/>
                      <a:pt x="10471" y="1913"/>
                    </a:cubicBezTo>
                    <a:cubicBezTo>
                      <a:pt x="10575" y="2017"/>
                      <a:pt x="10680" y="2137"/>
                      <a:pt x="10755" y="2271"/>
                    </a:cubicBezTo>
                    <a:cubicBezTo>
                      <a:pt x="10770" y="2346"/>
                      <a:pt x="10710" y="2406"/>
                      <a:pt x="10680" y="2465"/>
                    </a:cubicBezTo>
                    <a:cubicBezTo>
                      <a:pt x="10635" y="2540"/>
                      <a:pt x="10590" y="2630"/>
                      <a:pt x="10531" y="2704"/>
                    </a:cubicBezTo>
                    <a:close/>
                    <a:moveTo>
                      <a:pt x="9918" y="16"/>
                    </a:moveTo>
                    <a:cubicBezTo>
                      <a:pt x="10127" y="120"/>
                      <a:pt x="10351" y="225"/>
                      <a:pt x="10516" y="389"/>
                    </a:cubicBezTo>
                    <a:cubicBezTo>
                      <a:pt x="10635" y="524"/>
                      <a:pt x="10785" y="613"/>
                      <a:pt x="10889" y="748"/>
                    </a:cubicBezTo>
                    <a:cubicBezTo>
                      <a:pt x="11024" y="882"/>
                      <a:pt x="11128" y="1032"/>
                      <a:pt x="11263" y="1151"/>
                    </a:cubicBezTo>
                    <a:cubicBezTo>
                      <a:pt x="11233" y="1271"/>
                      <a:pt x="11173" y="1375"/>
                      <a:pt x="11128" y="1480"/>
                    </a:cubicBezTo>
                    <a:cubicBezTo>
                      <a:pt x="11098" y="1480"/>
                      <a:pt x="11083" y="1465"/>
                      <a:pt x="11053" y="1435"/>
                    </a:cubicBezTo>
                    <a:cubicBezTo>
                      <a:pt x="10979" y="1330"/>
                      <a:pt x="10904" y="1241"/>
                      <a:pt x="10800" y="1151"/>
                    </a:cubicBezTo>
                    <a:cubicBezTo>
                      <a:pt x="10770" y="1136"/>
                      <a:pt x="10740" y="1106"/>
                      <a:pt x="10740" y="1061"/>
                    </a:cubicBezTo>
                    <a:cubicBezTo>
                      <a:pt x="10725" y="1002"/>
                      <a:pt x="10710" y="957"/>
                      <a:pt x="10635" y="972"/>
                    </a:cubicBezTo>
                    <a:cubicBezTo>
                      <a:pt x="10605" y="972"/>
                      <a:pt x="10590" y="942"/>
                      <a:pt x="10575" y="927"/>
                    </a:cubicBezTo>
                    <a:cubicBezTo>
                      <a:pt x="10456" y="837"/>
                      <a:pt x="10337" y="748"/>
                      <a:pt x="10232" y="658"/>
                    </a:cubicBezTo>
                    <a:cubicBezTo>
                      <a:pt x="10112" y="569"/>
                      <a:pt x="9963" y="524"/>
                      <a:pt x="9829" y="464"/>
                    </a:cubicBezTo>
                    <a:cubicBezTo>
                      <a:pt x="9739" y="404"/>
                      <a:pt x="9635" y="359"/>
                      <a:pt x="9515" y="359"/>
                    </a:cubicBezTo>
                    <a:cubicBezTo>
                      <a:pt x="9590" y="225"/>
                      <a:pt x="9694" y="135"/>
                      <a:pt x="9799" y="31"/>
                    </a:cubicBezTo>
                    <a:cubicBezTo>
                      <a:pt x="9829" y="16"/>
                      <a:pt x="9874" y="1"/>
                      <a:pt x="9918" y="16"/>
                    </a:cubicBezTo>
                    <a:close/>
                    <a:moveTo>
                      <a:pt x="9127" y="2675"/>
                    </a:moveTo>
                    <a:cubicBezTo>
                      <a:pt x="8977" y="2585"/>
                      <a:pt x="8828" y="2495"/>
                      <a:pt x="8664" y="2391"/>
                    </a:cubicBezTo>
                    <a:cubicBezTo>
                      <a:pt x="8559" y="2331"/>
                      <a:pt x="8440" y="2286"/>
                      <a:pt x="8335" y="2211"/>
                    </a:cubicBezTo>
                    <a:cubicBezTo>
                      <a:pt x="8290" y="2182"/>
                      <a:pt x="8216" y="2182"/>
                      <a:pt x="8171" y="2137"/>
                    </a:cubicBezTo>
                    <a:cubicBezTo>
                      <a:pt x="8246" y="1987"/>
                      <a:pt x="8320" y="1853"/>
                      <a:pt x="8440" y="1734"/>
                    </a:cubicBezTo>
                    <a:cubicBezTo>
                      <a:pt x="8559" y="1808"/>
                      <a:pt x="8664" y="1868"/>
                      <a:pt x="8783" y="1928"/>
                    </a:cubicBezTo>
                    <a:cubicBezTo>
                      <a:pt x="8903" y="2017"/>
                      <a:pt x="9037" y="2092"/>
                      <a:pt x="9172" y="2167"/>
                    </a:cubicBezTo>
                    <a:cubicBezTo>
                      <a:pt x="9216" y="2182"/>
                      <a:pt x="9246" y="2226"/>
                      <a:pt x="9291" y="2256"/>
                    </a:cubicBezTo>
                    <a:cubicBezTo>
                      <a:pt x="9306" y="2316"/>
                      <a:pt x="9366" y="2301"/>
                      <a:pt x="9411" y="2331"/>
                    </a:cubicBezTo>
                    <a:cubicBezTo>
                      <a:pt x="9455" y="2361"/>
                      <a:pt x="9500" y="2376"/>
                      <a:pt x="9530" y="2406"/>
                    </a:cubicBezTo>
                    <a:cubicBezTo>
                      <a:pt x="9545" y="2495"/>
                      <a:pt x="9500" y="2555"/>
                      <a:pt x="9440" y="2525"/>
                    </a:cubicBezTo>
                    <a:cubicBezTo>
                      <a:pt x="9321" y="2465"/>
                      <a:pt x="9261" y="2540"/>
                      <a:pt x="9186" y="2615"/>
                    </a:cubicBezTo>
                    <a:cubicBezTo>
                      <a:pt x="9172" y="2630"/>
                      <a:pt x="9172" y="2675"/>
                      <a:pt x="9127" y="2675"/>
                    </a:cubicBezTo>
                    <a:close/>
                    <a:moveTo>
                      <a:pt x="7827" y="2630"/>
                    </a:moveTo>
                    <a:cubicBezTo>
                      <a:pt x="7917" y="2660"/>
                      <a:pt x="7962" y="2749"/>
                      <a:pt x="8036" y="2809"/>
                    </a:cubicBezTo>
                    <a:cubicBezTo>
                      <a:pt x="8081" y="2854"/>
                      <a:pt x="8141" y="2899"/>
                      <a:pt x="8186" y="2958"/>
                    </a:cubicBezTo>
                    <a:cubicBezTo>
                      <a:pt x="8231" y="2973"/>
                      <a:pt x="8275" y="2988"/>
                      <a:pt x="8305" y="3033"/>
                    </a:cubicBezTo>
                    <a:cubicBezTo>
                      <a:pt x="8350" y="3093"/>
                      <a:pt x="8440" y="3138"/>
                      <a:pt x="8484" y="3197"/>
                    </a:cubicBezTo>
                    <a:cubicBezTo>
                      <a:pt x="8514" y="3242"/>
                      <a:pt x="8559" y="3272"/>
                      <a:pt x="8589" y="3317"/>
                    </a:cubicBezTo>
                    <a:cubicBezTo>
                      <a:pt x="8604" y="3347"/>
                      <a:pt x="8634" y="3376"/>
                      <a:pt x="8619" y="3421"/>
                    </a:cubicBezTo>
                    <a:cubicBezTo>
                      <a:pt x="8589" y="3481"/>
                      <a:pt x="8574" y="3526"/>
                      <a:pt x="8619" y="3586"/>
                    </a:cubicBezTo>
                    <a:cubicBezTo>
                      <a:pt x="8649" y="3615"/>
                      <a:pt x="8619" y="3660"/>
                      <a:pt x="8589" y="3690"/>
                    </a:cubicBezTo>
                    <a:cubicBezTo>
                      <a:pt x="8440" y="3810"/>
                      <a:pt x="8275" y="3765"/>
                      <a:pt x="8201" y="3586"/>
                    </a:cubicBezTo>
                    <a:cubicBezTo>
                      <a:pt x="8201" y="3556"/>
                      <a:pt x="8186" y="3526"/>
                      <a:pt x="8156" y="3526"/>
                    </a:cubicBezTo>
                    <a:cubicBezTo>
                      <a:pt x="8111" y="3511"/>
                      <a:pt x="8081" y="3511"/>
                      <a:pt x="8066" y="3481"/>
                    </a:cubicBezTo>
                    <a:cubicBezTo>
                      <a:pt x="8021" y="3406"/>
                      <a:pt x="7947" y="3406"/>
                      <a:pt x="7887" y="3391"/>
                    </a:cubicBezTo>
                    <a:cubicBezTo>
                      <a:pt x="7902" y="3376"/>
                      <a:pt x="7932" y="3391"/>
                      <a:pt x="7947" y="3362"/>
                    </a:cubicBezTo>
                    <a:cubicBezTo>
                      <a:pt x="7857" y="3272"/>
                      <a:pt x="7797" y="3182"/>
                      <a:pt x="7693" y="3108"/>
                    </a:cubicBezTo>
                    <a:cubicBezTo>
                      <a:pt x="7663" y="3093"/>
                      <a:pt x="7633" y="3063"/>
                      <a:pt x="7618" y="3033"/>
                    </a:cubicBezTo>
                    <a:cubicBezTo>
                      <a:pt x="7588" y="2973"/>
                      <a:pt x="7558" y="3003"/>
                      <a:pt x="7514" y="3003"/>
                    </a:cubicBezTo>
                    <a:cubicBezTo>
                      <a:pt x="7573" y="2869"/>
                      <a:pt x="7708" y="2779"/>
                      <a:pt x="7783" y="2660"/>
                    </a:cubicBezTo>
                    <a:cubicBezTo>
                      <a:pt x="7797" y="2645"/>
                      <a:pt x="7812" y="2645"/>
                      <a:pt x="7827" y="2630"/>
                    </a:cubicBezTo>
                    <a:close/>
                    <a:moveTo>
                      <a:pt x="8992" y="3780"/>
                    </a:moveTo>
                    <a:cubicBezTo>
                      <a:pt x="9067" y="3854"/>
                      <a:pt x="9127" y="3944"/>
                      <a:pt x="9186" y="4034"/>
                    </a:cubicBezTo>
                    <a:cubicBezTo>
                      <a:pt x="9261" y="4183"/>
                      <a:pt x="9396" y="4317"/>
                      <a:pt x="9455" y="4497"/>
                    </a:cubicBezTo>
                    <a:cubicBezTo>
                      <a:pt x="9455" y="4527"/>
                      <a:pt x="9470" y="4541"/>
                      <a:pt x="9485" y="4556"/>
                    </a:cubicBezTo>
                    <a:cubicBezTo>
                      <a:pt x="9470" y="4571"/>
                      <a:pt x="9485" y="4586"/>
                      <a:pt x="9470" y="4601"/>
                    </a:cubicBezTo>
                    <a:cubicBezTo>
                      <a:pt x="9351" y="4736"/>
                      <a:pt x="9291" y="4900"/>
                      <a:pt x="9157" y="5034"/>
                    </a:cubicBezTo>
                    <a:cubicBezTo>
                      <a:pt x="9097" y="5034"/>
                      <a:pt x="9082" y="4990"/>
                      <a:pt x="9067" y="4945"/>
                    </a:cubicBezTo>
                    <a:cubicBezTo>
                      <a:pt x="9007" y="4691"/>
                      <a:pt x="8888" y="4452"/>
                      <a:pt x="8738" y="4228"/>
                    </a:cubicBezTo>
                    <a:cubicBezTo>
                      <a:pt x="8709" y="4183"/>
                      <a:pt x="8664" y="4123"/>
                      <a:pt x="8634" y="4078"/>
                    </a:cubicBezTo>
                    <a:cubicBezTo>
                      <a:pt x="8574" y="3914"/>
                      <a:pt x="8679" y="3780"/>
                      <a:pt x="8858" y="3780"/>
                    </a:cubicBezTo>
                    <a:cubicBezTo>
                      <a:pt x="8903" y="3780"/>
                      <a:pt x="8947" y="3765"/>
                      <a:pt x="8992" y="3780"/>
                    </a:cubicBezTo>
                    <a:close/>
                    <a:moveTo>
                      <a:pt x="5467" y="7096"/>
                    </a:moveTo>
                    <a:cubicBezTo>
                      <a:pt x="5378" y="7051"/>
                      <a:pt x="5288" y="6991"/>
                      <a:pt x="5199" y="6961"/>
                    </a:cubicBezTo>
                    <a:cubicBezTo>
                      <a:pt x="5154" y="6946"/>
                      <a:pt x="5109" y="6946"/>
                      <a:pt x="5079" y="6916"/>
                    </a:cubicBezTo>
                    <a:cubicBezTo>
                      <a:pt x="5079" y="6901"/>
                      <a:pt x="5049" y="6886"/>
                      <a:pt x="5049" y="6886"/>
                    </a:cubicBezTo>
                    <a:cubicBezTo>
                      <a:pt x="4960" y="6931"/>
                      <a:pt x="4915" y="6857"/>
                      <a:pt x="4870" y="6827"/>
                    </a:cubicBezTo>
                    <a:cubicBezTo>
                      <a:pt x="4855" y="6767"/>
                      <a:pt x="4915" y="6737"/>
                      <a:pt x="4930" y="6692"/>
                    </a:cubicBezTo>
                    <a:cubicBezTo>
                      <a:pt x="5004" y="6588"/>
                      <a:pt x="5079" y="6483"/>
                      <a:pt x="5154" y="6379"/>
                    </a:cubicBezTo>
                    <a:cubicBezTo>
                      <a:pt x="5228" y="6408"/>
                      <a:pt x="5303" y="6453"/>
                      <a:pt x="5378" y="6468"/>
                    </a:cubicBezTo>
                    <a:cubicBezTo>
                      <a:pt x="5527" y="6513"/>
                      <a:pt x="5632" y="6618"/>
                      <a:pt x="5766" y="6677"/>
                    </a:cubicBezTo>
                    <a:cubicBezTo>
                      <a:pt x="5826" y="6767"/>
                      <a:pt x="5677" y="6797"/>
                      <a:pt x="5691" y="6871"/>
                    </a:cubicBezTo>
                    <a:cubicBezTo>
                      <a:pt x="5691" y="6886"/>
                      <a:pt x="5662" y="6901"/>
                      <a:pt x="5662" y="6931"/>
                    </a:cubicBezTo>
                    <a:cubicBezTo>
                      <a:pt x="5662" y="6976"/>
                      <a:pt x="5721" y="7036"/>
                      <a:pt x="5632" y="7066"/>
                    </a:cubicBezTo>
                    <a:cubicBezTo>
                      <a:pt x="5572" y="7096"/>
                      <a:pt x="5527" y="7110"/>
                      <a:pt x="5467" y="7096"/>
                    </a:cubicBezTo>
                    <a:close/>
                    <a:moveTo>
                      <a:pt x="10127" y="3376"/>
                    </a:moveTo>
                    <a:cubicBezTo>
                      <a:pt x="10038" y="3287"/>
                      <a:pt x="9933" y="3242"/>
                      <a:pt x="9829" y="3167"/>
                    </a:cubicBezTo>
                    <a:cubicBezTo>
                      <a:pt x="9724" y="3078"/>
                      <a:pt x="9575" y="3033"/>
                      <a:pt x="9485" y="2899"/>
                    </a:cubicBezTo>
                    <a:cubicBezTo>
                      <a:pt x="9455" y="2809"/>
                      <a:pt x="9545" y="2869"/>
                      <a:pt x="9575" y="2839"/>
                    </a:cubicBezTo>
                    <a:cubicBezTo>
                      <a:pt x="9440" y="2719"/>
                      <a:pt x="9440" y="2704"/>
                      <a:pt x="9605" y="2630"/>
                    </a:cubicBezTo>
                    <a:cubicBezTo>
                      <a:pt x="9575" y="2600"/>
                      <a:pt x="9530" y="2570"/>
                      <a:pt x="9560" y="2525"/>
                    </a:cubicBezTo>
                    <a:cubicBezTo>
                      <a:pt x="9575" y="2480"/>
                      <a:pt x="9620" y="2480"/>
                      <a:pt x="9664" y="2510"/>
                    </a:cubicBezTo>
                    <a:cubicBezTo>
                      <a:pt x="9679" y="2510"/>
                      <a:pt x="9694" y="2510"/>
                      <a:pt x="9709" y="2525"/>
                    </a:cubicBezTo>
                    <a:cubicBezTo>
                      <a:pt x="9888" y="2719"/>
                      <a:pt x="10127" y="2824"/>
                      <a:pt x="10351" y="2973"/>
                    </a:cubicBezTo>
                    <a:cubicBezTo>
                      <a:pt x="10366" y="2988"/>
                      <a:pt x="10366" y="3003"/>
                      <a:pt x="10366" y="3018"/>
                    </a:cubicBezTo>
                    <a:cubicBezTo>
                      <a:pt x="10262" y="3123"/>
                      <a:pt x="10217" y="3257"/>
                      <a:pt x="10127" y="3376"/>
                    </a:cubicBezTo>
                    <a:close/>
                    <a:moveTo>
                      <a:pt x="4586" y="7275"/>
                    </a:moveTo>
                    <a:cubicBezTo>
                      <a:pt x="4601" y="7409"/>
                      <a:pt x="4691" y="7499"/>
                      <a:pt x="4765" y="7603"/>
                    </a:cubicBezTo>
                    <a:cubicBezTo>
                      <a:pt x="4810" y="7663"/>
                      <a:pt x="4855" y="7708"/>
                      <a:pt x="4915" y="7753"/>
                    </a:cubicBezTo>
                    <a:cubicBezTo>
                      <a:pt x="4915" y="7827"/>
                      <a:pt x="4975" y="7842"/>
                      <a:pt x="5034" y="7857"/>
                    </a:cubicBezTo>
                    <a:cubicBezTo>
                      <a:pt x="5064" y="7857"/>
                      <a:pt x="5109" y="7857"/>
                      <a:pt x="5109" y="7902"/>
                    </a:cubicBezTo>
                    <a:cubicBezTo>
                      <a:pt x="5124" y="7947"/>
                      <a:pt x="5079" y="7947"/>
                      <a:pt x="5064" y="7962"/>
                    </a:cubicBezTo>
                    <a:cubicBezTo>
                      <a:pt x="5019" y="8022"/>
                      <a:pt x="4975" y="8051"/>
                      <a:pt x="4975" y="8141"/>
                    </a:cubicBezTo>
                    <a:cubicBezTo>
                      <a:pt x="4975" y="8246"/>
                      <a:pt x="4885" y="8290"/>
                      <a:pt x="4795" y="8320"/>
                    </a:cubicBezTo>
                    <a:cubicBezTo>
                      <a:pt x="4751" y="8246"/>
                      <a:pt x="4661" y="8216"/>
                      <a:pt x="4661" y="8126"/>
                    </a:cubicBezTo>
                    <a:cubicBezTo>
                      <a:pt x="4661" y="8111"/>
                      <a:pt x="4646" y="8111"/>
                      <a:pt x="4631" y="8096"/>
                    </a:cubicBezTo>
                    <a:cubicBezTo>
                      <a:pt x="4541" y="8066"/>
                      <a:pt x="4482" y="7977"/>
                      <a:pt x="4437" y="7902"/>
                    </a:cubicBezTo>
                    <a:cubicBezTo>
                      <a:pt x="4407" y="7842"/>
                      <a:pt x="4362" y="7798"/>
                      <a:pt x="4302" y="7783"/>
                    </a:cubicBezTo>
                    <a:cubicBezTo>
                      <a:pt x="4302" y="7678"/>
                      <a:pt x="4377" y="7633"/>
                      <a:pt x="4422" y="7559"/>
                    </a:cubicBezTo>
                    <a:cubicBezTo>
                      <a:pt x="4467" y="7469"/>
                      <a:pt x="4482" y="7349"/>
                      <a:pt x="4586" y="7275"/>
                    </a:cubicBezTo>
                    <a:close/>
                    <a:moveTo>
                      <a:pt x="6095" y="8903"/>
                    </a:moveTo>
                    <a:cubicBezTo>
                      <a:pt x="6095" y="8948"/>
                      <a:pt x="6125" y="8977"/>
                      <a:pt x="6154" y="8992"/>
                    </a:cubicBezTo>
                    <a:cubicBezTo>
                      <a:pt x="6244" y="9082"/>
                      <a:pt x="6304" y="9187"/>
                      <a:pt x="6408" y="9276"/>
                    </a:cubicBezTo>
                    <a:cubicBezTo>
                      <a:pt x="6319" y="9411"/>
                      <a:pt x="6229" y="9545"/>
                      <a:pt x="6140" y="9679"/>
                    </a:cubicBezTo>
                    <a:cubicBezTo>
                      <a:pt x="6125" y="9664"/>
                      <a:pt x="6095" y="9664"/>
                      <a:pt x="6095" y="9650"/>
                    </a:cubicBezTo>
                    <a:cubicBezTo>
                      <a:pt x="6125" y="9575"/>
                      <a:pt x="6065" y="9545"/>
                      <a:pt x="6020" y="9515"/>
                    </a:cubicBezTo>
                    <a:cubicBezTo>
                      <a:pt x="5930" y="9470"/>
                      <a:pt x="5901" y="9366"/>
                      <a:pt x="5811" y="9321"/>
                    </a:cubicBezTo>
                    <a:cubicBezTo>
                      <a:pt x="5796" y="9216"/>
                      <a:pt x="5706" y="9201"/>
                      <a:pt x="5647" y="9142"/>
                    </a:cubicBezTo>
                    <a:cubicBezTo>
                      <a:pt x="5632" y="9127"/>
                      <a:pt x="5617" y="9127"/>
                      <a:pt x="5587" y="9127"/>
                    </a:cubicBezTo>
                    <a:cubicBezTo>
                      <a:pt x="5557" y="9127"/>
                      <a:pt x="5572" y="9112"/>
                      <a:pt x="5587" y="9097"/>
                    </a:cubicBezTo>
                    <a:cubicBezTo>
                      <a:pt x="5497" y="9007"/>
                      <a:pt x="5408" y="8918"/>
                      <a:pt x="5318" y="8828"/>
                    </a:cubicBezTo>
                    <a:cubicBezTo>
                      <a:pt x="5199" y="8709"/>
                      <a:pt x="5064" y="8604"/>
                      <a:pt x="4975" y="8470"/>
                    </a:cubicBezTo>
                    <a:cubicBezTo>
                      <a:pt x="4960" y="8440"/>
                      <a:pt x="4975" y="8410"/>
                      <a:pt x="4990" y="8380"/>
                    </a:cubicBezTo>
                    <a:cubicBezTo>
                      <a:pt x="5034" y="8350"/>
                      <a:pt x="5049" y="8305"/>
                      <a:pt x="5019" y="8246"/>
                    </a:cubicBezTo>
                    <a:cubicBezTo>
                      <a:pt x="5019" y="8216"/>
                      <a:pt x="5049" y="8171"/>
                      <a:pt x="5094" y="8141"/>
                    </a:cubicBezTo>
                    <a:cubicBezTo>
                      <a:pt x="5124" y="8111"/>
                      <a:pt x="5154" y="8096"/>
                      <a:pt x="5154" y="8051"/>
                    </a:cubicBezTo>
                    <a:cubicBezTo>
                      <a:pt x="5154" y="8022"/>
                      <a:pt x="5169" y="7962"/>
                      <a:pt x="5228" y="7962"/>
                    </a:cubicBezTo>
                    <a:cubicBezTo>
                      <a:pt x="5243" y="8022"/>
                      <a:pt x="5184" y="8081"/>
                      <a:pt x="5258" y="8126"/>
                    </a:cubicBezTo>
                    <a:cubicBezTo>
                      <a:pt x="5288" y="8186"/>
                      <a:pt x="5363" y="8201"/>
                      <a:pt x="5408" y="8261"/>
                    </a:cubicBezTo>
                    <a:cubicBezTo>
                      <a:pt x="5542" y="8410"/>
                      <a:pt x="5691" y="8544"/>
                      <a:pt x="5841" y="8664"/>
                    </a:cubicBezTo>
                    <a:cubicBezTo>
                      <a:pt x="5871" y="8694"/>
                      <a:pt x="5871" y="8738"/>
                      <a:pt x="5916" y="8753"/>
                    </a:cubicBezTo>
                    <a:cubicBezTo>
                      <a:pt x="5990" y="8738"/>
                      <a:pt x="5975" y="8783"/>
                      <a:pt x="5960" y="8813"/>
                    </a:cubicBezTo>
                    <a:cubicBezTo>
                      <a:pt x="5901" y="8888"/>
                      <a:pt x="5901" y="8948"/>
                      <a:pt x="5901" y="9037"/>
                    </a:cubicBezTo>
                    <a:cubicBezTo>
                      <a:pt x="5901" y="9052"/>
                      <a:pt x="5901" y="9067"/>
                      <a:pt x="5901" y="9067"/>
                    </a:cubicBezTo>
                    <a:cubicBezTo>
                      <a:pt x="5916" y="9052"/>
                      <a:pt x="5930" y="9022"/>
                      <a:pt x="5960" y="8977"/>
                    </a:cubicBezTo>
                    <a:cubicBezTo>
                      <a:pt x="5990" y="8918"/>
                      <a:pt x="6005" y="8858"/>
                      <a:pt x="6095" y="8903"/>
                    </a:cubicBezTo>
                    <a:close/>
                    <a:moveTo>
                      <a:pt x="5811" y="9112"/>
                    </a:moveTo>
                    <a:cubicBezTo>
                      <a:pt x="5826" y="9112"/>
                      <a:pt x="5841" y="9112"/>
                      <a:pt x="5841" y="9112"/>
                    </a:cubicBezTo>
                    <a:cubicBezTo>
                      <a:pt x="5841" y="9112"/>
                      <a:pt x="5826" y="9112"/>
                      <a:pt x="5811" y="9112"/>
                    </a:cubicBezTo>
                    <a:close/>
                    <a:moveTo>
                      <a:pt x="9336" y="554"/>
                    </a:moveTo>
                    <a:cubicBezTo>
                      <a:pt x="9336" y="628"/>
                      <a:pt x="9246" y="643"/>
                      <a:pt x="9231" y="703"/>
                    </a:cubicBezTo>
                    <a:cubicBezTo>
                      <a:pt x="9276" y="793"/>
                      <a:pt x="9381" y="822"/>
                      <a:pt x="9440" y="882"/>
                    </a:cubicBezTo>
                    <a:cubicBezTo>
                      <a:pt x="9455" y="942"/>
                      <a:pt x="9425" y="1002"/>
                      <a:pt x="9440" y="1061"/>
                    </a:cubicBezTo>
                    <a:cubicBezTo>
                      <a:pt x="9470" y="1121"/>
                      <a:pt x="9396" y="1196"/>
                      <a:pt x="9351" y="1196"/>
                    </a:cubicBezTo>
                    <a:cubicBezTo>
                      <a:pt x="9261" y="1211"/>
                      <a:pt x="9231" y="1285"/>
                      <a:pt x="9157" y="1300"/>
                    </a:cubicBezTo>
                    <a:cubicBezTo>
                      <a:pt x="9097" y="1211"/>
                      <a:pt x="9007" y="1151"/>
                      <a:pt x="8918" y="1106"/>
                    </a:cubicBezTo>
                    <a:lnTo>
                      <a:pt x="8738" y="1285"/>
                    </a:lnTo>
                    <a:cubicBezTo>
                      <a:pt x="8753" y="1151"/>
                      <a:pt x="8828" y="1047"/>
                      <a:pt x="8933" y="972"/>
                    </a:cubicBezTo>
                    <a:cubicBezTo>
                      <a:pt x="8947" y="957"/>
                      <a:pt x="8962" y="972"/>
                      <a:pt x="8977" y="972"/>
                    </a:cubicBezTo>
                    <a:cubicBezTo>
                      <a:pt x="8977" y="957"/>
                      <a:pt x="8977" y="942"/>
                      <a:pt x="8962" y="927"/>
                    </a:cubicBezTo>
                    <a:cubicBezTo>
                      <a:pt x="8947" y="897"/>
                      <a:pt x="8947" y="897"/>
                      <a:pt x="8977" y="852"/>
                    </a:cubicBezTo>
                    <a:cubicBezTo>
                      <a:pt x="9007" y="793"/>
                      <a:pt x="9067" y="793"/>
                      <a:pt x="9112" y="763"/>
                    </a:cubicBezTo>
                    <a:cubicBezTo>
                      <a:pt x="9172" y="703"/>
                      <a:pt x="9246" y="673"/>
                      <a:pt x="9276" y="598"/>
                    </a:cubicBezTo>
                    <a:cubicBezTo>
                      <a:pt x="9276" y="569"/>
                      <a:pt x="9306" y="554"/>
                      <a:pt x="9336" y="5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8"/>
            <p:cNvGrpSpPr/>
            <p:nvPr/>
          </p:nvGrpSpPr>
          <p:grpSpPr>
            <a:xfrm flipH="1">
              <a:off x="-136117" y="4890590"/>
              <a:ext cx="242451" cy="405735"/>
              <a:chOff x="-2063268" y="4723830"/>
              <a:chExt cx="134032" cy="224312"/>
            </a:xfrm>
          </p:grpSpPr>
          <p:sp>
            <p:nvSpPr>
              <p:cNvPr id="52" name="Google Shape;52;p8"/>
              <p:cNvSpPr/>
              <p:nvPr/>
            </p:nvSpPr>
            <p:spPr>
              <a:xfrm>
                <a:off x="-2063268" y="4723830"/>
                <a:ext cx="134032" cy="224312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5901" extrusionOk="0">
                    <a:moveTo>
                      <a:pt x="1375" y="5632"/>
                    </a:moveTo>
                    <a:cubicBezTo>
                      <a:pt x="1285" y="5647"/>
                      <a:pt x="1285" y="5647"/>
                      <a:pt x="1225" y="5706"/>
                    </a:cubicBezTo>
                    <a:cubicBezTo>
                      <a:pt x="1136" y="5826"/>
                      <a:pt x="1001" y="5811"/>
                      <a:pt x="882" y="5871"/>
                    </a:cubicBezTo>
                    <a:cubicBezTo>
                      <a:pt x="837" y="5871"/>
                      <a:pt x="807" y="5856"/>
                      <a:pt x="777" y="5886"/>
                    </a:cubicBezTo>
                    <a:cubicBezTo>
                      <a:pt x="658" y="5900"/>
                      <a:pt x="553" y="5871"/>
                      <a:pt x="449" y="5856"/>
                    </a:cubicBezTo>
                    <a:cubicBezTo>
                      <a:pt x="404" y="5841"/>
                      <a:pt x="389" y="5826"/>
                      <a:pt x="374" y="5796"/>
                    </a:cubicBezTo>
                    <a:cubicBezTo>
                      <a:pt x="344" y="5736"/>
                      <a:pt x="299" y="5676"/>
                      <a:pt x="284" y="5602"/>
                    </a:cubicBezTo>
                    <a:cubicBezTo>
                      <a:pt x="284" y="5527"/>
                      <a:pt x="225" y="5452"/>
                      <a:pt x="195" y="5378"/>
                    </a:cubicBezTo>
                    <a:cubicBezTo>
                      <a:pt x="165" y="5273"/>
                      <a:pt x="105" y="5184"/>
                      <a:pt x="75" y="5079"/>
                    </a:cubicBezTo>
                    <a:cubicBezTo>
                      <a:pt x="60" y="4974"/>
                      <a:pt x="60" y="4870"/>
                      <a:pt x="30" y="4750"/>
                    </a:cubicBezTo>
                    <a:cubicBezTo>
                      <a:pt x="1" y="4556"/>
                      <a:pt x="1" y="4347"/>
                      <a:pt x="15" y="4153"/>
                    </a:cubicBezTo>
                    <a:cubicBezTo>
                      <a:pt x="30" y="4019"/>
                      <a:pt x="45" y="3899"/>
                      <a:pt x="75" y="3765"/>
                    </a:cubicBezTo>
                    <a:cubicBezTo>
                      <a:pt x="90" y="3660"/>
                      <a:pt x="90" y="3526"/>
                      <a:pt x="120" y="3406"/>
                    </a:cubicBezTo>
                    <a:cubicBezTo>
                      <a:pt x="195" y="3063"/>
                      <a:pt x="269" y="2734"/>
                      <a:pt x="404" y="2406"/>
                    </a:cubicBezTo>
                    <a:cubicBezTo>
                      <a:pt x="404" y="2406"/>
                      <a:pt x="419" y="2406"/>
                      <a:pt x="419" y="2391"/>
                    </a:cubicBezTo>
                    <a:cubicBezTo>
                      <a:pt x="419" y="2391"/>
                      <a:pt x="404" y="2406"/>
                      <a:pt x="404" y="2406"/>
                    </a:cubicBezTo>
                    <a:cubicBezTo>
                      <a:pt x="434" y="2301"/>
                      <a:pt x="478" y="2181"/>
                      <a:pt x="523" y="2092"/>
                    </a:cubicBezTo>
                    <a:cubicBezTo>
                      <a:pt x="583" y="1987"/>
                      <a:pt x="613" y="1853"/>
                      <a:pt x="717" y="1778"/>
                    </a:cubicBezTo>
                    <a:cubicBezTo>
                      <a:pt x="732" y="1733"/>
                      <a:pt x="762" y="1704"/>
                      <a:pt x="792" y="1659"/>
                    </a:cubicBezTo>
                    <a:lnTo>
                      <a:pt x="792" y="1674"/>
                    </a:lnTo>
                    <a:lnTo>
                      <a:pt x="792" y="1659"/>
                    </a:lnTo>
                    <a:cubicBezTo>
                      <a:pt x="807" y="1659"/>
                      <a:pt x="807" y="1644"/>
                      <a:pt x="807" y="1629"/>
                    </a:cubicBezTo>
                    <a:cubicBezTo>
                      <a:pt x="837" y="1554"/>
                      <a:pt x="912" y="1539"/>
                      <a:pt x="941" y="1494"/>
                    </a:cubicBezTo>
                    <a:cubicBezTo>
                      <a:pt x="971" y="1435"/>
                      <a:pt x="1001" y="1375"/>
                      <a:pt x="1046" y="1330"/>
                    </a:cubicBezTo>
                    <a:cubicBezTo>
                      <a:pt x="1121" y="1285"/>
                      <a:pt x="1166" y="1196"/>
                      <a:pt x="1240" y="1136"/>
                    </a:cubicBezTo>
                    <a:cubicBezTo>
                      <a:pt x="1419" y="972"/>
                      <a:pt x="1599" y="792"/>
                      <a:pt x="1793" y="628"/>
                    </a:cubicBezTo>
                    <a:cubicBezTo>
                      <a:pt x="1867" y="568"/>
                      <a:pt x="1927" y="509"/>
                      <a:pt x="2002" y="449"/>
                    </a:cubicBezTo>
                    <a:cubicBezTo>
                      <a:pt x="2077" y="404"/>
                      <a:pt x="2136" y="329"/>
                      <a:pt x="2211" y="285"/>
                    </a:cubicBezTo>
                    <a:cubicBezTo>
                      <a:pt x="2256" y="240"/>
                      <a:pt x="2301" y="210"/>
                      <a:pt x="2345" y="180"/>
                    </a:cubicBezTo>
                    <a:lnTo>
                      <a:pt x="2345" y="180"/>
                    </a:lnTo>
                    <a:lnTo>
                      <a:pt x="2345" y="180"/>
                    </a:lnTo>
                    <a:cubicBezTo>
                      <a:pt x="2465" y="76"/>
                      <a:pt x="2614" y="16"/>
                      <a:pt x="2779" y="16"/>
                    </a:cubicBezTo>
                    <a:cubicBezTo>
                      <a:pt x="2868" y="1"/>
                      <a:pt x="2943" y="31"/>
                      <a:pt x="2988" y="105"/>
                    </a:cubicBezTo>
                    <a:lnTo>
                      <a:pt x="2988" y="105"/>
                    </a:lnTo>
                    <a:cubicBezTo>
                      <a:pt x="3152" y="90"/>
                      <a:pt x="3301" y="180"/>
                      <a:pt x="3361" y="314"/>
                    </a:cubicBezTo>
                    <a:cubicBezTo>
                      <a:pt x="3376" y="374"/>
                      <a:pt x="3391" y="419"/>
                      <a:pt x="3421" y="479"/>
                    </a:cubicBezTo>
                    <a:cubicBezTo>
                      <a:pt x="3451" y="524"/>
                      <a:pt x="3436" y="553"/>
                      <a:pt x="3406" y="583"/>
                    </a:cubicBezTo>
                    <a:lnTo>
                      <a:pt x="3406" y="583"/>
                    </a:lnTo>
                    <a:lnTo>
                      <a:pt x="3406" y="583"/>
                    </a:lnTo>
                    <a:cubicBezTo>
                      <a:pt x="3421" y="598"/>
                      <a:pt x="3436" y="613"/>
                      <a:pt x="3436" y="643"/>
                    </a:cubicBezTo>
                    <a:lnTo>
                      <a:pt x="3436" y="643"/>
                    </a:lnTo>
                    <a:cubicBezTo>
                      <a:pt x="3510" y="718"/>
                      <a:pt x="3481" y="822"/>
                      <a:pt x="3496" y="912"/>
                    </a:cubicBezTo>
                    <a:lnTo>
                      <a:pt x="3496" y="912"/>
                    </a:lnTo>
                    <a:lnTo>
                      <a:pt x="3496" y="912"/>
                    </a:lnTo>
                    <a:cubicBezTo>
                      <a:pt x="3525" y="1061"/>
                      <a:pt x="3525" y="1196"/>
                      <a:pt x="3510" y="1345"/>
                    </a:cubicBezTo>
                    <a:cubicBezTo>
                      <a:pt x="3510" y="1360"/>
                      <a:pt x="3510" y="1390"/>
                      <a:pt x="3496" y="1390"/>
                    </a:cubicBezTo>
                    <a:cubicBezTo>
                      <a:pt x="3421" y="1435"/>
                      <a:pt x="3481" y="1509"/>
                      <a:pt x="3481" y="1554"/>
                    </a:cubicBezTo>
                    <a:cubicBezTo>
                      <a:pt x="3496" y="1599"/>
                      <a:pt x="3496" y="1644"/>
                      <a:pt x="3481" y="1689"/>
                    </a:cubicBezTo>
                    <a:cubicBezTo>
                      <a:pt x="3466" y="1793"/>
                      <a:pt x="3496" y="1898"/>
                      <a:pt x="3436" y="2002"/>
                    </a:cubicBezTo>
                    <a:cubicBezTo>
                      <a:pt x="3466" y="2167"/>
                      <a:pt x="3391" y="2301"/>
                      <a:pt x="3361" y="2465"/>
                    </a:cubicBezTo>
                    <a:cubicBezTo>
                      <a:pt x="3331" y="2644"/>
                      <a:pt x="3271" y="2824"/>
                      <a:pt x="3197" y="3003"/>
                    </a:cubicBezTo>
                    <a:cubicBezTo>
                      <a:pt x="3122" y="3197"/>
                      <a:pt x="3077" y="3406"/>
                      <a:pt x="2988" y="3600"/>
                    </a:cubicBezTo>
                    <a:cubicBezTo>
                      <a:pt x="2958" y="3660"/>
                      <a:pt x="2928" y="3735"/>
                      <a:pt x="2898" y="3795"/>
                    </a:cubicBezTo>
                    <a:cubicBezTo>
                      <a:pt x="2868" y="3869"/>
                      <a:pt x="2853" y="3929"/>
                      <a:pt x="2823" y="4004"/>
                    </a:cubicBezTo>
                    <a:cubicBezTo>
                      <a:pt x="2734" y="4228"/>
                      <a:pt x="2629" y="4467"/>
                      <a:pt x="2510" y="4691"/>
                    </a:cubicBezTo>
                    <a:cubicBezTo>
                      <a:pt x="2465" y="4765"/>
                      <a:pt x="2450" y="4855"/>
                      <a:pt x="2390" y="4900"/>
                    </a:cubicBezTo>
                    <a:lnTo>
                      <a:pt x="2390" y="4900"/>
                    </a:lnTo>
                    <a:lnTo>
                      <a:pt x="2390" y="4900"/>
                    </a:lnTo>
                    <a:cubicBezTo>
                      <a:pt x="2316" y="5049"/>
                      <a:pt x="2226" y="5169"/>
                      <a:pt x="2106" y="5273"/>
                    </a:cubicBezTo>
                    <a:cubicBezTo>
                      <a:pt x="2002" y="5333"/>
                      <a:pt x="1927" y="5452"/>
                      <a:pt x="1823" y="5497"/>
                    </a:cubicBezTo>
                    <a:cubicBezTo>
                      <a:pt x="1778" y="5527"/>
                      <a:pt x="1733" y="5557"/>
                      <a:pt x="1688" y="5557"/>
                    </a:cubicBezTo>
                    <a:cubicBezTo>
                      <a:pt x="1643" y="5542"/>
                      <a:pt x="1614" y="5572"/>
                      <a:pt x="1584" y="5587"/>
                    </a:cubicBezTo>
                    <a:cubicBezTo>
                      <a:pt x="1554" y="5617"/>
                      <a:pt x="1509" y="5632"/>
                      <a:pt x="1464" y="5602"/>
                    </a:cubicBezTo>
                    <a:lnTo>
                      <a:pt x="1464" y="5602"/>
                    </a:lnTo>
                    <a:lnTo>
                      <a:pt x="1464" y="5602"/>
                    </a:lnTo>
                    <a:lnTo>
                      <a:pt x="1464" y="5602"/>
                    </a:lnTo>
                    <a:lnTo>
                      <a:pt x="1464" y="5602"/>
                    </a:lnTo>
                    <a:lnTo>
                      <a:pt x="1464" y="5602"/>
                    </a:lnTo>
                    <a:cubicBezTo>
                      <a:pt x="1449" y="5676"/>
                      <a:pt x="1449" y="5676"/>
                      <a:pt x="1375" y="5632"/>
                    </a:cubicBezTo>
                    <a:close/>
                    <a:moveTo>
                      <a:pt x="2988" y="105"/>
                    </a:moveTo>
                    <a:lnTo>
                      <a:pt x="2988" y="105"/>
                    </a:lnTo>
                    <a:lnTo>
                      <a:pt x="2988" y="105"/>
                    </a:lnTo>
                    <a:close/>
                    <a:moveTo>
                      <a:pt x="2032" y="5258"/>
                    </a:moveTo>
                    <a:lnTo>
                      <a:pt x="2017" y="5273"/>
                    </a:lnTo>
                    <a:cubicBezTo>
                      <a:pt x="2017" y="5273"/>
                      <a:pt x="2032" y="5273"/>
                      <a:pt x="2032" y="5258"/>
                    </a:cubicBezTo>
                    <a:close/>
                    <a:moveTo>
                      <a:pt x="1867" y="5423"/>
                    </a:moveTo>
                    <a:lnTo>
                      <a:pt x="1867" y="5423"/>
                    </a:lnTo>
                    <a:lnTo>
                      <a:pt x="1867" y="5423"/>
                    </a:lnTo>
                    <a:close/>
                    <a:moveTo>
                      <a:pt x="703" y="2181"/>
                    </a:moveTo>
                    <a:cubicBezTo>
                      <a:pt x="703" y="2167"/>
                      <a:pt x="717" y="2152"/>
                      <a:pt x="732" y="2137"/>
                    </a:cubicBezTo>
                    <a:lnTo>
                      <a:pt x="717" y="2137"/>
                    </a:lnTo>
                    <a:cubicBezTo>
                      <a:pt x="688" y="2137"/>
                      <a:pt x="673" y="2152"/>
                      <a:pt x="703" y="2181"/>
                    </a:cubicBezTo>
                    <a:close/>
                    <a:moveTo>
                      <a:pt x="927" y="1868"/>
                    </a:moveTo>
                    <a:cubicBezTo>
                      <a:pt x="927" y="1868"/>
                      <a:pt x="927" y="1868"/>
                      <a:pt x="941" y="18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-1965044" y="4739757"/>
                <a:ext cx="13646" cy="965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54" extrusionOk="0">
                    <a:moveTo>
                      <a:pt x="344" y="239"/>
                    </a:moveTo>
                    <a:cubicBezTo>
                      <a:pt x="210" y="254"/>
                      <a:pt x="135" y="134"/>
                      <a:pt x="0" y="120"/>
                    </a:cubicBezTo>
                    <a:cubicBezTo>
                      <a:pt x="75" y="45"/>
                      <a:pt x="150" y="0"/>
                      <a:pt x="239" y="15"/>
                    </a:cubicBezTo>
                    <a:cubicBezTo>
                      <a:pt x="269" y="15"/>
                      <a:pt x="299" y="30"/>
                      <a:pt x="299" y="60"/>
                    </a:cubicBezTo>
                    <a:cubicBezTo>
                      <a:pt x="314" y="120"/>
                      <a:pt x="359" y="164"/>
                      <a:pt x="344" y="2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8"/>
            <p:cNvGrpSpPr/>
            <p:nvPr/>
          </p:nvGrpSpPr>
          <p:grpSpPr>
            <a:xfrm flipH="1">
              <a:off x="214222" y="4050010"/>
              <a:ext cx="215788" cy="238608"/>
              <a:chOff x="812821" y="3862747"/>
              <a:chExt cx="274260" cy="303226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812821" y="3866130"/>
                <a:ext cx="274260" cy="298132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7843" extrusionOk="0">
                    <a:moveTo>
                      <a:pt x="972" y="7051"/>
                    </a:moveTo>
                    <a:cubicBezTo>
                      <a:pt x="912" y="7036"/>
                      <a:pt x="882" y="6961"/>
                      <a:pt x="808" y="6976"/>
                    </a:cubicBezTo>
                    <a:cubicBezTo>
                      <a:pt x="793" y="6976"/>
                      <a:pt x="778" y="6961"/>
                      <a:pt x="778" y="6931"/>
                    </a:cubicBezTo>
                    <a:cubicBezTo>
                      <a:pt x="763" y="6886"/>
                      <a:pt x="718" y="6842"/>
                      <a:pt x="703" y="6797"/>
                    </a:cubicBezTo>
                    <a:cubicBezTo>
                      <a:pt x="658" y="6722"/>
                      <a:pt x="554" y="6677"/>
                      <a:pt x="583" y="6543"/>
                    </a:cubicBezTo>
                    <a:cubicBezTo>
                      <a:pt x="583" y="6498"/>
                      <a:pt x="494" y="6498"/>
                      <a:pt x="449" y="6453"/>
                    </a:cubicBezTo>
                    <a:cubicBezTo>
                      <a:pt x="419" y="6364"/>
                      <a:pt x="345" y="6289"/>
                      <a:pt x="359" y="6169"/>
                    </a:cubicBezTo>
                    <a:cubicBezTo>
                      <a:pt x="359" y="6169"/>
                      <a:pt x="359" y="6154"/>
                      <a:pt x="345" y="6140"/>
                    </a:cubicBezTo>
                    <a:cubicBezTo>
                      <a:pt x="270" y="6095"/>
                      <a:pt x="270" y="5990"/>
                      <a:pt x="255" y="5916"/>
                    </a:cubicBezTo>
                    <a:cubicBezTo>
                      <a:pt x="150" y="5632"/>
                      <a:pt x="106" y="5348"/>
                      <a:pt x="61" y="5049"/>
                    </a:cubicBezTo>
                    <a:cubicBezTo>
                      <a:pt x="31" y="4915"/>
                      <a:pt x="46" y="4765"/>
                      <a:pt x="16" y="4616"/>
                    </a:cubicBezTo>
                    <a:cubicBezTo>
                      <a:pt x="1" y="4452"/>
                      <a:pt x="61" y="4302"/>
                      <a:pt x="76" y="4138"/>
                    </a:cubicBezTo>
                    <a:cubicBezTo>
                      <a:pt x="106" y="3959"/>
                      <a:pt x="165" y="3795"/>
                      <a:pt x="195" y="3630"/>
                    </a:cubicBezTo>
                    <a:cubicBezTo>
                      <a:pt x="210" y="3541"/>
                      <a:pt x="255" y="3481"/>
                      <a:pt x="300" y="3406"/>
                    </a:cubicBezTo>
                    <a:cubicBezTo>
                      <a:pt x="374" y="3197"/>
                      <a:pt x="464" y="3003"/>
                      <a:pt x="583" y="2824"/>
                    </a:cubicBezTo>
                    <a:cubicBezTo>
                      <a:pt x="688" y="2674"/>
                      <a:pt x="748" y="2525"/>
                      <a:pt x="822" y="2376"/>
                    </a:cubicBezTo>
                    <a:cubicBezTo>
                      <a:pt x="927" y="2152"/>
                      <a:pt x="1002" y="1898"/>
                      <a:pt x="1196" y="1719"/>
                    </a:cubicBezTo>
                    <a:cubicBezTo>
                      <a:pt x="1196" y="1704"/>
                      <a:pt x="1211" y="1689"/>
                      <a:pt x="1226" y="1659"/>
                    </a:cubicBezTo>
                    <a:cubicBezTo>
                      <a:pt x="1330" y="1465"/>
                      <a:pt x="1495" y="1285"/>
                      <a:pt x="1644" y="1106"/>
                    </a:cubicBezTo>
                    <a:cubicBezTo>
                      <a:pt x="1734" y="1017"/>
                      <a:pt x="1823" y="912"/>
                      <a:pt x="1913" y="822"/>
                    </a:cubicBezTo>
                    <a:cubicBezTo>
                      <a:pt x="1987" y="733"/>
                      <a:pt x="2077" y="658"/>
                      <a:pt x="2167" y="598"/>
                    </a:cubicBezTo>
                    <a:cubicBezTo>
                      <a:pt x="2226" y="554"/>
                      <a:pt x="2286" y="494"/>
                      <a:pt x="2331" y="419"/>
                    </a:cubicBezTo>
                    <a:cubicBezTo>
                      <a:pt x="2376" y="359"/>
                      <a:pt x="2406" y="330"/>
                      <a:pt x="2480" y="344"/>
                    </a:cubicBezTo>
                    <a:cubicBezTo>
                      <a:pt x="2555" y="359"/>
                      <a:pt x="2630" y="315"/>
                      <a:pt x="2689" y="270"/>
                    </a:cubicBezTo>
                    <a:cubicBezTo>
                      <a:pt x="2734" y="225"/>
                      <a:pt x="2794" y="210"/>
                      <a:pt x="2839" y="180"/>
                    </a:cubicBezTo>
                    <a:cubicBezTo>
                      <a:pt x="2869" y="165"/>
                      <a:pt x="2913" y="195"/>
                      <a:pt x="2943" y="165"/>
                    </a:cubicBezTo>
                    <a:lnTo>
                      <a:pt x="2943" y="165"/>
                    </a:lnTo>
                    <a:cubicBezTo>
                      <a:pt x="3108" y="120"/>
                      <a:pt x="3257" y="76"/>
                      <a:pt x="3421" y="46"/>
                    </a:cubicBezTo>
                    <a:cubicBezTo>
                      <a:pt x="3556" y="16"/>
                      <a:pt x="3675" y="1"/>
                      <a:pt x="3810" y="1"/>
                    </a:cubicBezTo>
                    <a:cubicBezTo>
                      <a:pt x="3899" y="1"/>
                      <a:pt x="3974" y="31"/>
                      <a:pt x="4049" y="31"/>
                    </a:cubicBezTo>
                    <a:cubicBezTo>
                      <a:pt x="4138" y="46"/>
                      <a:pt x="4228" y="31"/>
                      <a:pt x="4317" y="31"/>
                    </a:cubicBezTo>
                    <a:lnTo>
                      <a:pt x="4317" y="31"/>
                    </a:lnTo>
                    <a:cubicBezTo>
                      <a:pt x="4556" y="135"/>
                      <a:pt x="4810" y="150"/>
                      <a:pt x="5049" y="255"/>
                    </a:cubicBezTo>
                    <a:cubicBezTo>
                      <a:pt x="5049" y="270"/>
                      <a:pt x="5064" y="270"/>
                      <a:pt x="5064" y="285"/>
                    </a:cubicBezTo>
                    <a:cubicBezTo>
                      <a:pt x="5243" y="255"/>
                      <a:pt x="5363" y="389"/>
                      <a:pt x="5512" y="449"/>
                    </a:cubicBezTo>
                    <a:cubicBezTo>
                      <a:pt x="5602" y="494"/>
                      <a:pt x="5662" y="539"/>
                      <a:pt x="5751" y="568"/>
                    </a:cubicBezTo>
                    <a:cubicBezTo>
                      <a:pt x="5796" y="583"/>
                      <a:pt x="5841" y="628"/>
                      <a:pt x="5841" y="673"/>
                    </a:cubicBezTo>
                    <a:cubicBezTo>
                      <a:pt x="5841" y="733"/>
                      <a:pt x="5901" y="688"/>
                      <a:pt x="5916" y="718"/>
                    </a:cubicBezTo>
                    <a:lnTo>
                      <a:pt x="5916" y="718"/>
                    </a:lnTo>
                    <a:cubicBezTo>
                      <a:pt x="5990" y="763"/>
                      <a:pt x="6065" y="778"/>
                      <a:pt x="6140" y="837"/>
                    </a:cubicBezTo>
                    <a:cubicBezTo>
                      <a:pt x="6184" y="852"/>
                      <a:pt x="6199" y="927"/>
                      <a:pt x="6259" y="942"/>
                    </a:cubicBezTo>
                    <a:cubicBezTo>
                      <a:pt x="6274" y="987"/>
                      <a:pt x="6334" y="987"/>
                      <a:pt x="6364" y="1017"/>
                    </a:cubicBezTo>
                    <a:lnTo>
                      <a:pt x="6364" y="1017"/>
                    </a:lnTo>
                    <a:cubicBezTo>
                      <a:pt x="6408" y="1076"/>
                      <a:pt x="6468" y="1136"/>
                      <a:pt x="6483" y="1226"/>
                    </a:cubicBezTo>
                    <a:cubicBezTo>
                      <a:pt x="6498" y="1270"/>
                      <a:pt x="6528" y="1270"/>
                      <a:pt x="6558" y="1270"/>
                    </a:cubicBezTo>
                    <a:cubicBezTo>
                      <a:pt x="6588" y="1256"/>
                      <a:pt x="6618" y="1256"/>
                      <a:pt x="6632" y="1285"/>
                    </a:cubicBezTo>
                    <a:lnTo>
                      <a:pt x="6632" y="1285"/>
                    </a:lnTo>
                    <a:cubicBezTo>
                      <a:pt x="6662" y="1390"/>
                      <a:pt x="6677" y="1480"/>
                      <a:pt x="6752" y="1554"/>
                    </a:cubicBezTo>
                    <a:cubicBezTo>
                      <a:pt x="6767" y="1569"/>
                      <a:pt x="6782" y="1569"/>
                      <a:pt x="6782" y="1584"/>
                    </a:cubicBezTo>
                    <a:cubicBezTo>
                      <a:pt x="6782" y="1689"/>
                      <a:pt x="6871" y="1763"/>
                      <a:pt x="6916" y="1853"/>
                    </a:cubicBezTo>
                    <a:cubicBezTo>
                      <a:pt x="6961" y="1913"/>
                      <a:pt x="6991" y="2122"/>
                      <a:pt x="6991" y="2211"/>
                    </a:cubicBezTo>
                    <a:cubicBezTo>
                      <a:pt x="6991" y="2256"/>
                      <a:pt x="6991" y="2286"/>
                      <a:pt x="7021" y="2316"/>
                    </a:cubicBezTo>
                    <a:cubicBezTo>
                      <a:pt x="7051" y="2331"/>
                      <a:pt x="7051" y="2361"/>
                      <a:pt x="7051" y="2376"/>
                    </a:cubicBezTo>
                    <a:cubicBezTo>
                      <a:pt x="7051" y="2450"/>
                      <a:pt x="7051" y="2525"/>
                      <a:pt x="7081" y="2600"/>
                    </a:cubicBezTo>
                    <a:cubicBezTo>
                      <a:pt x="7110" y="2659"/>
                      <a:pt x="7110" y="2749"/>
                      <a:pt x="7095" y="2824"/>
                    </a:cubicBezTo>
                    <a:cubicBezTo>
                      <a:pt x="7081" y="2913"/>
                      <a:pt x="7110" y="2988"/>
                      <a:pt x="7125" y="3063"/>
                    </a:cubicBezTo>
                    <a:cubicBezTo>
                      <a:pt x="7125" y="3137"/>
                      <a:pt x="7155" y="3197"/>
                      <a:pt x="7125" y="3257"/>
                    </a:cubicBezTo>
                    <a:cubicBezTo>
                      <a:pt x="7125" y="3287"/>
                      <a:pt x="7140" y="3302"/>
                      <a:pt x="7140" y="3332"/>
                    </a:cubicBezTo>
                    <a:cubicBezTo>
                      <a:pt x="7170" y="3376"/>
                      <a:pt x="7185" y="3436"/>
                      <a:pt x="7170" y="3496"/>
                    </a:cubicBezTo>
                    <a:cubicBezTo>
                      <a:pt x="7155" y="3526"/>
                      <a:pt x="7155" y="3571"/>
                      <a:pt x="7170" y="3600"/>
                    </a:cubicBezTo>
                    <a:cubicBezTo>
                      <a:pt x="7215" y="3765"/>
                      <a:pt x="7215" y="3944"/>
                      <a:pt x="7185" y="4123"/>
                    </a:cubicBezTo>
                    <a:cubicBezTo>
                      <a:pt x="7185" y="4138"/>
                      <a:pt x="7185" y="4153"/>
                      <a:pt x="7185" y="4183"/>
                    </a:cubicBezTo>
                    <a:cubicBezTo>
                      <a:pt x="7215" y="4243"/>
                      <a:pt x="7200" y="4288"/>
                      <a:pt x="7170" y="4347"/>
                    </a:cubicBezTo>
                    <a:cubicBezTo>
                      <a:pt x="7155" y="4347"/>
                      <a:pt x="7140" y="4362"/>
                      <a:pt x="7140" y="4377"/>
                    </a:cubicBezTo>
                    <a:cubicBezTo>
                      <a:pt x="7200" y="4497"/>
                      <a:pt x="7110" y="4586"/>
                      <a:pt x="7081" y="4691"/>
                    </a:cubicBezTo>
                    <a:cubicBezTo>
                      <a:pt x="7081" y="4736"/>
                      <a:pt x="7036" y="4795"/>
                      <a:pt x="7051" y="4855"/>
                    </a:cubicBezTo>
                    <a:cubicBezTo>
                      <a:pt x="7081" y="4915"/>
                      <a:pt x="6976" y="4945"/>
                      <a:pt x="7006" y="5004"/>
                    </a:cubicBezTo>
                    <a:cubicBezTo>
                      <a:pt x="7036" y="5064"/>
                      <a:pt x="6886" y="5064"/>
                      <a:pt x="6976" y="5124"/>
                    </a:cubicBezTo>
                    <a:cubicBezTo>
                      <a:pt x="6946" y="5184"/>
                      <a:pt x="6931" y="5228"/>
                      <a:pt x="6916" y="5288"/>
                    </a:cubicBezTo>
                    <a:cubicBezTo>
                      <a:pt x="6857" y="5438"/>
                      <a:pt x="6782" y="5602"/>
                      <a:pt x="6722" y="5751"/>
                    </a:cubicBezTo>
                    <a:cubicBezTo>
                      <a:pt x="6632" y="5930"/>
                      <a:pt x="6528" y="6110"/>
                      <a:pt x="6408" y="6259"/>
                    </a:cubicBezTo>
                    <a:cubicBezTo>
                      <a:pt x="6319" y="6393"/>
                      <a:pt x="6229" y="6528"/>
                      <a:pt x="6095" y="6618"/>
                    </a:cubicBezTo>
                    <a:cubicBezTo>
                      <a:pt x="6065" y="6632"/>
                      <a:pt x="6050" y="6677"/>
                      <a:pt x="6020" y="6692"/>
                    </a:cubicBezTo>
                    <a:cubicBezTo>
                      <a:pt x="5916" y="6707"/>
                      <a:pt x="5856" y="6797"/>
                      <a:pt x="5781" y="6842"/>
                    </a:cubicBezTo>
                    <a:lnTo>
                      <a:pt x="5781" y="6842"/>
                    </a:lnTo>
                    <a:cubicBezTo>
                      <a:pt x="5602" y="6946"/>
                      <a:pt x="5423" y="7066"/>
                      <a:pt x="5214" y="7110"/>
                    </a:cubicBezTo>
                    <a:cubicBezTo>
                      <a:pt x="5124" y="7125"/>
                      <a:pt x="5079" y="7215"/>
                      <a:pt x="5004" y="7275"/>
                    </a:cubicBezTo>
                    <a:lnTo>
                      <a:pt x="5004" y="7275"/>
                    </a:lnTo>
                    <a:cubicBezTo>
                      <a:pt x="4870" y="7260"/>
                      <a:pt x="4766" y="7334"/>
                      <a:pt x="4661" y="7394"/>
                    </a:cubicBezTo>
                    <a:lnTo>
                      <a:pt x="4661" y="7394"/>
                    </a:lnTo>
                    <a:cubicBezTo>
                      <a:pt x="4377" y="7499"/>
                      <a:pt x="4078" y="7588"/>
                      <a:pt x="3780" y="7618"/>
                    </a:cubicBezTo>
                    <a:cubicBezTo>
                      <a:pt x="3720" y="7633"/>
                      <a:pt x="3720" y="7693"/>
                      <a:pt x="3660" y="7693"/>
                    </a:cubicBezTo>
                    <a:cubicBezTo>
                      <a:pt x="3660" y="7693"/>
                      <a:pt x="3645" y="7693"/>
                      <a:pt x="3645" y="7708"/>
                    </a:cubicBezTo>
                    <a:cubicBezTo>
                      <a:pt x="3481" y="7738"/>
                      <a:pt x="3317" y="7768"/>
                      <a:pt x="3152" y="7797"/>
                    </a:cubicBezTo>
                    <a:cubicBezTo>
                      <a:pt x="2884" y="7842"/>
                      <a:pt x="2645" y="7797"/>
                      <a:pt x="2391" y="7738"/>
                    </a:cubicBezTo>
                    <a:cubicBezTo>
                      <a:pt x="2361" y="7738"/>
                      <a:pt x="2316" y="7753"/>
                      <a:pt x="2286" y="7723"/>
                    </a:cubicBezTo>
                    <a:cubicBezTo>
                      <a:pt x="2241" y="7693"/>
                      <a:pt x="2197" y="7663"/>
                      <a:pt x="2152" y="7663"/>
                    </a:cubicBezTo>
                    <a:cubicBezTo>
                      <a:pt x="2077" y="7663"/>
                      <a:pt x="2032" y="7633"/>
                      <a:pt x="1987" y="7573"/>
                    </a:cubicBezTo>
                    <a:lnTo>
                      <a:pt x="1987" y="7573"/>
                    </a:lnTo>
                    <a:cubicBezTo>
                      <a:pt x="1913" y="7573"/>
                      <a:pt x="1838" y="7573"/>
                      <a:pt x="1763" y="7529"/>
                    </a:cubicBezTo>
                    <a:lnTo>
                      <a:pt x="1763" y="7529"/>
                    </a:lnTo>
                    <a:cubicBezTo>
                      <a:pt x="1644" y="7424"/>
                      <a:pt x="1495" y="7394"/>
                      <a:pt x="1375" y="7305"/>
                    </a:cubicBezTo>
                    <a:lnTo>
                      <a:pt x="1375" y="7305"/>
                    </a:lnTo>
                    <a:cubicBezTo>
                      <a:pt x="1405" y="7245"/>
                      <a:pt x="1360" y="7260"/>
                      <a:pt x="1330" y="7245"/>
                    </a:cubicBezTo>
                    <a:cubicBezTo>
                      <a:pt x="1211" y="7185"/>
                      <a:pt x="1076" y="7140"/>
                      <a:pt x="972" y="70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8"/>
              <p:cNvGrpSpPr/>
              <p:nvPr/>
            </p:nvGrpSpPr>
            <p:grpSpPr>
              <a:xfrm>
                <a:off x="829889" y="3862747"/>
                <a:ext cx="240733" cy="303226"/>
                <a:chOff x="829889" y="3862747"/>
                <a:chExt cx="240733" cy="303226"/>
              </a:xfrm>
            </p:grpSpPr>
            <p:sp>
              <p:nvSpPr>
                <p:cNvPr id="57" name="Google Shape;57;p8"/>
                <p:cNvSpPr/>
                <p:nvPr/>
              </p:nvSpPr>
              <p:spPr>
                <a:xfrm>
                  <a:off x="898577" y="4157420"/>
                  <a:ext cx="52837" cy="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225" extrusionOk="0">
                      <a:moveTo>
                        <a:pt x="45" y="30"/>
                      </a:moveTo>
                      <a:cubicBezTo>
                        <a:pt x="90" y="75"/>
                        <a:pt x="165" y="30"/>
                        <a:pt x="224" y="75"/>
                      </a:cubicBezTo>
                      <a:cubicBezTo>
                        <a:pt x="269" y="105"/>
                        <a:pt x="344" y="134"/>
                        <a:pt x="404" y="90"/>
                      </a:cubicBezTo>
                      <a:cubicBezTo>
                        <a:pt x="448" y="164"/>
                        <a:pt x="523" y="90"/>
                        <a:pt x="583" y="134"/>
                      </a:cubicBezTo>
                      <a:cubicBezTo>
                        <a:pt x="657" y="164"/>
                        <a:pt x="732" y="75"/>
                        <a:pt x="792" y="149"/>
                      </a:cubicBezTo>
                      <a:cubicBezTo>
                        <a:pt x="792" y="149"/>
                        <a:pt x="822" y="134"/>
                        <a:pt x="822" y="134"/>
                      </a:cubicBezTo>
                      <a:cubicBezTo>
                        <a:pt x="852" y="90"/>
                        <a:pt x="882" y="90"/>
                        <a:pt x="926" y="105"/>
                      </a:cubicBezTo>
                      <a:cubicBezTo>
                        <a:pt x="941" y="119"/>
                        <a:pt x="971" y="105"/>
                        <a:pt x="986" y="90"/>
                      </a:cubicBezTo>
                      <a:cubicBezTo>
                        <a:pt x="1001" y="75"/>
                        <a:pt x="1031" y="60"/>
                        <a:pt x="1046" y="75"/>
                      </a:cubicBezTo>
                      <a:cubicBezTo>
                        <a:pt x="1120" y="119"/>
                        <a:pt x="1165" y="75"/>
                        <a:pt x="1225" y="45"/>
                      </a:cubicBezTo>
                      <a:cubicBezTo>
                        <a:pt x="1270" y="30"/>
                        <a:pt x="1330" y="0"/>
                        <a:pt x="1389" y="45"/>
                      </a:cubicBezTo>
                      <a:cubicBezTo>
                        <a:pt x="1315" y="105"/>
                        <a:pt x="1225" y="119"/>
                        <a:pt x="1135" y="134"/>
                      </a:cubicBezTo>
                      <a:cubicBezTo>
                        <a:pt x="1031" y="149"/>
                        <a:pt x="911" y="134"/>
                        <a:pt x="792" y="194"/>
                      </a:cubicBezTo>
                      <a:cubicBezTo>
                        <a:pt x="747" y="224"/>
                        <a:pt x="702" y="209"/>
                        <a:pt x="657" y="194"/>
                      </a:cubicBezTo>
                      <a:cubicBezTo>
                        <a:pt x="553" y="179"/>
                        <a:pt x="463" y="164"/>
                        <a:pt x="374" y="164"/>
                      </a:cubicBezTo>
                      <a:cubicBezTo>
                        <a:pt x="254" y="149"/>
                        <a:pt x="135" y="119"/>
                        <a:pt x="15" y="90"/>
                      </a:cubicBezTo>
                      <a:cubicBezTo>
                        <a:pt x="0" y="60"/>
                        <a:pt x="0" y="30"/>
                        <a:pt x="45" y="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8"/>
                <p:cNvSpPr/>
                <p:nvPr/>
              </p:nvSpPr>
              <p:spPr>
                <a:xfrm>
                  <a:off x="951947" y="4146624"/>
                  <a:ext cx="38051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344" extrusionOk="0">
                      <a:moveTo>
                        <a:pt x="0" y="314"/>
                      </a:moveTo>
                      <a:cubicBezTo>
                        <a:pt x="0" y="299"/>
                        <a:pt x="45" y="299"/>
                        <a:pt x="30" y="269"/>
                      </a:cubicBezTo>
                      <a:cubicBezTo>
                        <a:pt x="15" y="224"/>
                        <a:pt x="45" y="209"/>
                        <a:pt x="75" y="209"/>
                      </a:cubicBezTo>
                      <a:cubicBezTo>
                        <a:pt x="209" y="209"/>
                        <a:pt x="359" y="209"/>
                        <a:pt x="478" y="135"/>
                      </a:cubicBezTo>
                      <a:cubicBezTo>
                        <a:pt x="583" y="179"/>
                        <a:pt x="657" y="45"/>
                        <a:pt x="762" y="90"/>
                      </a:cubicBezTo>
                      <a:cubicBezTo>
                        <a:pt x="777" y="105"/>
                        <a:pt x="792" y="90"/>
                        <a:pt x="807" y="75"/>
                      </a:cubicBezTo>
                      <a:cubicBezTo>
                        <a:pt x="867" y="0"/>
                        <a:pt x="926" y="0"/>
                        <a:pt x="1001" y="15"/>
                      </a:cubicBezTo>
                      <a:cubicBezTo>
                        <a:pt x="1001" y="30"/>
                        <a:pt x="986" y="60"/>
                        <a:pt x="971" y="60"/>
                      </a:cubicBezTo>
                      <a:cubicBezTo>
                        <a:pt x="792" y="90"/>
                        <a:pt x="628" y="194"/>
                        <a:pt x="433" y="239"/>
                      </a:cubicBezTo>
                      <a:cubicBezTo>
                        <a:pt x="329" y="254"/>
                        <a:pt x="209" y="284"/>
                        <a:pt x="120" y="329"/>
                      </a:cubicBezTo>
                      <a:cubicBezTo>
                        <a:pt x="75" y="344"/>
                        <a:pt x="45" y="314"/>
                        <a:pt x="0" y="3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8"/>
                <p:cNvSpPr/>
                <p:nvPr/>
              </p:nvSpPr>
              <p:spPr>
                <a:xfrm>
                  <a:off x="1003606" y="4126744"/>
                  <a:ext cx="29004" cy="1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419" extrusionOk="0">
                      <a:moveTo>
                        <a:pt x="0" y="419"/>
                      </a:moveTo>
                      <a:cubicBezTo>
                        <a:pt x="45" y="314"/>
                        <a:pt x="135" y="239"/>
                        <a:pt x="254" y="210"/>
                      </a:cubicBezTo>
                      <a:cubicBezTo>
                        <a:pt x="314" y="195"/>
                        <a:pt x="389" y="180"/>
                        <a:pt x="448" y="150"/>
                      </a:cubicBezTo>
                      <a:cubicBezTo>
                        <a:pt x="463" y="150"/>
                        <a:pt x="523" y="165"/>
                        <a:pt x="493" y="105"/>
                      </a:cubicBezTo>
                      <a:cubicBezTo>
                        <a:pt x="478" y="105"/>
                        <a:pt x="493" y="90"/>
                        <a:pt x="493" y="90"/>
                      </a:cubicBezTo>
                      <a:cubicBezTo>
                        <a:pt x="598" y="120"/>
                        <a:pt x="628" y="0"/>
                        <a:pt x="702" y="0"/>
                      </a:cubicBezTo>
                      <a:cubicBezTo>
                        <a:pt x="732" y="0"/>
                        <a:pt x="747" y="0"/>
                        <a:pt x="762" y="0"/>
                      </a:cubicBezTo>
                      <a:cubicBezTo>
                        <a:pt x="732" y="105"/>
                        <a:pt x="628" y="135"/>
                        <a:pt x="538" y="165"/>
                      </a:cubicBezTo>
                      <a:cubicBezTo>
                        <a:pt x="359" y="239"/>
                        <a:pt x="180" y="344"/>
                        <a:pt x="0" y="4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8"/>
                <p:cNvSpPr/>
                <p:nvPr/>
              </p:nvSpPr>
              <p:spPr>
                <a:xfrm>
                  <a:off x="849731" y="4134118"/>
                  <a:ext cx="16497" cy="10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270" extrusionOk="0">
                      <a:moveTo>
                        <a:pt x="1" y="1"/>
                      </a:moveTo>
                      <a:cubicBezTo>
                        <a:pt x="46" y="1"/>
                        <a:pt x="76" y="31"/>
                        <a:pt x="105" y="45"/>
                      </a:cubicBezTo>
                      <a:cubicBezTo>
                        <a:pt x="150" y="75"/>
                        <a:pt x="180" y="105"/>
                        <a:pt x="240" y="90"/>
                      </a:cubicBezTo>
                      <a:cubicBezTo>
                        <a:pt x="240" y="75"/>
                        <a:pt x="255" y="75"/>
                        <a:pt x="270" y="90"/>
                      </a:cubicBezTo>
                      <a:cubicBezTo>
                        <a:pt x="300" y="165"/>
                        <a:pt x="374" y="165"/>
                        <a:pt x="434" y="180"/>
                      </a:cubicBezTo>
                      <a:cubicBezTo>
                        <a:pt x="419" y="210"/>
                        <a:pt x="404" y="225"/>
                        <a:pt x="404" y="255"/>
                      </a:cubicBezTo>
                      <a:cubicBezTo>
                        <a:pt x="329" y="269"/>
                        <a:pt x="285" y="225"/>
                        <a:pt x="255" y="195"/>
                      </a:cubicBezTo>
                      <a:cubicBezTo>
                        <a:pt x="165" y="135"/>
                        <a:pt x="61" y="135"/>
                        <a:pt x="16" y="45"/>
                      </a:cubicBezTo>
                      <a:cubicBezTo>
                        <a:pt x="1" y="31"/>
                        <a:pt x="1" y="1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8"/>
                <p:cNvSpPr/>
                <p:nvPr/>
              </p:nvSpPr>
              <p:spPr>
                <a:xfrm>
                  <a:off x="829889" y="4111425"/>
                  <a:ext cx="9655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" extrusionOk="0">
                      <a:moveTo>
                        <a:pt x="0" y="0"/>
                      </a:moveTo>
                      <a:cubicBezTo>
                        <a:pt x="30" y="0"/>
                        <a:pt x="60" y="0"/>
                        <a:pt x="90" y="15"/>
                      </a:cubicBezTo>
                      <a:cubicBezTo>
                        <a:pt x="149" y="45"/>
                        <a:pt x="194" y="75"/>
                        <a:pt x="164" y="150"/>
                      </a:cubicBezTo>
                      <a:cubicBezTo>
                        <a:pt x="149" y="179"/>
                        <a:pt x="149" y="224"/>
                        <a:pt x="179" y="239"/>
                      </a:cubicBezTo>
                      <a:cubicBezTo>
                        <a:pt x="254" y="254"/>
                        <a:pt x="254" y="299"/>
                        <a:pt x="254" y="344"/>
                      </a:cubicBezTo>
                      <a:cubicBezTo>
                        <a:pt x="164" y="329"/>
                        <a:pt x="75" y="239"/>
                        <a:pt x="75" y="165"/>
                      </a:cubicBezTo>
                      <a:cubicBezTo>
                        <a:pt x="90" y="105"/>
                        <a:pt x="75" y="75"/>
                        <a:pt x="15" y="60"/>
                      </a:cubicBezTo>
                      <a:cubicBezTo>
                        <a:pt x="0" y="60"/>
                        <a:pt x="0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8"/>
                <p:cNvSpPr/>
                <p:nvPr/>
              </p:nvSpPr>
              <p:spPr>
                <a:xfrm>
                  <a:off x="865088" y="4143203"/>
                  <a:ext cx="15357" cy="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240" extrusionOk="0">
                      <a:moveTo>
                        <a:pt x="0" y="16"/>
                      </a:moveTo>
                      <a:cubicBezTo>
                        <a:pt x="60" y="16"/>
                        <a:pt x="135" y="1"/>
                        <a:pt x="164" y="90"/>
                      </a:cubicBezTo>
                      <a:cubicBezTo>
                        <a:pt x="164" y="120"/>
                        <a:pt x="194" y="105"/>
                        <a:pt x="224" y="120"/>
                      </a:cubicBezTo>
                      <a:cubicBezTo>
                        <a:pt x="299" y="120"/>
                        <a:pt x="359" y="165"/>
                        <a:pt x="403" y="240"/>
                      </a:cubicBezTo>
                      <a:cubicBezTo>
                        <a:pt x="299" y="225"/>
                        <a:pt x="224" y="165"/>
                        <a:pt x="135" y="150"/>
                      </a:cubicBezTo>
                      <a:cubicBezTo>
                        <a:pt x="75" y="135"/>
                        <a:pt x="0" y="90"/>
                        <a:pt x="0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8"/>
                <p:cNvSpPr/>
                <p:nvPr/>
              </p:nvSpPr>
              <p:spPr>
                <a:xfrm>
                  <a:off x="989960" y="4139782"/>
                  <a:ext cx="13684" cy="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211" extrusionOk="0">
                      <a:moveTo>
                        <a:pt x="1" y="210"/>
                      </a:moveTo>
                      <a:cubicBezTo>
                        <a:pt x="1" y="180"/>
                        <a:pt x="1" y="150"/>
                        <a:pt x="16" y="150"/>
                      </a:cubicBezTo>
                      <a:cubicBezTo>
                        <a:pt x="135" y="120"/>
                        <a:pt x="225" y="1"/>
                        <a:pt x="359" y="76"/>
                      </a:cubicBezTo>
                      <a:cubicBezTo>
                        <a:pt x="240" y="106"/>
                        <a:pt x="135" y="210"/>
                        <a:pt x="1" y="21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8"/>
                <p:cNvSpPr/>
                <p:nvPr/>
              </p:nvSpPr>
              <p:spPr>
                <a:xfrm>
                  <a:off x="888352" y="4152858"/>
                  <a:ext cx="11974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210" extrusionOk="0">
                      <a:moveTo>
                        <a:pt x="314" y="150"/>
                      </a:moveTo>
                      <a:cubicBezTo>
                        <a:pt x="284" y="165"/>
                        <a:pt x="284" y="180"/>
                        <a:pt x="284" y="210"/>
                      </a:cubicBezTo>
                      <a:cubicBezTo>
                        <a:pt x="165" y="195"/>
                        <a:pt x="45" y="120"/>
                        <a:pt x="0" y="30"/>
                      </a:cubicBezTo>
                      <a:cubicBezTo>
                        <a:pt x="75" y="1"/>
                        <a:pt x="90" y="120"/>
                        <a:pt x="165" y="90"/>
                      </a:cubicBezTo>
                      <a:cubicBezTo>
                        <a:pt x="210" y="75"/>
                        <a:pt x="269" y="105"/>
                        <a:pt x="314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8"/>
                <p:cNvSpPr/>
                <p:nvPr/>
              </p:nvSpPr>
              <p:spPr>
                <a:xfrm>
                  <a:off x="1033142" y="4118799"/>
                  <a:ext cx="9123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210" extrusionOk="0">
                      <a:moveTo>
                        <a:pt x="0" y="209"/>
                      </a:moveTo>
                      <a:cubicBezTo>
                        <a:pt x="15" y="135"/>
                        <a:pt x="90" y="105"/>
                        <a:pt x="135" y="45"/>
                      </a:cubicBezTo>
                      <a:cubicBezTo>
                        <a:pt x="179" y="0"/>
                        <a:pt x="209" y="15"/>
                        <a:pt x="239" y="45"/>
                      </a:cubicBezTo>
                      <a:cubicBezTo>
                        <a:pt x="164" y="120"/>
                        <a:pt x="90" y="180"/>
                        <a:pt x="0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8"/>
                <p:cNvSpPr/>
                <p:nvPr/>
              </p:nvSpPr>
              <p:spPr>
                <a:xfrm>
                  <a:off x="879837" y="4151718"/>
                  <a:ext cx="8553" cy="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06" extrusionOk="0">
                      <a:moveTo>
                        <a:pt x="0" y="16"/>
                      </a:moveTo>
                      <a:cubicBezTo>
                        <a:pt x="90" y="1"/>
                        <a:pt x="165" y="31"/>
                        <a:pt x="224" y="60"/>
                      </a:cubicBezTo>
                      <a:cubicBezTo>
                        <a:pt x="180" y="105"/>
                        <a:pt x="135" y="90"/>
                        <a:pt x="75" y="90"/>
                      </a:cubicBezTo>
                      <a:cubicBezTo>
                        <a:pt x="30" y="105"/>
                        <a:pt x="30" y="45"/>
                        <a:pt x="0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7" name="Google Shape;67;p8"/>
                <p:cNvGrpSpPr/>
                <p:nvPr/>
              </p:nvGrpSpPr>
              <p:grpSpPr>
                <a:xfrm>
                  <a:off x="842357" y="3862747"/>
                  <a:ext cx="228265" cy="191925"/>
                  <a:chOff x="-2586168" y="5445459"/>
                  <a:chExt cx="228265" cy="191925"/>
                </a:xfrm>
              </p:grpSpPr>
              <p:sp>
                <p:nvSpPr>
                  <p:cNvPr id="68" name="Google Shape;68;p8"/>
                  <p:cNvSpPr/>
                  <p:nvPr/>
                </p:nvSpPr>
                <p:spPr>
                  <a:xfrm>
                    <a:off x="-2503833" y="5445459"/>
                    <a:ext cx="52267" cy="9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255" extrusionOk="0">
                        <a:moveTo>
                          <a:pt x="1374" y="120"/>
                        </a:moveTo>
                        <a:cubicBezTo>
                          <a:pt x="1330" y="150"/>
                          <a:pt x="1300" y="194"/>
                          <a:pt x="1240" y="165"/>
                        </a:cubicBezTo>
                        <a:cubicBezTo>
                          <a:pt x="1225" y="150"/>
                          <a:pt x="1195" y="150"/>
                          <a:pt x="1180" y="165"/>
                        </a:cubicBezTo>
                        <a:cubicBezTo>
                          <a:pt x="1165" y="180"/>
                          <a:pt x="1150" y="180"/>
                          <a:pt x="1150" y="180"/>
                        </a:cubicBezTo>
                        <a:cubicBezTo>
                          <a:pt x="1121" y="105"/>
                          <a:pt x="1046" y="165"/>
                          <a:pt x="1001" y="135"/>
                        </a:cubicBezTo>
                        <a:cubicBezTo>
                          <a:pt x="941" y="90"/>
                          <a:pt x="882" y="120"/>
                          <a:pt x="822" y="135"/>
                        </a:cubicBezTo>
                        <a:cubicBezTo>
                          <a:pt x="792" y="135"/>
                          <a:pt x="762" y="120"/>
                          <a:pt x="747" y="105"/>
                        </a:cubicBezTo>
                        <a:cubicBezTo>
                          <a:pt x="717" y="90"/>
                          <a:pt x="702" y="90"/>
                          <a:pt x="702" y="120"/>
                        </a:cubicBezTo>
                        <a:cubicBezTo>
                          <a:pt x="702" y="150"/>
                          <a:pt x="672" y="150"/>
                          <a:pt x="672" y="150"/>
                        </a:cubicBezTo>
                        <a:cubicBezTo>
                          <a:pt x="628" y="45"/>
                          <a:pt x="583" y="120"/>
                          <a:pt x="538" y="150"/>
                        </a:cubicBezTo>
                        <a:cubicBezTo>
                          <a:pt x="508" y="180"/>
                          <a:pt x="493" y="194"/>
                          <a:pt x="463" y="165"/>
                        </a:cubicBezTo>
                        <a:cubicBezTo>
                          <a:pt x="448" y="135"/>
                          <a:pt x="419" y="150"/>
                          <a:pt x="389" y="165"/>
                        </a:cubicBezTo>
                        <a:cubicBezTo>
                          <a:pt x="329" y="209"/>
                          <a:pt x="239" y="180"/>
                          <a:pt x="180" y="254"/>
                        </a:cubicBezTo>
                        <a:cubicBezTo>
                          <a:pt x="120" y="224"/>
                          <a:pt x="60" y="254"/>
                          <a:pt x="0" y="239"/>
                        </a:cubicBezTo>
                        <a:cubicBezTo>
                          <a:pt x="15" y="209"/>
                          <a:pt x="45" y="194"/>
                          <a:pt x="90" y="180"/>
                        </a:cubicBezTo>
                        <a:cubicBezTo>
                          <a:pt x="284" y="150"/>
                          <a:pt x="493" y="75"/>
                          <a:pt x="687" y="60"/>
                        </a:cubicBezTo>
                        <a:cubicBezTo>
                          <a:pt x="792" y="45"/>
                          <a:pt x="896" y="0"/>
                          <a:pt x="986" y="75"/>
                        </a:cubicBezTo>
                        <a:cubicBezTo>
                          <a:pt x="1001" y="75"/>
                          <a:pt x="1016" y="90"/>
                          <a:pt x="1016" y="90"/>
                        </a:cubicBezTo>
                        <a:cubicBezTo>
                          <a:pt x="1135" y="30"/>
                          <a:pt x="1255" y="120"/>
                          <a:pt x="1360" y="105"/>
                        </a:cubicBezTo>
                        <a:cubicBezTo>
                          <a:pt x="1374" y="120"/>
                          <a:pt x="1374" y="120"/>
                          <a:pt x="1374" y="12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8"/>
                  <p:cNvSpPr/>
                  <p:nvPr/>
                </p:nvSpPr>
                <p:spPr>
                  <a:xfrm>
                    <a:off x="-2423208" y="5457357"/>
                    <a:ext cx="32387" cy="20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539" extrusionOk="0">
                        <a:moveTo>
                          <a:pt x="852" y="494"/>
                        </a:moveTo>
                        <a:cubicBezTo>
                          <a:pt x="822" y="479"/>
                          <a:pt x="792" y="539"/>
                          <a:pt x="762" y="464"/>
                        </a:cubicBezTo>
                        <a:cubicBezTo>
                          <a:pt x="747" y="419"/>
                          <a:pt x="702" y="359"/>
                          <a:pt x="628" y="359"/>
                        </a:cubicBezTo>
                        <a:cubicBezTo>
                          <a:pt x="583" y="344"/>
                          <a:pt x="538" y="315"/>
                          <a:pt x="493" y="285"/>
                        </a:cubicBezTo>
                        <a:cubicBezTo>
                          <a:pt x="463" y="270"/>
                          <a:pt x="433" y="225"/>
                          <a:pt x="389" y="255"/>
                        </a:cubicBezTo>
                        <a:cubicBezTo>
                          <a:pt x="389" y="255"/>
                          <a:pt x="374" y="255"/>
                          <a:pt x="359" y="240"/>
                        </a:cubicBezTo>
                        <a:cubicBezTo>
                          <a:pt x="284" y="120"/>
                          <a:pt x="165" y="76"/>
                          <a:pt x="30" y="76"/>
                        </a:cubicBezTo>
                        <a:cubicBezTo>
                          <a:pt x="30" y="76"/>
                          <a:pt x="15" y="61"/>
                          <a:pt x="0" y="61"/>
                        </a:cubicBezTo>
                        <a:cubicBezTo>
                          <a:pt x="120" y="1"/>
                          <a:pt x="209" y="76"/>
                          <a:pt x="299" y="106"/>
                        </a:cubicBezTo>
                        <a:cubicBezTo>
                          <a:pt x="374" y="150"/>
                          <a:pt x="448" y="180"/>
                          <a:pt x="523" y="225"/>
                        </a:cubicBezTo>
                        <a:cubicBezTo>
                          <a:pt x="628" y="285"/>
                          <a:pt x="747" y="315"/>
                          <a:pt x="822" y="404"/>
                        </a:cubicBezTo>
                        <a:cubicBezTo>
                          <a:pt x="837" y="434"/>
                          <a:pt x="852" y="449"/>
                          <a:pt x="852" y="4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8"/>
                  <p:cNvSpPr/>
                  <p:nvPr/>
                </p:nvSpPr>
                <p:spPr>
                  <a:xfrm>
                    <a:off x="-2451604" y="5448843"/>
                    <a:ext cx="27863" cy="11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300" extrusionOk="0">
                        <a:moveTo>
                          <a:pt x="732" y="255"/>
                        </a:moveTo>
                        <a:cubicBezTo>
                          <a:pt x="687" y="255"/>
                          <a:pt x="643" y="300"/>
                          <a:pt x="628" y="240"/>
                        </a:cubicBezTo>
                        <a:cubicBezTo>
                          <a:pt x="613" y="210"/>
                          <a:pt x="598" y="210"/>
                          <a:pt x="568" y="210"/>
                        </a:cubicBezTo>
                        <a:cubicBezTo>
                          <a:pt x="463" y="210"/>
                          <a:pt x="359" y="165"/>
                          <a:pt x="254" y="150"/>
                        </a:cubicBezTo>
                        <a:cubicBezTo>
                          <a:pt x="165" y="135"/>
                          <a:pt x="75" y="91"/>
                          <a:pt x="0" y="31"/>
                        </a:cubicBezTo>
                        <a:cubicBezTo>
                          <a:pt x="120" y="1"/>
                          <a:pt x="224" y="61"/>
                          <a:pt x="314" y="105"/>
                        </a:cubicBezTo>
                        <a:cubicBezTo>
                          <a:pt x="374" y="120"/>
                          <a:pt x="434" y="150"/>
                          <a:pt x="508" y="165"/>
                        </a:cubicBezTo>
                        <a:cubicBezTo>
                          <a:pt x="598" y="165"/>
                          <a:pt x="673" y="180"/>
                          <a:pt x="732" y="25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8"/>
                  <p:cNvSpPr/>
                  <p:nvPr/>
                </p:nvSpPr>
                <p:spPr>
                  <a:xfrm>
                    <a:off x="-2374400" y="5486323"/>
                    <a:ext cx="11404" cy="13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60" extrusionOk="0">
                        <a:moveTo>
                          <a:pt x="299" y="299"/>
                        </a:moveTo>
                        <a:cubicBezTo>
                          <a:pt x="270" y="284"/>
                          <a:pt x="255" y="284"/>
                          <a:pt x="240" y="299"/>
                        </a:cubicBezTo>
                        <a:cubicBezTo>
                          <a:pt x="210" y="314"/>
                          <a:pt x="180" y="359"/>
                          <a:pt x="150" y="299"/>
                        </a:cubicBezTo>
                        <a:cubicBezTo>
                          <a:pt x="135" y="284"/>
                          <a:pt x="105" y="284"/>
                          <a:pt x="120" y="225"/>
                        </a:cubicBezTo>
                        <a:cubicBezTo>
                          <a:pt x="135" y="195"/>
                          <a:pt x="90" y="165"/>
                          <a:pt x="75" y="135"/>
                        </a:cubicBezTo>
                        <a:cubicBezTo>
                          <a:pt x="31" y="105"/>
                          <a:pt x="1" y="75"/>
                          <a:pt x="16" y="16"/>
                        </a:cubicBezTo>
                        <a:cubicBezTo>
                          <a:pt x="105" y="1"/>
                          <a:pt x="135" y="75"/>
                          <a:pt x="150" y="135"/>
                        </a:cubicBezTo>
                        <a:cubicBezTo>
                          <a:pt x="150" y="225"/>
                          <a:pt x="195" y="255"/>
                          <a:pt x="270" y="255"/>
                        </a:cubicBezTo>
                        <a:cubicBezTo>
                          <a:pt x="284" y="255"/>
                          <a:pt x="284" y="284"/>
                          <a:pt x="299" y="29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8"/>
                  <p:cNvSpPr/>
                  <p:nvPr/>
                </p:nvSpPr>
                <p:spPr>
                  <a:xfrm>
                    <a:off x="-2364175" y="5497689"/>
                    <a:ext cx="6272" cy="10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270" extrusionOk="0">
                        <a:moveTo>
                          <a:pt x="150" y="269"/>
                        </a:moveTo>
                        <a:cubicBezTo>
                          <a:pt x="1" y="224"/>
                          <a:pt x="15" y="120"/>
                          <a:pt x="30" y="0"/>
                        </a:cubicBezTo>
                        <a:cubicBezTo>
                          <a:pt x="90" y="75"/>
                          <a:pt x="165" y="150"/>
                          <a:pt x="150" y="26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8"/>
                  <p:cNvSpPr/>
                  <p:nvPr/>
                </p:nvSpPr>
                <p:spPr>
                  <a:xfrm>
                    <a:off x="-2390860" y="5475527"/>
                    <a:ext cx="8553" cy="5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136" extrusionOk="0">
                        <a:moveTo>
                          <a:pt x="225" y="135"/>
                        </a:moveTo>
                        <a:cubicBezTo>
                          <a:pt x="135" y="120"/>
                          <a:pt x="60" y="91"/>
                          <a:pt x="1" y="16"/>
                        </a:cubicBezTo>
                        <a:cubicBezTo>
                          <a:pt x="75" y="1"/>
                          <a:pt x="135" y="76"/>
                          <a:pt x="210" y="76"/>
                        </a:cubicBezTo>
                        <a:cubicBezTo>
                          <a:pt x="225" y="76"/>
                          <a:pt x="225" y="105"/>
                          <a:pt x="225" y="13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8"/>
                  <p:cNvSpPr/>
                  <p:nvPr/>
                </p:nvSpPr>
                <p:spPr>
                  <a:xfrm>
                    <a:off x="-2377784" y="5484612"/>
                    <a:ext cx="3991" cy="2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76" extrusionOk="0">
                        <a:moveTo>
                          <a:pt x="105" y="61"/>
                        </a:moveTo>
                        <a:cubicBezTo>
                          <a:pt x="60" y="76"/>
                          <a:pt x="15" y="61"/>
                          <a:pt x="0" y="1"/>
                        </a:cubicBezTo>
                        <a:cubicBezTo>
                          <a:pt x="45" y="16"/>
                          <a:pt x="105" y="1"/>
                          <a:pt x="105" y="6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8"/>
                  <p:cNvSpPr/>
                  <p:nvPr/>
                </p:nvSpPr>
                <p:spPr>
                  <a:xfrm>
                    <a:off x="-2507824" y="5454544"/>
                    <a:ext cx="402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" h="75" extrusionOk="0">
                        <a:moveTo>
                          <a:pt x="105" y="15"/>
                        </a:moveTo>
                        <a:cubicBezTo>
                          <a:pt x="90" y="75"/>
                          <a:pt x="46" y="60"/>
                          <a:pt x="1" y="30"/>
                        </a:cubicBezTo>
                        <a:cubicBezTo>
                          <a:pt x="31" y="0"/>
                          <a:pt x="75" y="15"/>
                          <a:pt x="105" y="1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8"/>
                  <p:cNvSpPr/>
                  <p:nvPr/>
                </p:nvSpPr>
                <p:spPr>
                  <a:xfrm>
                    <a:off x="-2586168" y="5537412"/>
                    <a:ext cx="32387" cy="99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2630" extrusionOk="0">
                        <a:moveTo>
                          <a:pt x="105" y="2615"/>
                        </a:moveTo>
                        <a:cubicBezTo>
                          <a:pt x="90" y="2570"/>
                          <a:pt x="150" y="2555"/>
                          <a:pt x="180" y="2540"/>
                        </a:cubicBezTo>
                        <a:cubicBezTo>
                          <a:pt x="165" y="2495"/>
                          <a:pt x="135" y="2480"/>
                          <a:pt x="90" y="2480"/>
                        </a:cubicBezTo>
                        <a:cubicBezTo>
                          <a:pt x="75" y="2480"/>
                          <a:pt x="45" y="2480"/>
                          <a:pt x="31" y="2450"/>
                        </a:cubicBezTo>
                        <a:cubicBezTo>
                          <a:pt x="31" y="2421"/>
                          <a:pt x="31" y="2391"/>
                          <a:pt x="60" y="2376"/>
                        </a:cubicBezTo>
                        <a:cubicBezTo>
                          <a:pt x="90" y="2361"/>
                          <a:pt x="105" y="2331"/>
                          <a:pt x="150" y="2346"/>
                        </a:cubicBezTo>
                        <a:cubicBezTo>
                          <a:pt x="180" y="2346"/>
                          <a:pt x="225" y="2316"/>
                          <a:pt x="240" y="2271"/>
                        </a:cubicBezTo>
                        <a:cubicBezTo>
                          <a:pt x="195" y="2241"/>
                          <a:pt x="165" y="2301"/>
                          <a:pt x="120" y="2271"/>
                        </a:cubicBezTo>
                        <a:cubicBezTo>
                          <a:pt x="120" y="2241"/>
                          <a:pt x="105" y="2196"/>
                          <a:pt x="165" y="2167"/>
                        </a:cubicBezTo>
                        <a:cubicBezTo>
                          <a:pt x="210" y="2152"/>
                          <a:pt x="195" y="2107"/>
                          <a:pt x="150" y="2107"/>
                        </a:cubicBezTo>
                        <a:cubicBezTo>
                          <a:pt x="105" y="2107"/>
                          <a:pt x="75" y="2032"/>
                          <a:pt x="31" y="2092"/>
                        </a:cubicBezTo>
                        <a:cubicBezTo>
                          <a:pt x="16" y="2092"/>
                          <a:pt x="1" y="2092"/>
                          <a:pt x="1" y="2077"/>
                        </a:cubicBezTo>
                        <a:cubicBezTo>
                          <a:pt x="1" y="2062"/>
                          <a:pt x="1" y="2047"/>
                          <a:pt x="16" y="2032"/>
                        </a:cubicBezTo>
                        <a:cubicBezTo>
                          <a:pt x="16" y="2017"/>
                          <a:pt x="45" y="2032"/>
                          <a:pt x="60" y="2017"/>
                        </a:cubicBezTo>
                        <a:cubicBezTo>
                          <a:pt x="150" y="2017"/>
                          <a:pt x="150" y="2017"/>
                          <a:pt x="150" y="1898"/>
                        </a:cubicBezTo>
                        <a:cubicBezTo>
                          <a:pt x="150" y="1883"/>
                          <a:pt x="150" y="1868"/>
                          <a:pt x="180" y="1853"/>
                        </a:cubicBezTo>
                        <a:cubicBezTo>
                          <a:pt x="210" y="1838"/>
                          <a:pt x="195" y="1808"/>
                          <a:pt x="180" y="1778"/>
                        </a:cubicBezTo>
                        <a:cubicBezTo>
                          <a:pt x="165" y="1763"/>
                          <a:pt x="150" y="1763"/>
                          <a:pt x="135" y="1778"/>
                        </a:cubicBezTo>
                        <a:cubicBezTo>
                          <a:pt x="105" y="1808"/>
                          <a:pt x="135" y="1868"/>
                          <a:pt x="90" y="1868"/>
                        </a:cubicBezTo>
                        <a:cubicBezTo>
                          <a:pt x="16" y="1838"/>
                          <a:pt x="120" y="1808"/>
                          <a:pt x="90" y="1763"/>
                        </a:cubicBezTo>
                        <a:cubicBezTo>
                          <a:pt x="60" y="1704"/>
                          <a:pt x="105" y="1659"/>
                          <a:pt x="165" y="1674"/>
                        </a:cubicBezTo>
                        <a:cubicBezTo>
                          <a:pt x="195" y="1674"/>
                          <a:pt x="195" y="1659"/>
                          <a:pt x="195" y="1644"/>
                        </a:cubicBezTo>
                        <a:cubicBezTo>
                          <a:pt x="195" y="1584"/>
                          <a:pt x="240" y="1539"/>
                          <a:pt x="225" y="1480"/>
                        </a:cubicBezTo>
                        <a:cubicBezTo>
                          <a:pt x="210" y="1450"/>
                          <a:pt x="225" y="1420"/>
                          <a:pt x="240" y="1405"/>
                        </a:cubicBezTo>
                        <a:cubicBezTo>
                          <a:pt x="314" y="1345"/>
                          <a:pt x="255" y="1270"/>
                          <a:pt x="255" y="1211"/>
                        </a:cubicBezTo>
                        <a:cubicBezTo>
                          <a:pt x="270" y="1166"/>
                          <a:pt x="210" y="1181"/>
                          <a:pt x="195" y="1166"/>
                        </a:cubicBezTo>
                        <a:cubicBezTo>
                          <a:pt x="225" y="1121"/>
                          <a:pt x="255" y="1046"/>
                          <a:pt x="314" y="1017"/>
                        </a:cubicBezTo>
                        <a:cubicBezTo>
                          <a:pt x="344" y="987"/>
                          <a:pt x="314" y="942"/>
                          <a:pt x="344" y="912"/>
                        </a:cubicBezTo>
                        <a:cubicBezTo>
                          <a:pt x="359" y="882"/>
                          <a:pt x="314" y="852"/>
                          <a:pt x="284" y="837"/>
                        </a:cubicBezTo>
                        <a:cubicBezTo>
                          <a:pt x="270" y="837"/>
                          <a:pt x="270" y="807"/>
                          <a:pt x="270" y="793"/>
                        </a:cubicBezTo>
                        <a:cubicBezTo>
                          <a:pt x="284" y="778"/>
                          <a:pt x="299" y="793"/>
                          <a:pt x="314" y="807"/>
                        </a:cubicBezTo>
                        <a:cubicBezTo>
                          <a:pt x="359" y="837"/>
                          <a:pt x="389" y="837"/>
                          <a:pt x="389" y="778"/>
                        </a:cubicBezTo>
                        <a:cubicBezTo>
                          <a:pt x="389" y="733"/>
                          <a:pt x="434" y="703"/>
                          <a:pt x="434" y="688"/>
                        </a:cubicBezTo>
                        <a:cubicBezTo>
                          <a:pt x="434" y="613"/>
                          <a:pt x="508" y="568"/>
                          <a:pt x="479" y="494"/>
                        </a:cubicBezTo>
                        <a:cubicBezTo>
                          <a:pt x="479" y="434"/>
                          <a:pt x="494" y="389"/>
                          <a:pt x="538" y="344"/>
                        </a:cubicBezTo>
                        <a:cubicBezTo>
                          <a:pt x="553" y="344"/>
                          <a:pt x="568" y="315"/>
                          <a:pt x="583" y="359"/>
                        </a:cubicBezTo>
                        <a:cubicBezTo>
                          <a:pt x="598" y="419"/>
                          <a:pt x="613" y="374"/>
                          <a:pt x="643" y="359"/>
                        </a:cubicBezTo>
                        <a:cubicBezTo>
                          <a:pt x="688" y="359"/>
                          <a:pt x="658" y="315"/>
                          <a:pt x="658" y="300"/>
                        </a:cubicBezTo>
                        <a:cubicBezTo>
                          <a:pt x="643" y="255"/>
                          <a:pt x="598" y="255"/>
                          <a:pt x="583" y="240"/>
                        </a:cubicBezTo>
                        <a:cubicBezTo>
                          <a:pt x="568" y="240"/>
                          <a:pt x="568" y="210"/>
                          <a:pt x="568" y="210"/>
                        </a:cubicBezTo>
                        <a:cubicBezTo>
                          <a:pt x="568" y="195"/>
                          <a:pt x="583" y="180"/>
                          <a:pt x="598" y="195"/>
                        </a:cubicBezTo>
                        <a:cubicBezTo>
                          <a:pt x="673" y="210"/>
                          <a:pt x="688" y="135"/>
                          <a:pt x="747" y="105"/>
                        </a:cubicBezTo>
                        <a:cubicBezTo>
                          <a:pt x="762" y="105"/>
                          <a:pt x="747" y="91"/>
                          <a:pt x="733" y="76"/>
                        </a:cubicBezTo>
                        <a:cubicBezTo>
                          <a:pt x="718" y="61"/>
                          <a:pt x="688" y="46"/>
                          <a:pt x="718" y="31"/>
                        </a:cubicBezTo>
                        <a:cubicBezTo>
                          <a:pt x="733" y="1"/>
                          <a:pt x="777" y="1"/>
                          <a:pt x="792" y="31"/>
                        </a:cubicBezTo>
                        <a:cubicBezTo>
                          <a:pt x="807" y="61"/>
                          <a:pt x="837" y="91"/>
                          <a:pt x="852" y="120"/>
                        </a:cubicBezTo>
                        <a:cubicBezTo>
                          <a:pt x="837" y="180"/>
                          <a:pt x="777" y="165"/>
                          <a:pt x="733" y="195"/>
                        </a:cubicBezTo>
                        <a:cubicBezTo>
                          <a:pt x="733" y="225"/>
                          <a:pt x="807" y="240"/>
                          <a:pt x="747" y="285"/>
                        </a:cubicBezTo>
                        <a:cubicBezTo>
                          <a:pt x="718" y="315"/>
                          <a:pt x="733" y="359"/>
                          <a:pt x="733" y="389"/>
                        </a:cubicBezTo>
                        <a:cubicBezTo>
                          <a:pt x="733" y="464"/>
                          <a:pt x="733" y="464"/>
                          <a:pt x="673" y="539"/>
                        </a:cubicBezTo>
                        <a:cubicBezTo>
                          <a:pt x="777" y="613"/>
                          <a:pt x="792" y="718"/>
                          <a:pt x="703" y="807"/>
                        </a:cubicBezTo>
                        <a:cubicBezTo>
                          <a:pt x="673" y="852"/>
                          <a:pt x="718" y="867"/>
                          <a:pt x="703" y="897"/>
                        </a:cubicBezTo>
                        <a:cubicBezTo>
                          <a:pt x="703" y="912"/>
                          <a:pt x="718" y="942"/>
                          <a:pt x="688" y="942"/>
                        </a:cubicBezTo>
                        <a:cubicBezTo>
                          <a:pt x="673" y="957"/>
                          <a:pt x="658" y="942"/>
                          <a:pt x="643" y="927"/>
                        </a:cubicBezTo>
                        <a:cubicBezTo>
                          <a:pt x="628" y="912"/>
                          <a:pt x="628" y="897"/>
                          <a:pt x="613" y="867"/>
                        </a:cubicBezTo>
                        <a:cubicBezTo>
                          <a:pt x="613" y="852"/>
                          <a:pt x="598" y="837"/>
                          <a:pt x="568" y="852"/>
                        </a:cubicBezTo>
                        <a:cubicBezTo>
                          <a:pt x="538" y="867"/>
                          <a:pt x="568" y="882"/>
                          <a:pt x="568" y="897"/>
                        </a:cubicBezTo>
                        <a:cubicBezTo>
                          <a:pt x="598" y="927"/>
                          <a:pt x="598" y="957"/>
                          <a:pt x="613" y="987"/>
                        </a:cubicBezTo>
                        <a:cubicBezTo>
                          <a:pt x="628" y="1031"/>
                          <a:pt x="613" y="1106"/>
                          <a:pt x="598" y="1151"/>
                        </a:cubicBezTo>
                        <a:cubicBezTo>
                          <a:pt x="583" y="1196"/>
                          <a:pt x="494" y="1226"/>
                          <a:pt x="568" y="1300"/>
                        </a:cubicBezTo>
                        <a:cubicBezTo>
                          <a:pt x="598" y="1315"/>
                          <a:pt x="553" y="1330"/>
                          <a:pt x="538" y="1315"/>
                        </a:cubicBezTo>
                        <a:cubicBezTo>
                          <a:pt x="523" y="1315"/>
                          <a:pt x="508" y="1315"/>
                          <a:pt x="494" y="1330"/>
                        </a:cubicBezTo>
                        <a:cubicBezTo>
                          <a:pt x="494" y="1345"/>
                          <a:pt x="494" y="1375"/>
                          <a:pt x="508" y="1375"/>
                        </a:cubicBezTo>
                        <a:cubicBezTo>
                          <a:pt x="598" y="1390"/>
                          <a:pt x="538" y="1465"/>
                          <a:pt x="553" y="1494"/>
                        </a:cubicBezTo>
                        <a:cubicBezTo>
                          <a:pt x="568" y="1539"/>
                          <a:pt x="494" y="1509"/>
                          <a:pt x="508" y="1524"/>
                        </a:cubicBezTo>
                        <a:cubicBezTo>
                          <a:pt x="523" y="1599"/>
                          <a:pt x="464" y="1584"/>
                          <a:pt x="419" y="1599"/>
                        </a:cubicBezTo>
                        <a:cubicBezTo>
                          <a:pt x="389" y="1599"/>
                          <a:pt x="389" y="1629"/>
                          <a:pt x="374" y="1644"/>
                        </a:cubicBezTo>
                        <a:cubicBezTo>
                          <a:pt x="389" y="1674"/>
                          <a:pt x="419" y="1659"/>
                          <a:pt x="434" y="1659"/>
                        </a:cubicBezTo>
                        <a:cubicBezTo>
                          <a:pt x="479" y="1644"/>
                          <a:pt x="494" y="1659"/>
                          <a:pt x="508" y="1704"/>
                        </a:cubicBezTo>
                        <a:cubicBezTo>
                          <a:pt x="508" y="1733"/>
                          <a:pt x="479" y="1748"/>
                          <a:pt x="449" y="1748"/>
                        </a:cubicBezTo>
                        <a:cubicBezTo>
                          <a:pt x="434" y="1748"/>
                          <a:pt x="419" y="1748"/>
                          <a:pt x="419" y="1763"/>
                        </a:cubicBezTo>
                        <a:cubicBezTo>
                          <a:pt x="404" y="1808"/>
                          <a:pt x="449" y="1823"/>
                          <a:pt x="479" y="1853"/>
                        </a:cubicBezTo>
                        <a:cubicBezTo>
                          <a:pt x="494" y="1883"/>
                          <a:pt x="479" y="1898"/>
                          <a:pt x="464" y="1928"/>
                        </a:cubicBezTo>
                        <a:cubicBezTo>
                          <a:pt x="464" y="1943"/>
                          <a:pt x="449" y="1943"/>
                          <a:pt x="434" y="1928"/>
                        </a:cubicBezTo>
                        <a:cubicBezTo>
                          <a:pt x="404" y="1928"/>
                          <a:pt x="389" y="1913"/>
                          <a:pt x="389" y="1883"/>
                        </a:cubicBezTo>
                        <a:cubicBezTo>
                          <a:pt x="389" y="1838"/>
                          <a:pt x="329" y="1763"/>
                          <a:pt x="299" y="1763"/>
                        </a:cubicBezTo>
                        <a:cubicBezTo>
                          <a:pt x="270" y="1763"/>
                          <a:pt x="240" y="1778"/>
                          <a:pt x="255" y="1823"/>
                        </a:cubicBezTo>
                        <a:cubicBezTo>
                          <a:pt x="284" y="1868"/>
                          <a:pt x="329" y="1898"/>
                          <a:pt x="284" y="1958"/>
                        </a:cubicBezTo>
                        <a:cubicBezTo>
                          <a:pt x="270" y="1972"/>
                          <a:pt x="299" y="2002"/>
                          <a:pt x="314" y="1987"/>
                        </a:cubicBezTo>
                        <a:cubicBezTo>
                          <a:pt x="359" y="1913"/>
                          <a:pt x="404" y="1987"/>
                          <a:pt x="449" y="1987"/>
                        </a:cubicBezTo>
                        <a:cubicBezTo>
                          <a:pt x="479" y="1987"/>
                          <a:pt x="464" y="2077"/>
                          <a:pt x="523" y="2092"/>
                        </a:cubicBezTo>
                        <a:cubicBezTo>
                          <a:pt x="479" y="2107"/>
                          <a:pt x="553" y="2182"/>
                          <a:pt x="494" y="2196"/>
                        </a:cubicBezTo>
                        <a:cubicBezTo>
                          <a:pt x="404" y="2226"/>
                          <a:pt x="404" y="2286"/>
                          <a:pt x="404" y="2361"/>
                        </a:cubicBezTo>
                        <a:cubicBezTo>
                          <a:pt x="359" y="2346"/>
                          <a:pt x="344" y="2301"/>
                          <a:pt x="314" y="2331"/>
                        </a:cubicBezTo>
                        <a:cubicBezTo>
                          <a:pt x="284" y="2376"/>
                          <a:pt x="284" y="2406"/>
                          <a:pt x="299" y="2450"/>
                        </a:cubicBezTo>
                        <a:cubicBezTo>
                          <a:pt x="314" y="2495"/>
                          <a:pt x="359" y="2525"/>
                          <a:pt x="389" y="2585"/>
                        </a:cubicBezTo>
                        <a:cubicBezTo>
                          <a:pt x="270" y="2525"/>
                          <a:pt x="195" y="2630"/>
                          <a:pt x="105" y="263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8"/>
                  <p:cNvSpPr/>
                  <p:nvPr/>
                </p:nvSpPr>
                <p:spPr>
                  <a:xfrm>
                    <a:off x="-2431723" y="5503923"/>
                    <a:ext cx="41472" cy="3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957" extrusionOk="0">
                        <a:moveTo>
                          <a:pt x="120" y="538"/>
                        </a:moveTo>
                        <a:cubicBezTo>
                          <a:pt x="179" y="523"/>
                          <a:pt x="194" y="464"/>
                          <a:pt x="254" y="464"/>
                        </a:cubicBezTo>
                        <a:cubicBezTo>
                          <a:pt x="299" y="449"/>
                          <a:pt x="314" y="419"/>
                          <a:pt x="314" y="389"/>
                        </a:cubicBezTo>
                        <a:cubicBezTo>
                          <a:pt x="299" y="359"/>
                          <a:pt x="314" y="314"/>
                          <a:pt x="269" y="284"/>
                        </a:cubicBezTo>
                        <a:cubicBezTo>
                          <a:pt x="179" y="240"/>
                          <a:pt x="179" y="240"/>
                          <a:pt x="254" y="180"/>
                        </a:cubicBezTo>
                        <a:cubicBezTo>
                          <a:pt x="284" y="135"/>
                          <a:pt x="359" y="120"/>
                          <a:pt x="344" y="46"/>
                        </a:cubicBezTo>
                        <a:cubicBezTo>
                          <a:pt x="329" y="1"/>
                          <a:pt x="389" y="1"/>
                          <a:pt x="418" y="16"/>
                        </a:cubicBezTo>
                        <a:cubicBezTo>
                          <a:pt x="448" y="31"/>
                          <a:pt x="448" y="75"/>
                          <a:pt x="478" y="75"/>
                        </a:cubicBezTo>
                        <a:cubicBezTo>
                          <a:pt x="553" y="60"/>
                          <a:pt x="508" y="150"/>
                          <a:pt x="553" y="150"/>
                        </a:cubicBezTo>
                        <a:cubicBezTo>
                          <a:pt x="598" y="150"/>
                          <a:pt x="627" y="165"/>
                          <a:pt x="657" y="195"/>
                        </a:cubicBezTo>
                        <a:cubicBezTo>
                          <a:pt x="732" y="284"/>
                          <a:pt x="822" y="270"/>
                          <a:pt x="881" y="165"/>
                        </a:cubicBezTo>
                        <a:cubicBezTo>
                          <a:pt x="956" y="46"/>
                          <a:pt x="986" y="46"/>
                          <a:pt x="1091" y="165"/>
                        </a:cubicBezTo>
                        <a:cubicBezTo>
                          <a:pt x="1061" y="195"/>
                          <a:pt x="1046" y="165"/>
                          <a:pt x="1031" y="150"/>
                        </a:cubicBezTo>
                        <a:cubicBezTo>
                          <a:pt x="1016" y="150"/>
                          <a:pt x="986" y="150"/>
                          <a:pt x="1001" y="165"/>
                        </a:cubicBezTo>
                        <a:cubicBezTo>
                          <a:pt x="1046" y="240"/>
                          <a:pt x="941" y="270"/>
                          <a:pt x="941" y="344"/>
                        </a:cubicBezTo>
                        <a:cubicBezTo>
                          <a:pt x="941" y="374"/>
                          <a:pt x="911" y="419"/>
                          <a:pt x="926" y="479"/>
                        </a:cubicBezTo>
                        <a:cubicBezTo>
                          <a:pt x="822" y="434"/>
                          <a:pt x="702" y="464"/>
                          <a:pt x="613" y="404"/>
                        </a:cubicBezTo>
                        <a:cubicBezTo>
                          <a:pt x="657" y="359"/>
                          <a:pt x="687" y="419"/>
                          <a:pt x="717" y="404"/>
                        </a:cubicBezTo>
                        <a:cubicBezTo>
                          <a:pt x="732" y="374"/>
                          <a:pt x="672" y="329"/>
                          <a:pt x="747" y="344"/>
                        </a:cubicBezTo>
                        <a:cubicBezTo>
                          <a:pt x="792" y="344"/>
                          <a:pt x="822" y="329"/>
                          <a:pt x="866" y="314"/>
                        </a:cubicBezTo>
                        <a:cubicBezTo>
                          <a:pt x="747" y="270"/>
                          <a:pt x="627" y="299"/>
                          <a:pt x="568" y="374"/>
                        </a:cubicBezTo>
                        <a:cubicBezTo>
                          <a:pt x="568" y="389"/>
                          <a:pt x="553" y="404"/>
                          <a:pt x="568" y="404"/>
                        </a:cubicBezTo>
                        <a:cubicBezTo>
                          <a:pt x="627" y="449"/>
                          <a:pt x="523" y="509"/>
                          <a:pt x="598" y="553"/>
                        </a:cubicBezTo>
                        <a:cubicBezTo>
                          <a:pt x="627" y="568"/>
                          <a:pt x="613" y="628"/>
                          <a:pt x="657" y="628"/>
                        </a:cubicBezTo>
                        <a:cubicBezTo>
                          <a:pt x="702" y="628"/>
                          <a:pt x="747" y="598"/>
                          <a:pt x="762" y="568"/>
                        </a:cubicBezTo>
                        <a:cubicBezTo>
                          <a:pt x="807" y="494"/>
                          <a:pt x="822" y="494"/>
                          <a:pt x="852" y="568"/>
                        </a:cubicBezTo>
                        <a:cubicBezTo>
                          <a:pt x="852" y="568"/>
                          <a:pt x="866" y="568"/>
                          <a:pt x="866" y="583"/>
                        </a:cubicBezTo>
                        <a:cubicBezTo>
                          <a:pt x="911" y="628"/>
                          <a:pt x="911" y="643"/>
                          <a:pt x="866" y="658"/>
                        </a:cubicBezTo>
                        <a:cubicBezTo>
                          <a:pt x="777" y="673"/>
                          <a:pt x="702" y="703"/>
                          <a:pt x="613" y="718"/>
                        </a:cubicBezTo>
                        <a:cubicBezTo>
                          <a:pt x="627" y="747"/>
                          <a:pt x="702" y="747"/>
                          <a:pt x="627" y="777"/>
                        </a:cubicBezTo>
                        <a:cubicBezTo>
                          <a:pt x="613" y="792"/>
                          <a:pt x="598" y="807"/>
                          <a:pt x="583" y="837"/>
                        </a:cubicBezTo>
                        <a:cubicBezTo>
                          <a:pt x="538" y="882"/>
                          <a:pt x="478" y="912"/>
                          <a:pt x="418" y="957"/>
                        </a:cubicBezTo>
                        <a:cubicBezTo>
                          <a:pt x="418" y="957"/>
                          <a:pt x="389" y="957"/>
                          <a:pt x="389" y="957"/>
                        </a:cubicBezTo>
                        <a:cubicBezTo>
                          <a:pt x="329" y="912"/>
                          <a:pt x="254" y="927"/>
                          <a:pt x="194" y="882"/>
                        </a:cubicBezTo>
                        <a:cubicBezTo>
                          <a:pt x="179" y="882"/>
                          <a:pt x="179" y="852"/>
                          <a:pt x="164" y="867"/>
                        </a:cubicBezTo>
                        <a:cubicBezTo>
                          <a:pt x="90" y="912"/>
                          <a:pt x="90" y="837"/>
                          <a:pt x="90" y="807"/>
                        </a:cubicBezTo>
                        <a:cubicBezTo>
                          <a:pt x="90" y="777"/>
                          <a:pt x="90" y="777"/>
                          <a:pt x="75" y="777"/>
                        </a:cubicBezTo>
                        <a:cubicBezTo>
                          <a:pt x="60" y="777"/>
                          <a:pt x="45" y="777"/>
                          <a:pt x="30" y="777"/>
                        </a:cubicBezTo>
                        <a:cubicBezTo>
                          <a:pt x="15" y="777"/>
                          <a:pt x="0" y="762"/>
                          <a:pt x="0" y="747"/>
                        </a:cubicBezTo>
                        <a:cubicBezTo>
                          <a:pt x="0" y="733"/>
                          <a:pt x="15" y="718"/>
                          <a:pt x="30" y="718"/>
                        </a:cubicBezTo>
                        <a:cubicBezTo>
                          <a:pt x="75" y="718"/>
                          <a:pt x="105" y="703"/>
                          <a:pt x="135" y="733"/>
                        </a:cubicBezTo>
                        <a:cubicBezTo>
                          <a:pt x="179" y="792"/>
                          <a:pt x="209" y="747"/>
                          <a:pt x="239" y="733"/>
                        </a:cubicBezTo>
                        <a:cubicBezTo>
                          <a:pt x="284" y="703"/>
                          <a:pt x="254" y="643"/>
                          <a:pt x="224" y="658"/>
                        </a:cubicBezTo>
                        <a:cubicBezTo>
                          <a:pt x="135" y="673"/>
                          <a:pt x="164" y="583"/>
                          <a:pt x="120" y="538"/>
                        </a:cubicBezTo>
                        <a:lnTo>
                          <a:pt x="120" y="53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8"/>
                  <p:cNvSpPr/>
                  <p:nvPr/>
                </p:nvSpPr>
                <p:spPr>
                  <a:xfrm>
                    <a:off x="-2469204" y="5466442"/>
                    <a:ext cx="8553" cy="21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554" extrusionOk="0">
                        <a:moveTo>
                          <a:pt x="0" y="554"/>
                        </a:moveTo>
                        <a:cubicBezTo>
                          <a:pt x="15" y="464"/>
                          <a:pt x="0" y="359"/>
                          <a:pt x="60" y="270"/>
                        </a:cubicBezTo>
                        <a:cubicBezTo>
                          <a:pt x="90" y="210"/>
                          <a:pt x="90" y="120"/>
                          <a:pt x="120" y="61"/>
                        </a:cubicBezTo>
                        <a:cubicBezTo>
                          <a:pt x="135" y="31"/>
                          <a:pt x="135" y="1"/>
                          <a:pt x="180" y="16"/>
                        </a:cubicBezTo>
                        <a:cubicBezTo>
                          <a:pt x="210" y="31"/>
                          <a:pt x="224" y="61"/>
                          <a:pt x="210" y="91"/>
                        </a:cubicBezTo>
                        <a:cubicBezTo>
                          <a:pt x="180" y="135"/>
                          <a:pt x="195" y="210"/>
                          <a:pt x="150" y="240"/>
                        </a:cubicBezTo>
                        <a:cubicBezTo>
                          <a:pt x="105" y="270"/>
                          <a:pt x="105" y="344"/>
                          <a:pt x="105" y="389"/>
                        </a:cubicBezTo>
                        <a:cubicBezTo>
                          <a:pt x="90" y="464"/>
                          <a:pt x="60" y="509"/>
                          <a:pt x="0" y="55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8"/>
                  <p:cNvSpPr/>
                  <p:nvPr/>
                </p:nvSpPr>
                <p:spPr>
                  <a:xfrm>
                    <a:off x="-2516339" y="5482940"/>
                    <a:ext cx="5740" cy="13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359" extrusionOk="0">
                        <a:moveTo>
                          <a:pt x="16" y="359"/>
                        </a:moveTo>
                        <a:cubicBezTo>
                          <a:pt x="1" y="239"/>
                          <a:pt x="31" y="134"/>
                          <a:pt x="75" y="30"/>
                        </a:cubicBezTo>
                        <a:cubicBezTo>
                          <a:pt x="90" y="15"/>
                          <a:pt x="90" y="0"/>
                          <a:pt x="105" y="0"/>
                        </a:cubicBezTo>
                        <a:cubicBezTo>
                          <a:pt x="120" y="15"/>
                          <a:pt x="150" y="15"/>
                          <a:pt x="135" y="45"/>
                        </a:cubicBezTo>
                        <a:cubicBezTo>
                          <a:pt x="135" y="60"/>
                          <a:pt x="150" y="75"/>
                          <a:pt x="135" y="90"/>
                        </a:cubicBezTo>
                        <a:cubicBezTo>
                          <a:pt x="90" y="179"/>
                          <a:pt x="75" y="284"/>
                          <a:pt x="16" y="3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8"/>
                  <p:cNvSpPr/>
                  <p:nvPr/>
                </p:nvSpPr>
                <p:spPr>
                  <a:xfrm>
                    <a:off x="-2409030" y="5482940"/>
                    <a:ext cx="6272" cy="5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135" extrusionOk="0">
                        <a:moveTo>
                          <a:pt x="165" y="60"/>
                        </a:moveTo>
                        <a:cubicBezTo>
                          <a:pt x="165" y="105"/>
                          <a:pt x="105" y="134"/>
                          <a:pt x="60" y="120"/>
                        </a:cubicBezTo>
                        <a:cubicBezTo>
                          <a:pt x="30" y="105"/>
                          <a:pt x="1" y="75"/>
                          <a:pt x="1" y="45"/>
                        </a:cubicBezTo>
                        <a:cubicBezTo>
                          <a:pt x="1" y="30"/>
                          <a:pt x="1" y="30"/>
                          <a:pt x="1" y="15"/>
                        </a:cubicBezTo>
                        <a:cubicBezTo>
                          <a:pt x="16" y="0"/>
                          <a:pt x="30" y="0"/>
                          <a:pt x="45" y="0"/>
                        </a:cubicBezTo>
                        <a:cubicBezTo>
                          <a:pt x="120" y="15"/>
                          <a:pt x="165" y="30"/>
                          <a:pt x="165" y="6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8"/>
                  <p:cNvSpPr/>
                  <p:nvPr/>
                </p:nvSpPr>
                <p:spPr>
                  <a:xfrm>
                    <a:off x="-2585598" y="5622598"/>
                    <a:ext cx="231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" h="75" extrusionOk="0">
                        <a:moveTo>
                          <a:pt x="30" y="75"/>
                        </a:moveTo>
                        <a:cubicBezTo>
                          <a:pt x="1" y="45"/>
                          <a:pt x="1" y="15"/>
                          <a:pt x="16" y="0"/>
                        </a:cubicBezTo>
                        <a:cubicBezTo>
                          <a:pt x="30" y="0"/>
                          <a:pt x="45" y="0"/>
                          <a:pt x="45" y="0"/>
                        </a:cubicBezTo>
                        <a:cubicBezTo>
                          <a:pt x="60" y="30"/>
                          <a:pt x="30" y="45"/>
                          <a:pt x="30" y="7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8"/>
                  <p:cNvSpPr/>
                  <p:nvPr/>
                </p:nvSpPr>
                <p:spPr>
                  <a:xfrm>
                    <a:off x="-2428340" y="5522663"/>
                    <a:ext cx="1178" cy="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46" extrusionOk="0">
                        <a:moveTo>
                          <a:pt x="31" y="45"/>
                        </a:moveTo>
                        <a:cubicBezTo>
                          <a:pt x="16" y="45"/>
                          <a:pt x="1" y="45"/>
                          <a:pt x="1" y="16"/>
                        </a:cubicBezTo>
                        <a:cubicBezTo>
                          <a:pt x="1" y="16"/>
                          <a:pt x="1" y="1"/>
                          <a:pt x="1" y="1"/>
                        </a:cubicBezTo>
                        <a:cubicBezTo>
                          <a:pt x="31" y="1"/>
                          <a:pt x="31" y="16"/>
                          <a:pt x="31" y="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3" name="Google Shape;83;p8"/>
            <p:cNvGrpSpPr/>
            <p:nvPr/>
          </p:nvGrpSpPr>
          <p:grpSpPr>
            <a:xfrm rot="-575625">
              <a:off x="8149408" y="-287450"/>
              <a:ext cx="1238563" cy="1825713"/>
              <a:chOff x="-786960" y="4023792"/>
              <a:chExt cx="388374" cy="528640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-786960" y="4023792"/>
                <a:ext cx="388374" cy="528640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3907" extrusionOk="0">
                    <a:moveTo>
                      <a:pt x="6438" y="6349"/>
                    </a:moveTo>
                    <a:cubicBezTo>
                      <a:pt x="6482" y="6289"/>
                      <a:pt x="6512" y="6229"/>
                      <a:pt x="6542" y="6169"/>
                    </a:cubicBezTo>
                    <a:cubicBezTo>
                      <a:pt x="6557" y="6095"/>
                      <a:pt x="6587" y="6035"/>
                      <a:pt x="6632" y="5975"/>
                    </a:cubicBezTo>
                    <a:cubicBezTo>
                      <a:pt x="6676" y="5871"/>
                      <a:pt x="6662" y="5781"/>
                      <a:pt x="6676" y="5691"/>
                    </a:cubicBezTo>
                    <a:cubicBezTo>
                      <a:pt x="6691" y="5602"/>
                      <a:pt x="6647" y="5542"/>
                      <a:pt x="6542" y="5527"/>
                    </a:cubicBezTo>
                    <a:cubicBezTo>
                      <a:pt x="6512" y="5527"/>
                      <a:pt x="6482" y="5527"/>
                      <a:pt x="6467" y="5497"/>
                    </a:cubicBezTo>
                    <a:cubicBezTo>
                      <a:pt x="6482" y="5497"/>
                      <a:pt x="6497" y="5497"/>
                      <a:pt x="6497" y="5482"/>
                    </a:cubicBezTo>
                    <a:cubicBezTo>
                      <a:pt x="6482" y="5482"/>
                      <a:pt x="6482" y="5482"/>
                      <a:pt x="6467" y="5497"/>
                    </a:cubicBezTo>
                    <a:cubicBezTo>
                      <a:pt x="6303" y="5482"/>
                      <a:pt x="6169" y="5572"/>
                      <a:pt x="6019" y="5617"/>
                    </a:cubicBezTo>
                    <a:cubicBezTo>
                      <a:pt x="6004" y="5617"/>
                      <a:pt x="6004" y="5632"/>
                      <a:pt x="5989" y="5647"/>
                    </a:cubicBezTo>
                    <a:lnTo>
                      <a:pt x="5989" y="5647"/>
                    </a:lnTo>
                    <a:cubicBezTo>
                      <a:pt x="5989" y="5647"/>
                      <a:pt x="5989" y="5662"/>
                      <a:pt x="5975" y="5662"/>
                    </a:cubicBezTo>
                    <a:cubicBezTo>
                      <a:pt x="5945" y="5677"/>
                      <a:pt x="5706" y="5721"/>
                      <a:pt x="5661" y="5721"/>
                    </a:cubicBezTo>
                    <a:lnTo>
                      <a:pt x="5676" y="5706"/>
                    </a:lnTo>
                    <a:lnTo>
                      <a:pt x="5661" y="5721"/>
                    </a:lnTo>
                    <a:lnTo>
                      <a:pt x="5586" y="5721"/>
                    </a:lnTo>
                    <a:lnTo>
                      <a:pt x="5586" y="5721"/>
                    </a:lnTo>
                    <a:cubicBezTo>
                      <a:pt x="5541" y="5796"/>
                      <a:pt x="5467" y="5751"/>
                      <a:pt x="5407" y="5766"/>
                    </a:cubicBezTo>
                    <a:cubicBezTo>
                      <a:pt x="5377" y="5766"/>
                      <a:pt x="5347" y="5751"/>
                      <a:pt x="5302" y="5766"/>
                    </a:cubicBezTo>
                    <a:cubicBezTo>
                      <a:pt x="5183" y="5811"/>
                      <a:pt x="5063" y="5766"/>
                      <a:pt x="4944" y="5751"/>
                    </a:cubicBezTo>
                    <a:cubicBezTo>
                      <a:pt x="4839" y="5736"/>
                      <a:pt x="4824" y="5617"/>
                      <a:pt x="4765" y="5557"/>
                    </a:cubicBezTo>
                    <a:cubicBezTo>
                      <a:pt x="4750" y="5542"/>
                      <a:pt x="4750" y="5512"/>
                      <a:pt x="4735" y="5497"/>
                    </a:cubicBezTo>
                    <a:cubicBezTo>
                      <a:pt x="4765" y="5512"/>
                      <a:pt x="4839" y="5438"/>
                      <a:pt x="4795" y="5542"/>
                    </a:cubicBezTo>
                    <a:cubicBezTo>
                      <a:pt x="4795" y="5557"/>
                      <a:pt x="4810" y="5557"/>
                      <a:pt x="4824" y="5572"/>
                    </a:cubicBezTo>
                    <a:cubicBezTo>
                      <a:pt x="4839" y="5602"/>
                      <a:pt x="4884" y="5542"/>
                      <a:pt x="4899" y="5572"/>
                    </a:cubicBezTo>
                    <a:cubicBezTo>
                      <a:pt x="4929" y="5602"/>
                      <a:pt x="4914" y="5647"/>
                      <a:pt x="4974" y="5647"/>
                    </a:cubicBezTo>
                    <a:lnTo>
                      <a:pt x="4974" y="5647"/>
                    </a:lnTo>
                    <a:lnTo>
                      <a:pt x="4974" y="5647"/>
                    </a:lnTo>
                    <a:cubicBezTo>
                      <a:pt x="4929" y="5527"/>
                      <a:pt x="4959" y="5467"/>
                      <a:pt x="5048" y="5423"/>
                    </a:cubicBezTo>
                    <a:cubicBezTo>
                      <a:pt x="5093" y="5393"/>
                      <a:pt x="5123" y="5467"/>
                      <a:pt x="5168" y="5423"/>
                    </a:cubicBezTo>
                    <a:lnTo>
                      <a:pt x="5168" y="5423"/>
                    </a:lnTo>
                    <a:lnTo>
                      <a:pt x="5168" y="5423"/>
                    </a:lnTo>
                    <a:lnTo>
                      <a:pt x="5168" y="5423"/>
                    </a:lnTo>
                    <a:cubicBezTo>
                      <a:pt x="5198" y="5273"/>
                      <a:pt x="5302" y="5199"/>
                      <a:pt x="5467" y="5214"/>
                    </a:cubicBezTo>
                    <a:cubicBezTo>
                      <a:pt x="5571" y="5154"/>
                      <a:pt x="5616" y="5049"/>
                      <a:pt x="5706" y="4975"/>
                    </a:cubicBezTo>
                    <a:cubicBezTo>
                      <a:pt x="5721" y="4960"/>
                      <a:pt x="5706" y="4915"/>
                      <a:pt x="5736" y="4915"/>
                    </a:cubicBezTo>
                    <a:cubicBezTo>
                      <a:pt x="5840" y="4900"/>
                      <a:pt x="5855" y="4795"/>
                      <a:pt x="5885" y="4721"/>
                    </a:cubicBezTo>
                    <a:cubicBezTo>
                      <a:pt x="5885" y="4706"/>
                      <a:pt x="5900" y="4676"/>
                      <a:pt x="5915" y="4676"/>
                    </a:cubicBezTo>
                    <a:cubicBezTo>
                      <a:pt x="5915" y="4646"/>
                      <a:pt x="5945" y="4586"/>
                      <a:pt x="5885" y="4586"/>
                    </a:cubicBezTo>
                    <a:cubicBezTo>
                      <a:pt x="5855" y="4586"/>
                      <a:pt x="5855" y="4556"/>
                      <a:pt x="5855" y="4541"/>
                    </a:cubicBezTo>
                    <a:cubicBezTo>
                      <a:pt x="5870" y="4452"/>
                      <a:pt x="5810" y="4392"/>
                      <a:pt x="5795" y="4302"/>
                    </a:cubicBezTo>
                    <a:cubicBezTo>
                      <a:pt x="5795" y="4273"/>
                      <a:pt x="5765" y="4228"/>
                      <a:pt x="5780" y="4213"/>
                    </a:cubicBezTo>
                    <a:cubicBezTo>
                      <a:pt x="5885" y="4093"/>
                      <a:pt x="5765" y="4063"/>
                      <a:pt x="5706" y="4019"/>
                    </a:cubicBezTo>
                    <a:cubicBezTo>
                      <a:pt x="5631" y="3974"/>
                      <a:pt x="5556" y="3929"/>
                      <a:pt x="5511" y="3839"/>
                    </a:cubicBezTo>
                    <a:cubicBezTo>
                      <a:pt x="5511" y="3825"/>
                      <a:pt x="5511" y="3810"/>
                      <a:pt x="5511" y="3810"/>
                    </a:cubicBezTo>
                    <a:cubicBezTo>
                      <a:pt x="5362" y="3825"/>
                      <a:pt x="5302" y="3660"/>
                      <a:pt x="5153" y="3660"/>
                    </a:cubicBezTo>
                    <a:cubicBezTo>
                      <a:pt x="5063" y="3660"/>
                      <a:pt x="4959" y="3630"/>
                      <a:pt x="4959" y="3496"/>
                    </a:cubicBezTo>
                    <a:cubicBezTo>
                      <a:pt x="4824" y="3571"/>
                      <a:pt x="4824" y="3765"/>
                      <a:pt x="4690" y="3839"/>
                    </a:cubicBezTo>
                    <a:lnTo>
                      <a:pt x="4690" y="3839"/>
                    </a:lnTo>
                    <a:cubicBezTo>
                      <a:pt x="4705" y="3854"/>
                      <a:pt x="4720" y="3884"/>
                      <a:pt x="4675" y="3899"/>
                    </a:cubicBezTo>
                    <a:cubicBezTo>
                      <a:pt x="4600" y="3899"/>
                      <a:pt x="4585" y="3929"/>
                      <a:pt x="4600" y="4004"/>
                    </a:cubicBezTo>
                    <a:cubicBezTo>
                      <a:pt x="4511" y="3989"/>
                      <a:pt x="4436" y="3974"/>
                      <a:pt x="4406" y="4049"/>
                    </a:cubicBezTo>
                    <a:cubicBezTo>
                      <a:pt x="4376" y="4019"/>
                      <a:pt x="4347" y="3989"/>
                      <a:pt x="4317" y="3974"/>
                    </a:cubicBezTo>
                    <a:cubicBezTo>
                      <a:pt x="4317" y="3959"/>
                      <a:pt x="4317" y="3959"/>
                      <a:pt x="4317" y="3959"/>
                    </a:cubicBezTo>
                    <a:lnTo>
                      <a:pt x="4317" y="3944"/>
                    </a:lnTo>
                    <a:lnTo>
                      <a:pt x="4317" y="3959"/>
                    </a:lnTo>
                    <a:cubicBezTo>
                      <a:pt x="4242" y="3929"/>
                      <a:pt x="4272" y="3869"/>
                      <a:pt x="4287" y="3825"/>
                    </a:cubicBezTo>
                    <a:lnTo>
                      <a:pt x="4287" y="3825"/>
                    </a:lnTo>
                    <a:lnTo>
                      <a:pt x="4287" y="3825"/>
                    </a:lnTo>
                    <a:lnTo>
                      <a:pt x="4302" y="3825"/>
                    </a:lnTo>
                    <a:lnTo>
                      <a:pt x="4302" y="3810"/>
                    </a:lnTo>
                    <a:lnTo>
                      <a:pt x="4287" y="3825"/>
                    </a:lnTo>
                    <a:cubicBezTo>
                      <a:pt x="4287" y="3810"/>
                      <a:pt x="4287" y="3795"/>
                      <a:pt x="4272" y="3780"/>
                    </a:cubicBezTo>
                    <a:lnTo>
                      <a:pt x="4287" y="3780"/>
                    </a:lnTo>
                    <a:lnTo>
                      <a:pt x="4287" y="3765"/>
                    </a:lnTo>
                    <a:cubicBezTo>
                      <a:pt x="4272" y="3750"/>
                      <a:pt x="4272" y="3720"/>
                      <a:pt x="4272" y="3720"/>
                    </a:cubicBezTo>
                    <a:cubicBezTo>
                      <a:pt x="4302" y="3660"/>
                      <a:pt x="4272" y="3630"/>
                      <a:pt x="4242" y="3600"/>
                    </a:cubicBezTo>
                    <a:lnTo>
                      <a:pt x="4242" y="3600"/>
                    </a:lnTo>
                    <a:cubicBezTo>
                      <a:pt x="4167" y="3451"/>
                      <a:pt x="4093" y="3302"/>
                      <a:pt x="3988" y="3152"/>
                    </a:cubicBezTo>
                    <a:lnTo>
                      <a:pt x="3988" y="3152"/>
                    </a:lnTo>
                    <a:cubicBezTo>
                      <a:pt x="3973" y="3152"/>
                      <a:pt x="3958" y="3152"/>
                      <a:pt x="3958" y="3152"/>
                    </a:cubicBezTo>
                    <a:cubicBezTo>
                      <a:pt x="3883" y="3048"/>
                      <a:pt x="3779" y="3003"/>
                      <a:pt x="3689" y="2928"/>
                    </a:cubicBezTo>
                    <a:cubicBezTo>
                      <a:pt x="3630" y="2884"/>
                      <a:pt x="3585" y="2839"/>
                      <a:pt x="3540" y="2779"/>
                    </a:cubicBezTo>
                    <a:lnTo>
                      <a:pt x="3540" y="2779"/>
                    </a:lnTo>
                    <a:lnTo>
                      <a:pt x="3540" y="2779"/>
                    </a:lnTo>
                    <a:cubicBezTo>
                      <a:pt x="3465" y="2764"/>
                      <a:pt x="3391" y="2704"/>
                      <a:pt x="3301" y="2719"/>
                    </a:cubicBezTo>
                    <a:cubicBezTo>
                      <a:pt x="3256" y="2734"/>
                      <a:pt x="3241" y="2689"/>
                      <a:pt x="3226" y="2674"/>
                    </a:cubicBezTo>
                    <a:cubicBezTo>
                      <a:pt x="3182" y="2645"/>
                      <a:pt x="3137" y="2600"/>
                      <a:pt x="3107" y="2555"/>
                    </a:cubicBezTo>
                    <a:lnTo>
                      <a:pt x="3092" y="2555"/>
                    </a:lnTo>
                    <a:lnTo>
                      <a:pt x="3077" y="2555"/>
                    </a:lnTo>
                    <a:lnTo>
                      <a:pt x="3077" y="2555"/>
                    </a:lnTo>
                    <a:lnTo>
                      <a:pt x="3077" y="2555"/>
                    </a:lnTo>
                    <a:cubicBezTo>
                      <a:pt x="3062" y="2600"/>
                      <a:pt x="3032" y="2615"/>
                      <a:pt x="3002" y="2585"/>
                    </a:cubicBezTo>
                    <a:cubicBezTo>
                      <a:pt x="2957" y="2555"/>
                      <a:pt x="2928" y="2525"/>
                      <a:pt x="2868" y="2540"/>
                    </a:cubicBezTo>
                    <a:cubicBezTo>
                      <a:pt x="2838" y="2555"/>
                      <a:pt x="2778" y="2510"/>
                      <a:pt x="2748" y="2480"/>
                    </a:cubicBezTo>
                    <a:lnTo>
                      <a:pt x="2748" y="2480"/>
                    </a:lnTo>
                    <a:lnTo>
                      <a:pt x="2748" y="2480"/>
                    </a:lnTo>
                    <a:lnTo>
                      <a:pt x="2748" y="2465"/>
                    </a:lnTo>
                    <a:cubicBezTo>
                      <a:pt x="2689" y="2480"/>
                      <a:pt x="2629" y="2450"/>
                      <a:pt x="2569" y="2435"/>
                    </a:cubicBezTo>
                    <a:cubicBezTo>
                      <a:pt x="2554" y="2435"/>
                      <a:pt x="2539" y="2421"/>
                      <a:pt x="2539" y="2406"/>
                    </a:cubicBezTo>
                    <a:lnTo>
                      <a:pt x="2539" y="2406"/>
                    </a:lnTo>
                    <a:cubicBezTo>
                      <a:pt x="2524" y="2406"/>
                      <a:pt x="2494" y="2406"/>
                      <a:pt x="2480" y="2421"/>
                    </a:cubicBezTo>
                    <a:cubicBezTo>
                      <a:pt x="2480" y="2435"/>
                      <a:pt x="2465" y="2450"/>
                      <a:pt x="2450" y="2421"/>
                    </a:cubicBezTo>
                    <a:cubicBezTo>
                      <a:pt x="2405" y="2331"/>
                      <a:pt x="2315" y="2361"/>
                      <a:pt x="2241" y="2361"/>
                    </a:cubicBezTo>
                    <a:cubicBezTo>
                      <a:pt x="2196" y="2361"/>
                      <a:pt x="2166" y="2361"/>
                      <a:pt x="2136" y="2331"/>
                    </a:cubicBezTo>
                    <a:cubicBezTo>
                      <a:pt x="2076" y="2271"/>
                      <a:pt x="2002" y="2256"/>
                      <a:pt x="1927" y="2241"/>
                    </a:cubicBezTo>
                    <a:cubicBezTo>
                      <a:pt x="1912" y="2241"/>
                      <a:pt x="1897" y="2241"/>
                      <a:pt x="1882" y="2226"/>
                    </a:cubicBezTo>
                    <a:cubicBezTo>
                      <a:pt x="1778" y="2167"/>
                      <a:pt x="1658" y="2137"/>
                      <a:pt x="1539" y="2107"/>
                    </a:cubicBezTo>
                    <a:cubicBezTo>
                      <a:pt x="1509" y="2092"/>
                      <a:pt x="1494" y="2062"/>
                      <a:pt x="1464" y="2047"/>
                    </a:cubicBezTo>
                    <a:cubicBezTo>
                      <a:pt x="1374" y="1972"/>
                      <a:pt x="1240" y="1972"/>
                      <a:pt x="1150" y="1913"/>
                    </a:cubicBezTo>
                    <a:cubicBezTo>
                      <a:pt x="1076" y="1868"/>
                      <a:pt x="1061" y="1793"/>
                      <a:pt x="1135" y="1733"/>
                    </a:cubicBezTo>
                    <a:cubicBezTo>
                      <a:pt x="1210" y="1689"/>
                      <a:pt x="1285" y="1644"/>
                      <a:pt x="1374" y="1659"/>
                    </a:cubicBezTo>
                    <a:cubicBezTo>
                      <a:pt x="1464" y="1674"/>
                      <a:pt x="1464" y="1614"/>
                      <a:pt x="1449" y="1569"/>
                    </a:cubicBezTo>
                    <a:cubicBezTo>
                      <a:pt x="1404" y="1450"/>
                      <a:pt x="1464" y="1435"/>
                      <a:pt x="1554" y="1435"/>
                    </a:cubicBezTo>
                    <a:cubicBezTo>
                      <a:pt x="1509" y="1360"/>
                      <a:pt x="1509" y="1270"/>
                      <a:pt x="1494" y="1181"/>
                    </a:cubicBezTo>
                    <a:cubicBezTo>
                      <a:pt x="1494" y="1121"/>
                      <a:pt x="1479" y="1061"/>
                      <a:pt x="1434" y="1002"/>
                    </a:cubicBezTo>
                    <a:cubicBezTo>
                      <a:pt x="1374" y="927"/>
                      <a:pt x="1389" y="882"/>
                      <a:pt x="1464" y="852"/>
                    </a:cubicBezTo>
                    <a:cubicBezTo>
                      <a:pt x="1404" y="882"/>
                      <a:pt x="1344" y="897"/>
                      <a:pt x="1315" y="807"/>
                    </a:cubicBezTo>
                    <a:cubicBezTo>
                      <a:pt x="1285" y="748"/>
                      <a:pt x="1240" y="733"/>
                      <a:pt x="1195" y="718"/>
                    </a:cubicBezTo>
                    <a:cubicBezTo>
                      <a:pt x="1165" y="703"/>
                      <a:pt x="1135" y="703"/>
                      <a:pt x="1120" y="673"/>
                    </a:cubicBezTo>
                    <a:cubicBezTo>
                      <a:pt x="1046" y="539"/>
                      <a:pt x="971" y="613"/>
                      <a:pt x="911" y="688"/>
                    </a:cubicBezTo>
                    <a:cubicBezTo>
                      <a:pt x="807" y="807"/>
                      <a:pt x="657" y="822"/>
                      <a:pt x="508" y="837"/>
                    </a:cubicBezTo>
                    <a:cubicBezTo>
                      <a:pt x="418" y="837"/>
                      <a:pt x="389" y="867"/>
                      <a:pt x="359" y="957"/>
                    </a:cubicBezTo>
                    <a:cubicBezTo>
                      <a:pt x="344" y="1061"/>
                      <a:pt x="359" y="1151"/>
                      <a:pt x="374" y="1256"/>
                    </a:cubicBezTo>
                    <a:cubicBezTo>
                      <a:pt x="374" y="1300"/>
                      <a:pt x="389" y="1330"/>
                      <a:pt x="374" y="1375"/>
                    </a:cubicBezTo>
                    <a:cubicBezTo>
                      <a:pt x="374" y="1390"/>
                      <a:pt x="359" y="1420"/>
                      <a:pt x="329" y="1420"/>
                    </a:cubicBezTo>
                    <a:cubicBezTo>
                      <a:pt x="314" y="1435"/>
                      <a:pt x="299" y="1405"/>
                      <a:pt x="284" y="1390"/>
                    </a:cubicBezTo>
                    <a:cubicBezTo>
                      <a:pt x="239" y="1315"/>
                      <a:pt x="179" y="1241"/>
                      <a:pt x="120" y="1181"/>
                    </a:cubicBezTo>
                    <a:cubicBezTo>
                      <a:pt x="45" y="1031"/>
                      <a:pt x="0" y="882"/>
                      <a:pt x="30" y="703"/>
                    </a:cubicBezTo>
                    <a:cubicBezTo>
                      <a:pt x="45" y="568"/>
                      <a:pt x="105" y="449"/>
                      <a:pt x="194" y="344"/>
                    </a:cubicBezTo>
                    <a:lnTo>
                      <a:pt x="194" y="344"/>
                    </a:lnTo>
                    <a:lnTo>
                      <a:pt x="194" y="344"/>
                    </a:lnTo>
                    <a:cubicBezTo>
                      <a:pt x="239" y="210"/>
                      <a:pt x="344" y="165"/>
                      <a:pt x="463" y="105"/>
                    </a:cubicBezTo>
                    <a:cubicBezTo>
                      <a:pt x="553" y="61"/>
                      <a:pt x="657" y="76"/>
                      <a:pt x="732" y="16"/>
                    </a:cubicBezTo>
                    <a:cubicBezTo>
                      <a:pt x="747" y="16"/>
                      <a:pt x="762" y="16"/>
                      <a:pt x="777" y="31"/>
                    </a:cubicBezTo>
                    <a:cubicBezTo>
                      <a:pt x="822" y="61"/>
                      <a:pt x="866" y="61"/>
                      <a:pt x="896" y="76"/>
                    </a:cubicBezTo>
                    <a:cubicBezTo>
                      <a:pt x="911" y="31"/>
                      <a:pt x="956" y="16"/>
                      <a:pt x="986" y="31"/>
                    </a:cubicBezTo>
                    <a:cubicBezTo>
                      <a:pt x="1061" y="76"/>
                      <a:pt x="1150" y="46"/>
                      <a:pt x="1225" y="46"/>
                    </a:cubicBezTo>
                    <a:cubicBezTo>
                      <a:pt x="1270" y="31"/>
                      <a:pt x="1315" y="46"/>
                      <a:pt x="1344" y="76"/>
                    </a:cubicBezTo>
                    <a:lnTo>
                      <a:pt x="1344" y="76"/>
                    </a:lnTo>
                    <a:lnTo>
                      <a:pt x="1344" y="76"/>
                    </a:lnTo>
                    <a:lnTo>
                      <a:pt x="1344" y="76"/>
                    </a:lnTo>
                    <a:lnTo>
                      <a:pt x="1344" y="76"/>
                    </a:lnTo>
                    <a:cubicBezTo>
                      <a:pt x="1374" y="16"/>
                      <a:pt x="1389" y="1"/>
                      <a:pt x="1464" y="31"/>
                    </a:cubicBezTo>
                    <a:cubicBezTo>
                      <a:pt x="1539" y="61"/>
                      <a:pt x="1628" y="61"/>
                      <a:pt x="1703" y="46"/>
                    </a:cubicBezTo>
                    <a:cubicBezTo>
                      <a:pt x="1748" y="31"/>
                      <a:pt x="1778" y="31"/>
                      <a:pt x="1792" y="76"/>
                    </a:cubicBezTo>
                    <a:lnTo>
                      <a:pt x="1807" y="76"/>
                    </a:lnTo>
                    <a:cubicBezTo>
                      <a:pt x="1867" y="76"/>
                      <a:pt x="1927" y="1"/>
                      <a:pt x="1987" y="76"/>
                    </a:cubicBezTo>
                    <a:lnTo>
                      <a:pt x="2002" y="76"/>
                    </a:lnTo>
                    <a:lnTo>
                      <a:pt x="2002" y="76"/>
                    </a:lnTo>
                    <a:lnTo>
                      <a:pt x="2002" y="76"/>
                    </a:lnTo>
                    <a:lnTo>
                      <a:pt x="2002" y="76"/>
                    </a:lnTo>
                    <a:cubicBezTo>
                      <a:pt x="2061" y="76"/>
                      <a:pt x="2136" y="61"/>
                      <a:pt x="2196" y="46"/>
                    </a:cubicBezTo>
                    <a:cubicBezTo>
                      <a:pt x="2285" y="46"/>
                      <a:pt x="2375" y="1"/>
                      <a:pt x="2465" y="46"/>
                    </a:cubicBezTo>
                    <a:cubicBezTo>
                      <a:pt x="2659" y="31"/>
                      <a:pt x="2853" y="61"/>
                      <a:pt x="3032" y="91"/>
                    </a:cubicBezTo>
                    <a:cubicBezTo>
                      <a:pt x="3062" y="105"/>
                      <a:pt x="3107" y="105"/>
                      <a:pt x="3137" y="105"/>
                    </a:cubicBezTo>
                    <a:cubicBezTo>
                      <a:pt x="3182" y="105"/>
                      <a:pt x="3211" y="105"/>
                      <a:pt x="3226" y="150"/>
                    </a:cubicBezTo>
                    <a:cubicBezTo>
                      <a:pt x="3331" y="91"/>
                      <a:pt x="3420" y="105"/>
                      <a:pt x="3525" y="165"/>
                    </a:cubicBezTo>
                    <a:cubicBezTo>
                      <a:pt x="3525" y="180"/>
                      <a:pt x="3540" y="180"/>
                      <a:pt x="3540" y="180"/>
                    </a:cubicBezTo>
                    <a:cubicBezTo>
                      <a:pt x="3645" y="165"/>
                      <a:pt x="3734" y="210"/>
                      <a:pt x="3839" y="195"/>
                    </a:cubicBezTo>
                    <a:cubicBezTo>
                      <a:pt x="3883" y="180"/>
                      <a:pt x="3913" y="210"/>
                      <a:pt x="3928" y="240"/>
                    </a:cubicBezTo>
                    <a:cubicBezTo>
                      <a:pt x="3913" y="255"/>
                      <a:pt x="3913" y="255"/>
                      <a:pt x="3913" y="255"/>
                    </a:cubicBezTo>
                    <a:cubicBezTo>
                      <a:pt x="3913" y="285"/>
                      <a:pt x="3898" y="315"/>
                      <a:pt x="3869" y="315"/>
                    </a:cubicBezTo>
                    <a:cubicBezTo>
                      <a:pt x="3749" y="285"/>
                      <a:pt x="3630" y="285"/>
                      <a:pt x="3525" y="240"/>
                    </a:cubicBezTo>
                    <a:cubicBezTo>
                      <a:pt x="3510" y="240"/>
                      <a:pt x="3510" y="210"/>
                      <a:pt x="3510" y="195"/>
                    </a:cubicBezTo>
                    <a:cubicBezTo>
                      <a:pt x="3510" y="195"/>
                      <a:pt x="3510" y="195"/>
                      <a:pt x="3510" y="180"/>
                    </a:cubicBezTo>
                    <a:cubicBezTo>
                      <a:pt x="3406" y="210"/>
                      <a:pt x="3316" y="225"/>
                      <a:pt x="3211" y="165"/>
                    </a:cubicBezTo>
                    <a:lnTo>
                      <a:pt x="3211" y="165"/>
                    </a:lnTo>
                    <a:cubicBezTo>
                      <a:pt x="3122" y="255"/>
                      <a:pt x="3032" y="195"/>
                      <a:pt x="2943" y="165"/>
                    </a:cubicBezTo>
                    <a:cubicBezTo>
                      <a:pt x="2928" y="330"/>
                      <a:pt x="2943" y="524"/>
                      <a:pt x="2972" y="688"/>
                    </a:cubicBezTo>
                    <a:cubicBezTo>
                      <a:pt x="3002" y="867"/>
                      <a:pt x="3032" y="1061"/>
                      <a:pt x="3226" y="1166"/>
                    </a:cubicBezTo>
                    <a:cubicBezTo>
                      <a:pt x="3301" y="1211"/>
                      <a:pt x="3331" y="1285"/>
                      <a:pt x="3406" y="1330"/>
                    </a:cubicBezTo>
                    <a:cubicBezTo>
                      <a:pt x="3510" y="1390"/>
                      <a:pt x="3615" y="1465"/>
                      <a:pt x="3734" y="1360"/>
                    </a:cubicBezTo>
                    <a:cubicBezTo>
                      <a:pt x="3764" y="1330"/>
                      <a:pt x="3824" y="1345"/>
                      <a:pt x="3869" y="1360"/>
                    </a:cubicBezTo>
                    <a:cubicBezTo>
                      <a:pt x="4018" y="1390"/>
                      <a:pt x="4048" y="1375"/>
                      <a:pt x="4137" y="1256"/>
                    </a:cubicBezTo>
                    <a:cubicBezTo>
                      <a:pt x="4137" y="1241"/>
                      <a:pt x="4152" y="1226"/>
                      <a:pt x="4167" y="1226"/>
                    </a:cubicBezTo>
                    <a:cubicBezTo>
                      <a:pt x="4376" y="1166"/>
                      <a:pt x="4451" y="927"/>
                      <a:pt x="4660" y="852"/>
                    </a:cubicBezTo>
                    <a:cubicBezTo>
                      <a:pt x="4780" y="822"/>
                      <a:pt x="4824" y="658"/>
                      <a:pt x="4839" y="524"/>
                    </a:cubicBezTo>
                    <a:cubicBezTo>
                      <a:pt x="4839" y="434"/>
                      <a:pt x="4824" y="359"/>
                      <a:pt x="4839" y="285"/>
                    </a:cubicBezTo>
                    <a:cubicBezTo>
                      <a:pt x="4645" y="330"/>
                      <a:pt x="4451" y="330"/>
                      <a:pt x="4257" y="330"/>
                    </a:cubicBezTo>
                    <a:cubicBezTo>
                      <a:pt x="4197" y="330"/>
                      <a:pt x="4167" y="330"/>
                      <a:pt x="4108" y="344"/>
                    </a:cubicBezTo>
                    <a:cubicBezTo>
                      <a:pt x="4033" y="374"/>
                      <a:pt x="3958" y="359"/>
                      <a:pt x="3913" y="285"/>
                    </a:cubicBezTo>
                    <a:cubicBezTo>
                      <a:pt x="3913" y="270"/>
                      <a:pt x="3913" y="255"/>
                      <a:pt x="3928" y="240"/>
                    </a:cubicBezTo>
                    <a:cubicBezTo>
                      <a:pt x="4048" y="195"/>
                      <a:pt x="4182" y="210"/>
                      <a:pt x="4302" y="210"/>
                    </a:cubicBezTo>
                    <a:cubicBezTo>
                      <a:pt x="4451" y="210"/>
                      <a:pt x="4585" y="195"/>
                      <a:pt x="4735" y="195"/>
                    </a:cubicBezTo>
                    <a:cubicBezTo>
                      <a:pt x="4750" y="195"/>
                      <a:pt x="4780" y="195"/>
                      <a:pt x="4780" y="195"/>
                    </a:cubicBezTo>
                    <a:cubicBezTo>
                      <a:pt x="4824" y="255"/>
                      <a:pt x="4854" y="195"/>
                      <a:pt x="4899" y="180"/>
                    </a:cubicBezTo>
                    <a:lnTo>
                      <a:pt x="4899" y="180"/>
                    </a:lnTo>
                    <a:cubicBezTo>
                      <a:pt x="4899" y="180"/>
                      <a:pt x="4914" y="180"/>
                      <a:pt x="4914" y="180"/>
                    </a:cubicBezTo>
                    <a:lnTo>
                      <a:pt x="4929" y="180"/>
                    </a:lnTo>
                    <a:cubicBezTo>
                      <a:pt x="4974" y="180"/>
                      <a:pt x="5034" y="150"/>
                      <a:pt x="5093" y="180"/>
                    </a:cubicBezTo>
                    <a:lnTo>
                      <a:pt x="5093" y="180"/>
                    </a:lnTo>
                    <a:cubicBezTo>
                      <a:pt x="5153" y="135"/>
                      <a:pt x="5228" y="165"/>
                      <a:pt x="5302" y="150"/>
                    </a:cubicBezTo>
                    <a:cubicBezTo>
                      <a:pt x="5452" y="120"/>
                      <a:pt x="5616" y="120"/>
                      <a:pt x="5780" y="120"/>
                    </a:cubicBezTo>
                    <a:cubicBezTo>
                      <a:pt x="5795" y="120"/>
                      <a:pt x="5810" y="120"/>
                      <a:pt x="5825" y="120"/>
                    </a:cubicBezTo>
                    <a:cubicBezTo>
                      <a:pt x="5975" y="61"/>
                      <a:pt x="6124" y="76"/>
                      <a:pt x="6273" y="46"/>
                    </a:cubicBezTo>
                    <a:cubicBezTo>
                      <a:pt x="6408" y="16"/>
                      <a:pt x="6527" y="46"/>
                      <a:pt x="6662" y="16"/>
                    </a:cubicBezTo>
                    <a:cubicBezTo>
                      <a:pt x="6691" y="16"/>
                      <a:pt x="6751" y="16"/>
                      <a:pt x="6766" y="76"/>
                    </a:cubicBezTo>
                    <a:cubicBezTo>
                      <a:pt x="6826" y="76"/>
                      <a:pt x="6901" y="61"/>
                      <a:pt x="6960" y="105"/>
                    </a:cubicBezTo>
                    <a:cubicBezTo>
                      <a:pt x="6960" y="105"/>
                      <a:pt x="6975" y="105"/>
                      <a:pt x="6975" y="105"/>
                    </a:cubicBezTo>
                    <a:lnTo>
                      <a:pt x="6975" y="105"/>
                    </a:lnTo>
                    <a:cubicBezTo>
                      <a:pt x="7080" y="46"/>
                      <a:pt x="7199" y="76"/>
                      <a:pt x="7304" y="120"/>
                    </a:cubicBezTo>
                    <a:cubicBezTo>
                      <a:pt x="7378" y="150"/>
                      <a:pt x="7453" y="165"/>
                      <a:pt x="7528" y="135"/>
                    </a:cubicBezTo>
                    <a:cubicBezTo>
                      <a:pt x="7558" y="120"/>
                      <a:pt x="7573" y="120"/>
                      <a:pt x="7588" y="150"/>
                    </a:cubicBezTo>
                    <a:cubicBezTo>
                      <a:pt x="7617" y="210"/>
                      <a:pt x="7677" y="195"/>
                      <a:pt x="7722" y="195"/>
                    </a:cubicBezTo>
                    <a:cubicBezTo>
                      <a:pt x="7782" y="180"/>
                      <a:pt x="7827" y="195"/>
                      <a:pt x="7871" y="210"/>
                    </a:cubicBezTo>
                    <a:cubicBezTo>
                      <a:pt x="7916" y="225"/>
                      <a:pt x="7961" y="240"/>
                      <a:pt x="8021" y="210"/>
                    </a:cubicBezTo>
                    <a:cubicBezTo>
                      <a:pt x="8051" y="195"/>
                      <a:pt x="8125" y="195"/>
                      <a:pt x="8155" y="210"/>
                    </a:cubicBezTo>
                    <a:cubicBezTo>
                      <a:pt x="8364" y="270"/>
                      <a:pt x="8558" y="270"/>
                      <a:pt x="8768" y="210"/>
                    </a:cubicBezTo>
                    <a:cubicBezTo>
                      <a:pt x="8782" y="210"/>
                      <a:pt x="8812" y="210"/>
                      <a:pt x="8827" y="210"/>
                    </a:cubicBezTo>
                    <a:lnTo>
                      <a:pt x="8827" y="195"/>
                    </a:lnTo>
                    <a:lnTo>
                      <a:pt x="8827" y="195"/>
                    </a:lnTo>
                    <a:lnTo>
                      <a:pt x="8887" y="180"/>
                    </a:lnTo>
                    <a:cubicBezTo>
                      <a:pt x="8872" y="180"/>
                      <a:pt x="8857" y="195"/>
                      <a:pt x="8827" y="195"/>
                    </a:cubicBezTo>
                    <a:cubicBezTo>
                      <a:pt x="8842" y="180"/>
                      <a:pt x="8842" y="165"/>
                      <a:pt x="8857" y="165"/>
                    </a:cubicBezTo>
                    <a:cubicBezTo>
                      <a:pt x="8947" y="120"/>
                      <a:pt x="9051" y="61"/>
                      <a:pt x="9156" y="91"/>
                    </a:cubicBezTo>
                    <a:cubicBezTo>
                      <a:pt x="9260" y="105"/>
                      <a:pt x="9380" y="150"/>
                      <a:pt x="9499" y="165"/>
                    </a:cubicBezTo>
                    <a:cubicBezTo>
                      <a:pt x="9514" y="165"/>
                      <a:pt x="9574" y="180"/>
                      <a:pt x="9589" y="225"/>
                    </a:cubicBezTo>
                    <a:lnTo>
                      <a:pt x="9574" y="225"/>
                    </a:lnTo>
                    <a:lnTo>
                      <a:pt x="9589" y="225"/>
                    </a:lnTo>
                    <a:lnTo>
                      <a:pt x="9589" y="240"/>
                    </a:lnTo>
                    <a:lnTo>
                      <a:pt x="9589" y="240"/>
                    </a:lnTo>
                    <a:lnTo>
                      <a:pt x="9589" y="240"/>
                    </a:lnTo>
                    <a:cubicBezTo>
                      <a:pt x="9619" y="285"/>
                      <a:pt x="9664" y="330"/>
                      <a:pt x="9708" y="374"/>
                    </a:cubicBezTo>
                    <a:lnTo>
                      <a:pt x="9708" y="374"/>
                    </a:lnTo>
                    <a:lnTo>
                      <a:pt x="9708" y="374"/>
                    </a:lnTo>
                    <a:lnTo>
                      <a:pt x="9708" y="404"/>
                    </a:lnTo>
                    <a:cubicBezTo>
                      <a:pt x="9708" y="434"/>
                      <a:pt x="9694" y="464"/>
                      <a:pt x="9708" y="479"/>
                    </a:cubicBezTo>
                    <a:cubicBezTo>
                      <a:pt x="9873" y="583"/>
                      <a:pt x="9903" y="733"/>
                      <a:pt x="9918" y="897"/>
                    </a:cubicBezTo>
                    <a:cubicBezTo>
                      <a:pt x="9918" y="912"/>
                      <a:pt x="9918" y="927"/>
                      <a:pt x="9932" y="942"/>
                    </a:cubicBezTo>
                    <a:cubicBezTo>
                      <a:pt x="10007" y="1002"/>
                      <a:pt x="9947" y="1061"/>
                      <a:pt x="9903" y="1091"/>
                    </a:cubicBezTo>
                    <a:cubicBezTo>
                      <a:pt x="9843" y="1121"/>
                      <a:pt x="9798" y="1151"/>
                      <a:pt x="9783" y="1211"/>
                    </a:cubicBezTo>
                    <a:cubicBezTo>
                      <a:pt x="9783" y="1226"/>
                      <a:pt x="9768" y="1241"/>
                      <a:pt x="9753" y="1241"/>
                    </a:cubicBezTo>
                    <a:cubicBezTo>
                      <a:pt x="9574" y="1285"/>
                      <a:pt x="9499" y="1450"/>
                      <a:pt x="9365" y="1509"/>
                    </a:cubicBezTo>
                    <a:cubicBezTo>
                      <a:pt x="9305" y="1539"/>
                      <a:pt x="9305" y="1569"/>
                      <a:pt x="9320" y="1629"/>
                    </a:cubicBezTo>
                    <a:cubicBezTo>
                      <a:pt x="9335" y="1704"/>
                      <a:pt x="9350" y="1778"/>
                      <a:pt x="9335" y="1853"/>
                    </a:cubicBezTo>
                    <a:cubicBezTo>
                      <a:pt x="9320" y="1898"/>
                      <a:pt x="9335" y="1943"/>
                      <a:pt x="9365" y="1972"/>
                    </a:cubicBezTo>
                    <a:cubicBezTo>
                      <a:pt x="9395" y="2017"/>
                      <a:pt x="9425" y="2062"/>
                      <a:pt x="9425" y="2122"/>
                    </a:cubicBezTo>
                    <a:cubicBezTo>
                      <a:pt x="9425" y="2137"/>
                      <a:pt x="9425" y="2152"/>
                      <a:pt x="9425" y="2167"/>
                    </a:cubicBezTo>
                    <a:cubicBezTo>
                      <a:pt x="9455" y="2211"/>
                      <a:pt x="9484" y="2256"/>
                      <a:pt x="9514" y="2286"/>
                    </a:cubicBezTo>
                    <a:cubicBezTo>
                      <a:pt x="9544" y="2316"/>
                      <a:pt x="9589" y="2346"/>
                      <a:pt x="9589" y="2391"/>
                    </a:cubicBezTo>
                    <a:lnTo>
                      <a:pt x="9589" y="2406"/>
                    </a:lnTo>
                    <a:cubicBezTo>
                      <a:pt x="9604" y="2406"/>
                      <a:pt x="9619" y="2406"/>
                      <a:pt x="9634" y="2406"/>
                    </a:cubicBezTo>
                    <a:cubicBezTo>
                      <a:pt x="9738" y="2391"/>
                      <a:pt x="9738" y="2391"/>
                      <a:pt x="9783" y="2480"/>
                    </a:cubicBezTo>
                    <a:cubicBezTo>
                      <a:pt x="9798" y="2510"/>
                      <a:pt x="9828" y="2540"/>
                      <a:pt x="9858" y="2510"/>
                    </a:cubicBezTo>
                    <a:cubicBezTo>
                      <a:pt x="9888" y="2480"/>
                      <a:pt x="9932" y="2450"/>
                      <a:pt x="9977" y="2480"/>
                    </a:cubicBezTo>
                    <a:cubicBezTo>
                      <a:pt x="10022" y="2495"/>
                      <a:pt x="10022" y="2555"/>
                      <a:pt x="10037" y="2585"/>
                    </a:cubicBezTo>
                    <a:cubicBezTo>
                      <a:pt x="10037" y="2600"/>
                      <a:pt x="10037" y="2600"/>
                      <a:pt x="10037" y="2615"/>
                    </a:cubicBezTo>
                    <a:cubicBezTo>
                      <a:pt x="10052" y="2615"/>
                      <a:pt x="10067" y="2615"/>
                      <a:pt x="10082" y="2630"/>
                    </a:cubicBezTo>
                    <a:cubicBezTo>
                      <a:pt x="10082" y="2645"/>
                      <a:pt x="10082" y="2660"/>
                      <a:pt x="10082" y="2674"/>
                    </a:cubicBezTo>
                    <a:lnTo>
                      <a:pt x="10082" y="2674"/>
                    </a:lnTo>
                    <a:cubicBezTo>
                      <a:pt x="10082" y="2734"/>
                      <a:pt x="10097" y="2794"/>
                      <a:pt x="10067" y="2854"/>
                    </a:cubicBezTo>
                    <a:cubicBezTo>
                      <a:pt x="10067" y="2854"/>
                      <a:pt x="10067" y="2869"/>
                      <a:pt x="10067" y="2869"/>
                    </a:cubicBezTo>
                    <a:lnTo>
                      <a:pt x="10067" y="2884"/>
                    </a:lnTo>
                    <a:cubicBezTo>
                      <a:pt x="10082" y="2898"/>
                      <a:pt x="10097" y="2928"/>
                      <a:pt x="10067" y="2958"/>
                    </a:cubicBezTo>
                    <a:lnTo>
                      <a:pt x="10067" y="2958"/>
                    </a:lnTo>
                    <a:cubicBezTo>
                      <a:pt x="10067" y="3272"/>
                      <a:pt x="10052" y="3586"/>
                      <a:pt x="10022" y="3899"/>
                    </a:cubicBezTo>
                    <a:cubicBezTo>
                      <a:pt x="10007" y="3944"/>
                      <a:pt x="10007" y="4004"/>
                      <a:pt x="10007" y="4049"/>
                    </a:cubicBezTo>
                    <a:cubicBezTo>
                      <a:pt x="10022" y="4093"/>
                      <a:pt x="10022" y="4123"/>
                      <a:pt x="9992" y="4168"/>
                    </a:cubicBezTo>
                    <a:cubicBezTo>
                      <a:pt x="9977" y="4168"/>
                      <a:pt x="9962" y="4183"/>
                      <a:pt x="9977" y="4198"/>
                    </a:cubicBezTo>
                    <a:cubicBezTo>
                      <a:pt x="10022" y="4288"/>
                      <a:pt x="9977" y="4392"/>
                      <a:pt x="9992" y="4497"/>
                    </a:cubicBezTo>
                    <a:cubicBezTo>
                      <a:pt x="9992" y="4601"/>
                      <a:pt x="9977" y="4721"/>
                      <a:pt x="9962" y="4825"/>
                    </a:cubicBezTo>
                    <a:cubicBezTo>
                      <a:pt x="9947" y="4915"/>
                      <a:pt x="9962" y="5019"/>
                      <a:pt x="9918" y="5124"/>
                    </a:cubicBezTo>
                    <a:lnTo>
                      <a:pt x="9918" y="5124"/>
                    </a:lnTo>
                    <a:lnTo>
                      <a:pt x="9918" y="5124"/>
                    </a:lnTo>
                    <a:cubicBezTo>
                      <a:pt x="9903" y="5467"/>
                      <a:pt x="9873" y="5796"/>
                      <a:pt x="9903" y="6140"/>
                    </a:cubicBezTo>
                    <a:cubicBezTo>
                      <a:pt x="9903" y="6259"/>
                      <a:pt x="9888" y="6393"/>
                      <a:pt x="9888" y="6528"/>
                    </a:cubicBezTo>
                    <a:cubicBezTo>
                      <a:pt x="9888" y="6588"/>
                      <a:pt x="9888" y="6647"/>
                      <a:pt x="9903" y="6722"/>
                    </a:cubicBezTo>
                    <a:cubicBezTo>
                      <a:pt x="9903" y="6737"/>
                      <a:pt x="9903" y="6782"/>
                      <a:pt x="9903" y="6797"/>
                    </a:cubicBezTo>
                    <a:cubicBezTo>
                      <a:pt x="9873" y="6886"/>
                      <a:pt x="9858" y="6976"/>
                      <a:pt x="9903" y="7036"/>
                    </a:cubicBezTo>
                    <a:cubicBezTo>
                      <a:pt x="9932" y="7095"/>
                      <a:pt x="9843" y="7125"/>
                      <a:pt x="9903" y="7185"/>
                    </a:cubicBezTo>
                    <a:cubicBezTo>
                      <a:pt x="9932" y="7215"/>
                      <a:pt x="9918" y="7290"/>
                      <a:pt x="9858" y="7319"/>
                    </a:cubicBezTo>
                    <a:cubicBezTo>
                      <a:pt x="9843" y="7334"/>
                      <a:pt x="9858" y="7364"/>
                      <a:pt x="9873" y="7379"/>
                    </a:cubicBezTo>
                    <a:cubicBezTo>
                      <a:pt x="9932" y="7409"/>
                      <a:pt x="9903" y="7484"/>
                      <a:pt x="9903" y="7529"/>
                    </a:cubicBezTo>
                    <a:cubicBezTo>
                      <a:pt x="9903" y="7678"/>
                      <a:pt x="9932" y="7827"/>
                      <a:pt x="9947" y="7977"/>
                    </a:cubicBezTo>
                    <a:cubicBezTo>
                      <a:pt x="9947" y="7992"/>
                      <a:pt x="9962" y="8007"/>
                      <a:pt x="9947" y="8021"/>
                    </a:cubicBezTo>
                    <a:cubicBezTo>
                      <a:pt x="9962" y="8081"/>
                      <a:pt x="9962" y="8156"/>
                      <a:pt x="9962" y="8216"/>
                    </a:cubicBezTo>
                    <a:lnTo>
                      <a:pt x="9962" y="8216"/>
                    </a:lnTo>
                    <a:lnTo>
                      <a:pt x="9962" y="8216"/>
                    </a:lnTo>
                    <a:lnTo>
                      <a:pt x="9962" y="8231"/>
                    </a:lnTo>
                    <a:cubicBezTo>
                      <a:pt x="9977" y="8305"/>
                      <a:pt x="9932" y="8305"/>
                      <a:pt x="9873" y="8305"/>
                    </a:cubicBezTo>
                    <a:cubicBezTo>
                      <a:pt x="9768" y="8305"/>
                      <a:pt x="9679" y="8275"/>
                      <a:pt x="9574" y="8320"/>
                    </a:cubicBezTo>
                    <a:cubicBezTo>
                      <a:pt x="9514" y="8335"/>
                      <a:pt x="9469" y="8365"/>
                      <a:pt x="9469" y="8425"/>
                    </a:cubicBezTo>
                    <a:cubicBezTo>
                      <a:pt x="9455" y="8544"/>
                      <a:pt x="9395" y="8619"/>
                      <a:pt x="9290" y="8664"/>
                    </a:cubicBezTo>
                    <a:cubicBezTo>
                      <a:pt x="9096" y="8738"/>
                      <a:pt x="9066" y="8798"/>
                      <a:pt x="9111" y="9022"/>
                    </a:cubicBezTo>
                    <a:lnTo>
                      <a:pt x="9111" y="9022"/>
                    </a:lnTo>
                    <a:cubicBezTo>
                      <a:pt x="9111" y="9022"/>
                      <a:pt x="9126" y="9037"/>
                      <a:pt x="9126" y="9052"/>
                    </a:cubicBezTo>
                    <a:cubicBezTo>
                      <a:pt x="9111" y="9082"/>
                      <a:pt x="9111" y="9112"/>
                      <a:pt x="9111" y="9142"/>
                    </a:cubicBezTo>
                    <a:lnTo>
                      <a:pt x="9111" y="9142"/>
                    </a:lnTo>
                    <a:cubicBezTo>
                      <a:pt x="9141" y="9157"/>
                      <a:pt x="9141" y="9172"/>
                      <a:pt x="9156" y="9201"/>
                    </a:cubicBezTo>
                    <a:lnTo>
                      <a:pt x="9156" y="9201"/>
                    </a:lnTo>
                    <a:cubicBezTo>
                      <a:pt x="9156" y="9216"/>
                      <a:pt x="9156" y="9216"/>
                      <a:pt x="9156" y="9216"/>
                    </a:cubicBezTo>
                    <a:cubicBezTo>
                      <a:pt x="9171" y="9336"/>
                      <a:pt x="9231" y="9425"/>
                      <a:pt x="9260" y="9530"/>
                    </a:cubicBezTo>
                    <a:cubicBezTo>
                      <a:pt x="9260" y="9530"/>
                      <a:pt x="9260" y="9545"/>
                      <a:pt x="9260" y="9545"/>
                    </a:cubicBezTo>
                    <a:lnTo>
                      <a:pt x="9275" y="9560"/>
                    </a:lnTo>
                    <a:cubicBezTo>
                      <a:pt x="9425" y="9739"/>
                      <a:pt x="9634" y="9844"/>
                      <a:pt x="9843" y="9918"/>
                    </a:cubicBezTo>
                    <a:cubicBezTo>
                      <a:pt x="9873" y="9933"/>
                      <a:pt x="9903" y="9933"/>
                      <a:pt x="9932" y="9918"/>
                    </a:cubicBezTo>
                    <a:cubicBezTo>
                      <a:pt x="9992" y="9874"/>
                      <a:pt x="10052" y="9888"/>
                      <a:pt x="10112" y="9933"/>
                    </a:cubicBezTo>
                    <a:cubicBezTo>
                      <a:pt x="10112" y="9903"/>
                      <a:pt x="10112" y="9888"/>
                      <a:pt x="10097" y="9859"/>
                    </a:cubicBezTo>
                    <a:cubicBezTo>
                      <a:pt x="10082" y="9799"/>
                      <a:pt x="10127" y="9784"/>
                      <a:pt x="10157" y="9754"/>
                    </a:cubicBezTo>
                    <a:cubicBezTo>
                      <a:pt x="10171" y="9844"/>
                      <a:pt x="10186" y="9918"/>
                      <a:pt x="10157" y="10008"/>
                    </a:cubicBezTo>
                    <a:cubicBezTo>
                      <a:pt x="10157" y="10008"/>
                      <a:pt x="10157" y="10008"/>
                      <a:pt x="10157" y="10023"/>
                    </a:cubicBezTo>
                    <a:cubicBezTo>
                      <a:pt x="10186" y="10053"/>
                      <a:pt x="10186" y="10098"/>
                      <a:pt x="10171" y="10127"/>
                    </a:cubicBezTo>
                    <a:cubicBezTo>
                      <a:pt x="10157" y="10202"/>
                      <a:pt x="10186" y="10262"/>
                      <a:pt x="10186" y="10322"/>
                    </a:cubicBezTo>
                    <a:cubicBezTo>
                      <a:pt x="10186" y="10307"/>
                      <a:pt x="10171" y="10307"/>
                      <a:pt x="10171" y="10307"/>
                    </a:cubicBezTo>
                    <a:cubicBezTo>
                      <a:pt x="10171" y="10307"/>
                      <a:pt x="10186" y="10322"/>
                      <a:pt x="10186" y="10322"/>
                    </a:cubicBezTo>
                    <a:lnTo>
                      <a:pt x="10186" y="10366"/>
                    </a:lnTo>
                    <a:cubicBezTo>
                      <a:pt x="10201" y="10441"/>
                      <a:pt x="10216" y="10516"/>
                      <a:pt x="10186" y="10605"/>
                    </a:cubicBezTo>
                    <a:cubicBezTo>
                      <a:pt x="10157" y="10635"/>
                      <a:pt x="10186" y="10680"/>
                      <a:pt x="10186" y="10725"/>
                    </a:cubicBezTo>
                    <a:cubicBezTo>
                      <a:pt x="10201" y="10844"/>
                      <a:pt x="10201" y="10964"/>
                      <a:pt x="10157" y="11083"/>
                    </a:cubicBezTo>
                    <a:cubicBezTo>
                      <a:pt x="10201" y="11158"/>
                      <a:pt x="10201" y="11248"/>
                      <a:pt x="10157" y="11322"/>
                    </a:cubicBezTo>
                    <a:cubicBezTo>
                      <a:pt x="10157" y="11337"/>
                      <a:pt x="10127" y="11367"/>
                      <a:pt x="10142" y="11397"/>
                    </a:cubicBezTo>
                    <a:cubicBezTo>
                      <a:pt x="10082" y="11382"/>
                      <a:pt x="10067" y="11382"/>
                      <a:pt x="10097" y="11322"/>
                    </a:cubicBezTo>
                    <a:cubicBezTo>
                      <a:pt x="10097" y="11322"/>
                      <a:pt x="10097" y="11337"/>
                      <a:pt x="10082" y="11337"/>
                    </a:cubicBezTo>
                    <a:cubicBezTo>
                      <a:pt x="10037" y="11322"/>
                      <a:pt x="10022" y="11292"/>
                      <a:pt x="9992" y="11263"/>
                    </a:cubicBezTo>
                    <a:cubicBezTo>
                      <a:pt x="9903" y="11113"/>
                      <a:pt x="9798" y="11098"/>
                      <a:pt x="9634" y="11113"/>
                    </a:cubicBezTo>
                    <a:cubicBezTo>
                      <a:pt x="9484" y="11128"/>
                      <a:pt x="9380" y="11218"/>
                      <a:pt x="9305" y="11322"/>
                    </a:cubicBezTo>
                    <a:cubicBezTo>
                      <a:pt x="9275" y="11352"/>
                      <a:pt x="9245" y="11382"/>
                      <a:pt x="9216" y="11397"/>
                    </a:cubicBezTo>
                    <a:cubicBezTo>
                      <a:pt x="9021" y="11502"/>
                      <a:pt x="8977" y="11651"/>
                      <a:pt x="9036" y="11845"/>
                    </a:cubicBezTo>
                    <a:cubicBezTo>
                      <a:pt x="9066" y="11920"/>
                      <a:pt x="9066" y="11994"/>
                      <a:pt x="9141" y="12054"/>
                    </a:cubicBezTo>
                    <a:cubicBezTo>
                      <a:pt x="9260" y="12114"/>
                      <a:pt x="9380" y="12189"/>
                      <a:pt x="9529" y="12204"/>
                    </a:cubicBezTo>
                    <a:cubicBezTo>
                      <a:pt x="9634" y="12204"/>
                      <a:pt x="9679" y="12114"/>
                      <a:pt x="9708" y="12039"/>
                    </a:cubicBezTo>
                    <a:cubicBezTo>
                      <a:pt x="9738" y="11890"/>
                      <a:pt x="9873" y="11845"/>
                      <a:pt x="9962" y="11755"/>
                    </a:cubicBezTo>
                    <a:cubicBezTo>
                      <a:pt x="9992" y="11726"/>
                      <a:pt x="10022" y="11755"/>
                      <a:pt x="10022" y="11785"/>
                    </a:cubicBezTo>
                    <a:cubicBezTo>
                      <a:pt x="10037" y="11815"/>
                      <a:pt x="10022" y="11860"/>
                      <a:pt x="10007" y="11890"/>
                    </a:cubicBezTo>
                    <a:cubicBezTo>
                      <a:pt x="9977" y="12069"/>
                      <a:pt x="9932" y="12233"/>
                      <a:pt x="9903" y="12398"/>
                    </a:cubicBezTo>
                    <a:cubicBezTo>
                      <a:pt x="9903" y="12442"/>
                      <a:pt x="9903" y="12487"/>
                      <a:pt x="9843" y="12502"/>
                    </a:cubicBezTo>
                    <a:cubicBezTo>
                      <a:pt x="9828" y="12517"/>
                      <a:pt x="9843" y="12532"/>
                      <a:pt x="9843" y="12532"/>
                    </a:cubicBezTo>
                    <a:cubicBezTo>
                      <a:pt x="9903" y="12592"/>
                      <a:pt x="9873" y="12637"/>
                      <a:pt x="9858" y="12681"/>
                    </a:cubicBezTo>
                    <a:lnTo>
                      <a:pt x="9858" y="12681"/>
                    </a:lnTo>
                    <a:cubicBezTo>
                      <a:pt x="9888" y="12681"/>
                      <a:pt x="9918" y="12696"/>
                      <a:pt x="9888" y="12726"/>
                    </a:cubicBezTo>
                    <a:cubicBezTo>
                      <a:pt x="9828" y="12861"/>
                      <a:pt x="9783" y="13010"/>
                      <a:pt x="9753" y="13159"/>
                    </a:cubicBezTo>
                    <a:cubicBezTo>
                      <a:pt x="9753" y="13204"/>
                      <a:pt x="9694" y="13204"/>
                      <a:pt x="9679" y="13249"/>
                    </a:cubicBezTo>
                    <a:cubicBezTo>
                      <a:pt x="9649" y="13354"/>
                      <a:pt x="9604" y="13458"/>
                      <a:pt x="9559" y="13563"/>
                    </a:cubicBezTo>
                    <a:lnTo>
                      <a:pt x="9559" y="13548"/>
                    </a:lnTo>
                    <a:lnTo>
                      <a:pt x="9559" y="13563"/>
                    </a:lnTo>
                    <a:lnTo>
                      <a:pt x="9559" y="13563"/>
                    </a:lnTo>
                    <a:cubicBezTo>
                      <a:pt x="9455" y="13712"/>
                      <a:pt x="9320" y="13802"/>
                      <a:pt x="9156" y="13861"/>
                    </a:cubicBezTo>
                    <a:lnTo>
                      <a:pt x="9141" y="13861"/>
                    </a:lnTo>
                    <a:lnTo>
                      <a:pt x="9126" y="13861"/>
                    </a:lnTo>
                    <a:cubicBezTo>
                      <a:pt x="9051" y="13906"/>
                      <a:pt x="9006" y="13802"/>
                      <a:pt x="8932" y="13817"/>
                    </a:cubicBezTo>
                    <a:cubicBezTo>
                      <a:pt x="8738" y="13727"/>
                      <a:pt x="8603" y="13593"/>
                      <a:pt x="8558" y="13383"/>
                    </a:cubicBezTo>
                    <a:cubicBezTo>
                      <a:pt x="8529" y="13309"/>
                      <a:pt x="8484" y="13249"/>
                      <a:pt x="8484" y="13159"/>
                    </a:cubicBezTo>
                    <a:cubicBezTo>
                      <a:pt x="8484" y="13115"/>
                      <a:pt x="8454" y="13070"/>
                      <a:pt x="8484" y="13010"/>
                    </a:cubicBezTo>
                    <a:cubicBezTo>
                      <a:pt x="8499" y="12995"/>
                      <a:pt x="8484" y="12950"/>
                      <a:pt x="8484" y="12920"/>
                    </a:cubicBezTo>
                    <a:cubicBezTo>
                      <a:pt x="8439" y="12696"/>
                      <a:pt x="8409" y="12472"/>
                      <a:pt x="8409" y="12248"/>
                    </a:cubicBezTo>
                    <a:cubicBezTo>
                      <a:pt x="8394" y="12204"/>
                      <a:pt x="8379" y="12159"/>
                      <a:pt x="8364" y="12114"/>
                    </a:cubicBezTo>
                    <a:cubicBezTo>
                      <a:pt x="8334" y="11890"/>
                      <a:pt x="8290" y="11651"/>
                      <a:pt x="8290" y="11412"/>
                    </a:cubicBezTo>
                    <a:cubicBezTo>
                      <a:pt x="8290" y="11292"/>
                      <a:pt x="8275" y="11188"/>
                      <a:pt x="8290" y="11068"/>
                    </a:cubicBezTo>
                    <a:lnTo>
                      <a:pt x="8275" y="11053"/>
                    </a:lnTo>
                    <a:cubicBezTo>
                      <a:pt x="8260" y="11039"/>
                      <a:pt x="8260" y="11024"/>
                      <a:pt x="8260" y="11009"/>
                    </a:cubicBezTo>
                    <a:cubicBezTo>
                      <a:pt x="8290" y="10904"/>
                      <a:pt x="8260" y="10800"/>
                      <a:pt x="8260" y="10695"/>
                    </a:cubicBezTo>
                    <a:cubicBezTo>
                      <a:pt x="8260" y="10695"/>
                      <a:pt x="8260" y="10695"/>
                      <a:pt x="8260" y="10695"/>
                    </a:cubicBezTo>
                    <a:cubicBezTo>
                      <a:pt x="8260" y="10680"/>
                      <a:pt x="8260" y="10680"/>
                      <a:pt x="8245" y="10665"/>
                    </a:cubicBezTo>
                    <a:cubicBezTo>
                      <a:pt x="8230" y="10576"/>
                      <a:pt x="8304" y="10501"/>
                      <a:pt x="8260" y="10396"/>
                    </a:cubicBezTo>
                    <a:cubicBezTo>
                      <a:pt x="8230" y="10307"/>
                      <a:pt x="8260" y="10202"/>
                      <a:pt x="8260" y="10098"/>
                    </a:cubicBezTo>
                    <a:cubicBezTo>
                      <a:pt x="8260" y="9993"/>
                      <a:pt x="8245" y="9888"/>
                      <a:pt x="8260" y="9799"/>
                    </a:cubicBezTo>
                    <a:cubicBezTo>
                      <a:pt x="8304" y="9649"/>
                      <a:pt x="8230" y="9500"/>
                      <a:pt x="8245" y="9351"/>
                    </a:cubicBezTo>
                    <a:cubicBezTo>
                      <a:pt x="8260" y="9276"/>
                      <a:pt x="8185" y="9231"/>
                      <a:pt x="8185" y="9157"/>
                    </a:cubicBezTo>
                    <a:cubicBezTo>
                      <a:pt x="8185" y="9022"/>
                      <a:pt x="8095" y="8918"/>
                      <a:pt x="8051" y="8798"/>
                    </a:cubicBezTo>
                    <a:cubicBezTo>
                      <a:pt x="8021" y="8723"/>
                      <a:pt x="7961" y="8664"/>
                      <a:pt x="7886" y="8619"/>
                    </a:cubicBezTo>
                    <a:lnTo>
                      <a:pt x="7886" y="8619"/>
                    </a:lnTo>
                    <a:cubicBezTo>
                      <a:pt x="7797" y="8619"/>
                      <a:pt x="7722" y="8589"/>
                      <a:pt x="7632" y="8589"/>
                    </a:cubicBezTo>
                    <a:cubicBezTo>
                      <a:pt x="7558" y="8604"/>
                      <a:pt x="7498" y="8589"/>
                      <a:pt x="7438" y="8619"/>
                    </a:cubicBezTo>
                    <a:lnTo>
                      <a:pt x="7438" y="8604"/>
                    </a:lnTo>
                    <a:lnTo>
                      <a:pt x="7438" y="8619"/>
                    </a:lnTo>
                    <a:lnTo>
                      <a:pt x="7364" y="8619"/>
                    </a:lnTo>
                    <a:cubicBezTo>
                      <a:pt x="7304" y="8679"/>
                      <a:pt x="7259" y="8723"/>
                      <a:pt x="7169" y="8709"/>
                    </a:cubicBezTo>
                    <a:lnTo>
                      <a:pt x="7154" y="8723"/>
                    </a:lnTo>
                    <a:lnTo>
                      <a:pt x="7154" y="8723"/>
                    </a:lnTo>
                    <a:lnTo>
                      <a:pt x="7154" y="8723"/>
                    </a:lnTo>
                    <a:lnTo>
                      <a:pt x="7169" y="8723"/>
                    </a:lnTo>
                    <a:cubicBezTo>
                      <a:pt x="7095" y="8783"/>
                      <a:pt x="7005" y="8858"/>
                      <a:pt x="6886" y="8813"/>
                    </a:cubicBezTo>
                    <a:cubicBezTo>
                      <a:pt x="6901" y="8843"/>
                      <a:pt x="6886" y="8873"/>
                      <a:pt x="6856" y="8888"/>
                    </a:cubicBezTo>
                    <a:cubicBezTo>
                      <a:pt x="6841" y="8888"/>
                      <a:pt x="6841" y="8888"/>
                      <a:pt x="6826" y="8888"/>
                    </a:cubicBezTo>
                    <a:cubicBezTo>
                      <a:pt x="6706" y="8903"/>
                      <a:pt x="6587" y="8903"/>
                      <a:pt x="6467" y="8873"/>
                    </a:cubicBezTo>
                    <a:cubicBezTo>
                      <a:pt x="6393" y="8858"/>
                      <a:pt x="6318" y="8858"/>
                      <a:pt x="6273" y="8798"/>
                    </a:cubicBezTo>
                    <a:lnTo>
                      <a:pt x="6258" y="8798"/>
                    </a:lnTo>
                    <a:lnTo>
                      <a:pt x="6258" y="8798"/>
                    </a:lnTo>
                    <a:lnTo>
                      <a:pt x="6258" y="8798"/>
                    </a:lnTo>
                    <a:cubicBezTo>
                      <a:pt x="6199" y="8858"/>
                      <a:pt x="6199" y="8858"/>
                      <a:pt x="6109" y="8768"/>
                    </a:cubicBezTo>
                    <a:lnTo>
                      <a:pt x="6124" y="8768"/>
                    </a:lnTo>
                    <a:lnTo>
                      <a:pt x="6109" y="8768"/>
                    </a:lnTo>
                    <a:cubicBezTo>
                      <a:pt x="6094" y="8768"/>
                      <a:pt x="6094" y="8753"/>
                      <a:pt x="6079" y="8753"/>
                    </a:cubicBezTo>
                    <a:cubicBezTo>
                      <a:pt x="6049" y="8768"/>
                      <a:pt x="6004" y="8783"/>
                      <a:pt x="5989" y="8738"/>
                    </a:cubicBezTo>
                    <a:cubicBezTo>
                      <a:pt x="5945" y="8679"/>
                      <a:pt x="5885" y="8649"/>
                      <a:pt x="5810" y="8619"/>
                    </a:cubicBezTo>
                    <a:cubicBezTo>
                      <a:pt x="5810" y="8619"/>
                      <a:pt x="5795" y="8604"/>
                      <a:pt x="5795" y="8589"/>
                    </a:cubicBezTo>
                    <a:lnTo>
                      <a:pt x="5780" y="8589"/>
                    </a:lnTo>
                    <a:cubicBezTo>
                      <a:pt x="5586" y="8380"/>
                      <a:pt x="5497" y="8126"/>
                      <a:pt x="5511" y="7827"/>
                    </a:cubicBezTo>
                    <a:cubicBezTo>
                      <a:pt x="5571" y="7723"/>
                      <a:pt x="5511" y="7588"/>
                      <a:pt x="5586" y="7484"/>
                    </a:cubicBezTo>
                    <a:lnTo>
                      <a:pt x="5586" y="7484"/>
                    </a:lnTo>
                    <a:cubicBezTo>
                      <a:pt x="5586" y="7424"/>
                      <a:pt x="5586" y="7349"/>
                      <a:pt x="5661" y="7319"/>
                    </a:cubicBezTo>
                    <a:lnTo>
                      <a:pt x="5661" y="7319"/>
                    </a:lnTo>
                    <a:lnTo>
                      <a:pt x="5661" y="7319"/>
                    </a:lnTo>
                    <a:lnTo>
                      <a:pt x="5661" y="7319"/>
                    </a:lnTo>
                    <a:cubicBezTo>
                      <a:pt x="5676" y="7230"/>
                      <a:pt x="5721" y="7155"/>
                      <a:pt x="5795" y="7095"/>
                    </a:cubicBezTo>
                    <a:lnTo>
                      <a:pt x="5795" y="7095"/>
                    </a:lnTo>
                    <a:cubicBezTo>
                      <a:pt x="5810" y="7006"/>
                      <a:pt x="5870" y="6946"/>
                      <a:pt x="5945" y="6886"/>
                    </a:cubicBezTo>
                    <a:lnTo>
                      <a:pt x="5945" y="6886"/>
                    </a:lnTo>
                    <a:cubicBezTo>
                      <a:pt x="6004" y="6842"/>
                      <a:pt x="6019" y="6767"/>
                      <a:pt x="6094" y="6737"/>
                    </a:cubicBezTo>
                    <a:cubicBezTo>
                      <a:pt x="6094" y="6737"/>
                      <a:pt x="6094" y="6722"/>
                      <a:pt x="6109" y="6707"/>
                    </a:cubicBezTo>
                    <a:cubicBezTo>
                      <a:pt x="6109" y="6647"/>
                      <a:pt x="6199" y="6707"/>
                      <a:pt x="6199" y="6632"/>
                    </a:cubicBezTo>
                    <a:cubicBezTo>
                      <a:pt x="6199" y="6573"/>
                      <a:pt x="6243" y="6543"/>
                      <a:pt x="6288" y="6528"/>
                    </a:cubicBezTo>
                    <a:cubicBezTo>
                      <a:pt x="6333" y="6513"/>
                      <a:pt x="6318" y="6453"/>
                      <a:pt x="6348" y="6438"/>
                    </a:cubicBezTo>
                    <a:cubicBezTo>
                      <a:pt x="6378" y="6408"/>
                      <a:pt x="6393" y="6364"/>
                      <a:pt x="6438" y="6349"/>
                    </a:cubicBezTo>
                    <a:close/>
                    <a:moveTo>
                      <a:pt x="1091" y="748"/>
                    </a:moveTo>
                    <a:cubicBezTo>
                      <a:pt x="1046" y="733"/>
                      <a:pt x="1001" y="763"/>
                      <a:pt x="1001" y="703"/>
                    </a:cubicBezTo>
                    <a:cubicBezTo>
                      <a:pt x="1001" y="688"/>
                      <a:pt x="1001" y="673"/>
                      <a:pt x="1016" y="673"/>
                    </a:cubicBezTo>
                    <a:cubicBezTo>
                      <a:pt x="1076" y="658"/>
                      <a:pt x="1061" y="703"/>
                      <a:pt x="1091" y="748"/>
                    </a:cubicBezTo>
                    <a:close/>
                    <a:moveTo>
                      <a:pt x="9544" y="8559"/>
                    </a:moveTo>
                    <a:cubicBezTo>
                      <a:pt x="9455" y="8544"/>
                      <a:pt x="9544" y="8499"/>
                      <a:pt x="9499" y="8455"/>
                    </a:cubicBezTo>
                    <a:cubicBezTo>
                      <a:pt x="9604" y="8484"/>
                      <a:pt x="9574" y="8529"/>
                      <a:pt x="9544" y="8559"/>
                    </a:cubicBezTo>
                    <a:close/>
                    <a:moveTo>
                      <a:pt x="9634" y="9351"/>
                    </a:moveTo>
                    <a:cubicBezTo>
                      <a:pt x="9574" y="9381"/>
                      <a:pt x="9589" y="9336"/>
                      <a:pt x="9574" y="9306"/>
                    </a:cubicBezTo>
                    <a:cubicBezTo>
                      <a:pt x="9529" y="9246"/>
                      <a:pt x="9574" y="9201"/>
                      <a:pt x="9574" y="9142"/>
                    </a:cubicBezTo>
                    <a:cubicBezTo>
                      <a:pt x="9574" y="9127"/>
                      <a:pt x="9589" y="9112"/>
                      <a:pt x="9604" y="9112"/>
                    </a:cubicBezTo>
                    <a:cubicBezTo>
                      <a:pt x="9619" y="9097"/>
                      <a:pt x="9634" y="9112"/>
                      <a:pt x="9649" y="9127"/>
                    </a:cubicBezTo>
                    <a:cubicBezTo>
                      <a:pt x="9664" y="9186"/>
                      <a:pt x="9679" y="9246"/>
                      <a:pt x="9694" y="9306"/>
                    </a:cubicBezTo>
                    <a:cubicBezTo>
                      <a:pt x="9708" y="9366"/>
                      <a:pt x="9694" y="9381"/>
                      <a:pt x="9634" y="9351"/>
                    </a:cubicBezTo>
                    <a:close/>
                    <a:moveTo>
                      <a:pt x="9529" y="8559"/>
                    </a:moveTo>
                    <a:cubicBezTo>
                      <a:pt x="9559" y="8574"/>
                      <a:pt x="9589" y="8589"/>
                      <a:pt x="9589" y="8604"/>
                    </a:cubicBezTo>
                    <a:cubicBezTo>
                      <a:pt x="9574" y="8723"/>
                      <a:pt x="9619" y="8843"/>
                      <a:pt x="9634" y="8948"/>
                    </a:cubicBezTo>
                    <a:cubicBezTo>
                      <a:pt x="9649" y="8977"/>
                      <a:pt x="9649" y="9022"/>
                      <a:pt x="9604" y="9052"/>
                    </a:cubicBezTo>
                    <a:cubicBezTo>
                      <a:pt x="9574" y="9037"/>
                      <a:pt x="9574" y="8992"/>
                      <a:pt x="9559" y="8948"/>
                    </a:cubicBezTo>
                    <a:cubicBezTo>
                      <a:pt x="9544" y="8888"/>
                      <a:pt x="9559" y="8798"/>
                      <a:pt x="9484" y="8738"/>
                    </a:cubicBezTo>
                    <a:cubicBezTo>
                      <a:pt x="9455" y="8694"/>
                      <a:pt x="9529" y="8679"/>
                      <a:pt x="9514" y="8634"/>
                    </a:cubicBezTo>
                    <a:cubicBezTo>
                      <a:pt x="9484" y="8604"/>
                      <a:pt x="9469" y="8664"/>
                      <a:pt x="9440" y="8649"/>
                    </a:cubicBezTo>
                    <a:cubicBezTo>
                      <a:pt x="9440" y="8589"/>
                      <a:pt x="9514" y="8604"/>
                      <a:pt x="9529" y="8559"/>
                    </a:cubicBezTo>
                    <a:close/>
                    <a:moveTo>
                      <a:pt x="9529" y="2391"/>
                    </a:moveTo>
                    <a:lnTo>
                      <a:pt x="9529" y="2391"/>
                    </a:lnTo>
                    <a:cubicBezTo>
                      <a:pt x="9529" y="2376"/>
                      <a:pt x="9529" y="2376"/>
                      <a:pt x="9544" y="2376"/>
                    </a:cubicBezTo>
                    <a:lnTo>
                      <a:pt x="9544" y="2376"/>
                    </a:lnTo>
                    <a:lnTo>
                      <a:pt x="9544" y="2376"/>
                    </a:lnTo>
                    <a:cubicBezTo>
                      <a:pt x="9529" y="2376"/>
                      <a:pt x="9529" y="2376"/>
                      <a:pt x="9529" y="2391"/>
                    </a:cubicBezTo>
                    <a:close/>
                    <a:moveTo>
                      <a:pt x="9813" y="4198"/>
                    </a:moveTo>
                    <a:lnTo>
                      <a:pt x="9813" y="4198"/>
                    </a:lnTo>
                    <a:cubicBezTo>
                      <a:pt x="9813" y="4198"/>
                      <a:pt x="9813" y="4198"/>
                      <a:pt x="9813" y="4198"/>
                    </a:cubicBezTo>
                    <a:lnTo>
                      <a:pt x="9813" y="4198"/>
                    </a:lnTo>
                    <a:cubicBezTo>
                      <a:pt x="9813" y="4198"/>
                      <a:pt x="9813" y="4198"/>
                      <a:pt x="9813" y="4198"/>
                    </a:cubicBezTo>
                    <a:lnTo>
                      <a:pt x="9813" y="4198"/>
                    </a:lnTo>
                    <a:close/>
                    <a:moveTo>
                      <a:pt x="6990" y="6065"/>
                    </a:moveTo>
                    <a:lnTo>
                      <a:pt x="6990" y="6065"/>
                    </a:lnTo>
                    <a:lnTo>
                      <a:pt x="6990" y="6065"/>
                    </a:lnTo>
                    <a:close/>
                    <a:moveTo>
                      <a:pt x="6990" y="6065"/>
                    </a:moveTo>
                    <a:lnTo>
                      <a:pt x="6990" y="6065"/>
                    </a:lnTo>
                    <a:lnTo>
                      <a:pt x="6990" y="6065"/>
                    </a:lnTo>
                    <a:lnTo>
                      <a:pt x="6990" y="6065"/>
                    </a:lnTo>
                    <a:close/>
                    <a:moveTo>
                      <a:pt x="10157" y="11083"/>
                    </a:moveTo>
                    <a:lnTo>
                      <a:pt x="10157" y="11083"/>
                    </a:lnTo>
                    <a:lnTo>
                      <a:pt x="10157" y="11098"/>
                    </a:lnTo>
                    <a:lnTo>
                      <a:pt x="10157" y="11098"/>
                    </a:lnTo>
                    <a:lnTo>
                      <a:pt x="10157" y="11098"/>
                    </a:lnTo>
                    <a:close/>
                    <a:moveTo>
                      <a:pt x="4615" y="5169"/>
                    </a:moveTo>
                    <a:cubicBezTo>
                      <a:pt x="4645" y="5169"/>
                      <a:pt x="4675" y="5154"/>
                      <a:pt x="4675" y="5184"/>
                    </a:cubicBezTo>
                    <a:cubicBezTo>
                      <a:pt x="4675" y="5258"/>
                      <a:pt x="4705" y="5288"/>
                      <a:pt x="4780" y="5273"/>
                    </a:cubicBezTo>
                    <a:cubicBezTo>
                      <a:pt x="4780" y="5333"/>
                      <a:pt x="4735" y="5318"/>
                      <a:pt x="4735" y="5363"/>
                    </a:cubicBezTo>
                    <a:cubicBezTo>
                      <a:pt x="4765" y="5393"/>
                      <a:pt x="4810" y="5333"/>
                      <a:pt x="4839" y="5378"/>
                    </a:cubicBezTo>
                    <a:cubicBezTo>
                      <a:pt x="4810" y="5423"/>
                      <a:pt x="4765" y="5438"/>
                      <a:pt x="4720" y="5467"/>
                    </a:cubicBezTo>
                    <a:cubicBezTo>
                      <a:pt x="4690" y="5408"/>
                      <a:pt x="4690" y="5333"/>
                      <a:pt x="4630" y="5288"/>
                    </a:cubicBezTo>
                    <a:cubicBezTo>
                      <a:pt x="4600" y="5258"/>
                      <a:pt x="4615" y="5214"/>
                      <a:pt x="4615" y="5169"/>
                    </a:cubicBezTo>
                    <a:close/>
                    <a:moveTo>
                      <a:pt x="9753" y="12995"/>
                    </a:moveTo>
                    <a:cubicBezTo>
                      <a:pt x="9753" y="13025"/>
                      <a:pt x="9738" y="13055"/>
                      <a:pt x="9738" y="13070"/>
                    </a:cubicBezTo>
                    <a:cubicBezTo>
                      <a:pt x="9753" y="13055"/>
                      <a:pt x="9753" y="13025"/>
                      <a:pt x="9753" y="12995"/>
                    </a:cubicBezTo>
                    <a:close/>
                    <a:moveTo>
                      <a:pt x="6886" y="8813"/>
                    </a:moveTo>
                    <a:lnTo>
                      <a:pt x="6886" y="8813"/>
                    </a:lnTo>
                    <a:lnTo>
                      <a:pt x="6886" y="88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-782437" y="4028924"/>
                <a:ext cx="382710" cy="459913"/>
              </a:xfrm>
              <a:custGeom>
                <a:avLst/>
                <a:gdLst/>
                <a:ahLst/>
                <a:cxnLst/>
                <a:rect l="l" t="t" r="r" b="b"/>
                <a:pathLst>
                  <a:path w="10068" h="12099" extrusionOk="0">
                    <a:moveTo>
                      <a:pt x="1" y="1046"/>
                    </a:moveTo>
                    <a:cubicBezTo>
                      <a:pt x="16" y="1046"/>
                      <a:pt x="31" y="1046"/>
                      <a:pt x="31" y="1046"/>
                    </a:cubicBezTo>
                    <a:cubicBezTo>
                      <a:pt x="75" y="1121"/>
                      <a:pt x="165" y="1180"/>
                      <a:pt x="225" y="1270"/>
                    </a:cubicBezTo>
                    <a:cubicBezTo>
                      <a:pt x="240" y="1240"/>
                      <a:pt x="255" y="1210"/>
                      <a:pt x="240" y="1180"/>
                    </a:cubicBezTo>
                    <a:cubicBezTo>
                      <a:pt x="210" y="1106"/>
                      <a:pt x="225" y="1031"/>
                      <a:pt x="195" y="956"/>
                    </a:cubicBezTo>
                    <a:cubicBezTo>
                      <a:pt x="180" y="882"/>
                      <a:pt x="240" y="822"/>
                      <a:pt x="210" y="747"/>
                    </a:cubicBezTo>
                    <a:cubicBezTo>
                      <a:pt x="210" y="702"/>
                      <a:pt x="299" y="658"/>
                      <a:pt x="374" y="672"/>
                    </a:cubicBezTo>
                    <a:cubicBezTo>
                      <a:pt x="494" y="672"/>
                      <a:pt x="598" y="658"/>
                      <a:pt x="703" y="583"/>
                    </a:cubicBezTo>
                    <a:cubicBezTo>
                      <a:pt x="762" y="553"/>
                      <a:pt x="792" y="493"/>
                      <a:pt x="852" y="463"/>
                    </a:cubicBezTo>
                    <a:cubicBezTo>
                      <a:pt x="912" y="419"/>
                      <a:pt x="957" y="419"/>
                      <a:pt x="1001" y="463"/>
                    </a:cubicBezTo>
                    <a:cubicBezTo>
                      <a:pt x="1076" y="553"/>
                      <a:pt x="1076" y="568"/>
                      <a:pt x="1136" y="553"/>
                    </a:cubicBezTo>
                    <a:cubicBezTo>
                      <a:pt x="1181" y="553"/>
                      <a:pt x="1181" y="568"/>
                      <a:pt x="1196" y="598"/>
                    </a:cubicBezTo>
                    <a:cubicBezTo>
                      <a:pt x="1240" y="747"/>
                      <a:pt x="1270" y="747"/>
                      <a:pt x="1390" y="643"/>
                    </a:cubicBezTo>
                    <a:cubicBezTo>
                      <a:pt x="1390" y="628"/>
                      <a:pt x="1405" y="643"/>
                      <a:pt x="1420" y="643"/>
                    </a:cubicBezTo>
                    <a:cubicBezTo>
                      <a:pt x="1420" y="687"/>
                      <a:pt x="1390" y="702"/>
                      <a:pt x="1360" y="732"/>
                    </a:cubicBezTo>
                    <a:cubicBezTo>
                      <a:pt x="1285" y="777"/>
                      <a:pt x="1285" y="792"/>
                      <a:pt x="1345" y="852"/>
                    </a:cubicBezTo>
                    <a:cubicBezTo>
                      <a:pt x="1390" y="896"/>
                      <a:pt x="1405" y="956"/>
                      <a:pt x="1420" y="1016"/>
                    </a:cubicBezTo>
                    <a:cubicBezTo>
                      <a:pt x="1420" y="1091"/>
                      <a:pt x="1435" y="1165"/>
                      <a:pt x="1435" y="1240"/>
                    </a:cubicBezTo>
                    <a:cubicBezTo>
                      <a:pt x="1435" y="1285"/>
                      <a:pt x="1464" y="1285"/>
                      <a:pt x="1479" y="1300"/>
                    </a:cubicBezTo>
                    <a:cubicBezTo>
                      <a:pt x="1464" y="1330"/>
                      <a:pt x="1435" y="1330"/>
                      <a:pt x="1405" y="1330"/>
                    </a:cubicBezTo>
                    <a:cubicBezTo>
                      <a:pt x="1330" y="1330"/>
                      <a:pt x="1330" y="1330"/>
                      <a:pt x="1375" y="1404"/>
                    </a:cubicBezTo>
                    <a:cubicBezTo>
                      <a:pt x="1405" y="1449"/>
                      <a:pt x="1330" y="1494"/>
                      <a:pt x="1375" y="1539"/>
                    </a:cubicBezTo>
                    <a:cubicBezTo>
                      <a:pt x="1345" y="1539"/>
                      <a:pt x="1315" y="1569"/>
                      <a:pt x="1270" y="1554"/>
                    </a:cubicBezTo>
                    <a:cubicBezTo>
                      <a:pt x="1166" y="1524"/>
                      <a:pt x="1091" y="1598"/>
                      <a:pt x="1016" y="1643"/>
                    </a:cubicBezTo>
                    <a:cubicBezTo>
                      <a:pt x="986" y="1658"/>
                      <a:pt x="1016" y="1703"/>
                      <a:pt x="1001" y="1733"/>
                    </a:cubicBezTo>
                    <a:cubicBezTo>
                      <a:pt x="986" y="1748"/>
                      <a:pt x="1016" y="1748"/>
                      <a:pt x="1031" y="1763"/>
                    </a:cubicBezTo>
                    <a:cubicBezTo>
                      <a:pt x="1121" y="1808"/>
                      <a:pt x="1225" y="1823"/>
                      <a:pt x="1315" y="1852"/>
                    </a:cubicBezTo>
                    <a:cubicBezTo>
                      <a:pt x="1345" y="1867"/>
                      <a:pt x="1360" y="1882"/>
                      <a:pt x="1360" y="1912"/>
                    </a:cubicBezTo>
                    <a:cubicBezTo>
                      <a:pt x="1315" y="1927"/>
                      <a:pt x="1255" y="1957"/>
                      <a:pt x="1225" y="1882"/>
                    </a:cubicBezTo>
                    <a:cubicBezTo>
                      <a:pt x="1121" y="1867"/>
                      <a:pt x="1046" y="1763"/>
                      <a:pt x="927" y="1778"/>
                    </a:cubicBezTo>
                    <a:cubicBezTo>
                      <a:pt x="762" y="1808"/>
                      <a:pt x="658" y="1673"/>
                      <a:pt x="508" y="1643"/>
                    </a:cubicBezTo>
                    <a:cubicBezTo>
                      <a:pt x="479" y="1643"/>
                      <a:pt x="464" y="1628"/>
                      <a:pt x="464" y="1598"/>
                    </a:cubicBezTo>
                    <a:cubicBezTo>
                      <a:pt x="449" y="1569"/>
                      <a:pt x="434" y="1554"/>
                      <a:pt x="389" y="1554"/>
                    </a:cubicBezTo>
                    <a:cubicBezTo>
                      <a:pt x="374" y="1554"/>
                      <a:pt x="359" y="1539"/>
                      <a:pt x="359" y="1539"/>
                    </a:cubicBezTo>
                    <a:cubicBezTo>
                      <a:pt x="359" y="1419"/>
                      <a:pt x="225" y="1434"/>
                      <a:pt x="180" y="1360"/>
                    </a:cubicBezTo>
                    <a:cubicBezTo>
                      <a:pt x="120" y="1240"/>
                      <a:pt x="60" y="1150"/>
                      <a:pt x="1" y="1046"/>
                    </a:cubicBezTo>
                    <a:close/>
                    <a:moveTo>
                      <a:pt x="9963" y="2495"/>
                    </a:moveTo>
                    <a:lnTo>
                      <a:pt x="9918" y="2495"/>
                    </a:lnTo>
                    <a:cubicBezTo>
                      <a:pt x="9873" y="2420"/>
                      <a:pt x="9843" y="2315"/>
                      <a:pt x="9724" y="2390"/>
                    </a:cubicBezTo>
                    <a:cubicBezTo>
                      <a:pt x="9709" y="2405"/>
                      <a:pt x="9694" y="2405"/>
                      <a:pt x="9679" y="2390"/>
                    </a:cubicBezTo>
                    <a:cubicBezTo>
                      <a:pt x="9634" y="2300"/>
                      <a:pt x="9545" y="2300"/>
                      <a:pt x="9470" y="2256"/>
                    </a:cubicBezTo>
                    <a:lnTo>
                      <a:pt x="9470" y="2256"/>
                    </a:lnTo>
                    <a:cubicBezTo>
                      <a:pt x="9395" y="2181"/>
                      <a:pt x="9306" y="2106"/>
                      <a:pt x="9276" y="1987"/>
                    </a:cubicBezTo>
                    <a:cubicBezTo>
                      <a:pt x="9276" y="1942"/>
                      <a:pt x="9261" y="1897"/>
                      <a:pt x="9216" y="1852"/>
                    </a:cubicBezTo>
                    <a:cubicBezTo>
                      <a:pt x="9171" y="1808"/>
                      <a:pt x="9156" y="1748"/>
                      <a:pt x="9186" y="1688"/>
                    </a:cubicBezTo>
                    <a:cubicBezTo>
                      <a:pt x="9201" y="1628"/>
                      <a:pt x="9201" y="1584"/>
                      <a:pt x="9171" y="1524"/>
                    </a:cubicBezTo>
                    <a:cubicBezTo>
                      <a:pt x="9156" y="1479"/>
                      <a:pt x="9156" y="1434"/>
                      <a:pt x="9156" y="1389"/>
                    </a:cubicBezTo>
                    <a:cubicBezTo>
                      <a:pt x="9231" y="1360"/>
                      <a:pt x="9306" y="1300"/>
                      <a:pt x="9365" y="1255"/>
                    </a:cubicBezTo>
                    <a:cubicBezTo>
                      <a:pt x="9380" y="1240"/>
                      <a:pt x="9395" y="1240"/>
                      <a:pt x="9395" y="1240"/>
                    </a:cubicBezTo>
                    <a:cubicBezTo>
                      <a:pt x="9410" y="1121"/>
                      <a:pt x="9530" y="1135"/>
                      <a:pt x="9604" y="1091"/>
                    </a:cubicBezTo>
                    <a:cubicBezTo>
                      <a:pt x="9619" y="1076"/>
                      <a:pt x="9664" y="1076"/>
                      <a:pt x="9664" y="1046"/>
                    </a:cubicBezTo>
                    <a:cubicBezTo>
                      <a:pt x="9649" y="956"/>
                      <a:pt x="9709" y="941"/>
                      <a:pt x="9769" y="926"/>
                    </a:cubicBezTo>
                    <a:cubicBezTo>
                      <a:pt x="9828" y="911"/>
                      <a:pt x="9799" y="852"/>
                      <a:pt x="9843" y="837"/>
                    </a:cubicBezTo>
                    <a:cubicBezTo>
                      <a:pt x="9799" y="822"/>
                      <a:pt x="9769" y="852"/>
                      <a:pt x="9754" y="822"/>
                    </a:cubicBezTo>
                    <a:cubicBezTo>
                      <a:pt x="9724" y="762"/>
                      <a:pt x="9799" y="747"/>
                      <a:pt x="9799" y="702"/>
                    </a:cubicBezTo>
                    <a:cubicBezTo>
                      <a:pt x="9754" y="672"/>
                      <a:pt x="9724" y="643"/>
                      <a:pt x="9724" y="583"/>
                    </a:cubicBezTo>
                    <a:cubicBezTo>
                      <a:pt x="9724" y="508"/>
                      <a:pt x="9664" y="463"/>
                      <a:pt x="9649" y="389"/>
                    </a:cubicBezTo>
                    <a:cubicBezTo>
                      <a:pt x="9649" y="374"/>
                      <a:pt x="9619" y="359"/>
                      <a:pt x="9589" y="374"/>
                    </a:cubicBezTo>
                    <a:cubicBezTo>
                      <a:pt x="9575" y="374"/>
                      <a:pt x="9530" y="389"/>
                      <a:pt x="9530" y="344"/>
                    </a:cubicBezTo>
                    <a:cubicBezTo>
                      <a:pt x="9515" y="314"/>
                      <a:pt x="9545" y="299"/>
                      <a:pt x="9560" y="269"/>
                    </a:cubicBezTo>
                    <a:cubicBezTo>
                      <a:pt x="9575" y="269"/>
                      <a:pt x="9575" y="269"/>
                      <a:pt x="9589" y="269"/>
                    </a:cubicBezTo>
                    <a:cubicBezTo>
                      <a:pt x="9649" y="284"/>
                      <a:pt x="9694" y="329"/>
                      <a:pt x="9739" y="389"/>
                    </a:cubicBezTo>
                    <a:cubicBezTo>
                      <a:pt x="9828" y="508"/>
                      <a:pt x="9903" y="643"/>
                      <a:pt x="9963" y="777"/>
                    </a:cubicBezTo>
                    <a:cubicBezTo>
                      <a:pt x="9978" y="807"/>
                      <a:pt x="9978" y="837"/>
                      <a:pt x="9978" y="867"/>
                    </a:cubicBezTo>
                    <a:cubicBezTo>
                      <a:pt x="9963" y="986"/>
                      <a:pt x="10008" y="1091"/>
                      <a:pt x="10038" y="1210"/>
                    </a:cubicBezTo>
                    <a:cubicBezTo>
                      <a:pt x="10052" y="1240"/>
                      <a:pt x="10052" y="1285"/>
                      <a:pt x="10038" y="1330"/>
                    </a:cubicBezTo>
                    <a:cubicBezTo>
                      <a:pt x="10023" y="1389"/>
                      <a:pt x="10067" y="1434"/>
                      <a:pt x="10052" y="1494"/>
                    </a:cubicBezTo>
                    <a:cubicBezTo>
                      <a:pt x="10023" y="1673"/>
                      <a:pt x="10052" y="1867"/>
                      <a:pt x="9993" y="2047"/>
                    </a:cubicBezTo>
                    <a:cubicBezTo>
                      <a:pt x="9948" y="2181"/>
                      <a:pt x="9963" y="2345"/>
                      <a:pt x="9963" y="2495"/>
                    </a:cubicBezTo>
                    <a:close/>
                    <a:moveTo>
                      <a:pt x="9978" y="9813"/>
                    </a:moveTo>
                    <a:cubicBezTo>
                      <a:pt x="9918" y="9783"/>
                      <a:pt x="9858" y="9739"/>
                      <a:pt x="9799" y="9813"/>
                    </a:cubicBezTo>
                    <a:cubicBezTo>
                      <a:pt x="9784" y="9843"/>
                      <a:pt x="9739" y="9858"/>
                      <a:pt x="9724" y="9813"/>
                    </a:cubicBezTo>
                    <a:cubicBezTo>
                      <a:pt x="9694" y="9768"/>
                      <a:pt x="9649" y="9768"/>
                      <a:pt x="9604" y="9753"/>
                    </a:cubicBezTo>
                    <a:cubicBezTo>
                      <a:pt x="9455" y="9739"/>
                      <a:pt x="9336" y="9634"/>
                      <a:pt x="9231" y="9529"/>
                    </a:cubicBezTo>
                    <a:cubicBezTo>
                      <a:pt x="9201" y="9500"/>
                      <a:pt x="9141" y="9485"/>
                      <a:pt x="9141" y="9425"/>
                    </a:cubicBezTo>
                    <a:cubicBezTo>
                      <a:pt x="9067" y="9320"/>
                      <a:pt x="9007" y="9201"/>
                      <a:pt x="9007" y="9051"/>
                    </a:cubicBezTo>
                    <a:cubicBezTo>
                      <a:pt x="8992" y="9051"/>
                      <a:pt x="8992" y="9022"/>
                      <a:pt x="8992" y="9007"/>
                    </a:cubicBezTo>
                    <a:cubicBezTo>
                      <a:pt x="8947" y="8962"/>
                      <a:pt x="9007" y="8917"/>
                      <a:pt x="8962" y="8872"/>
                    </a:cubicBezTo>
                    <a:cubicBezTo>
                      <a:pt x="8887" y="8768"/>
                      <a:pt x="8962" y="8678"/>
                      <a:pt x="8977" y="8574"/>
                    </a:cubicBezTo>
                    <a:cubicBezTo>
                      <a:pt x="8977" y="8544"/>
                      <a:pt x="9007" y="8544"/>
                      <a:pt x="9022" y="8544"/>
                    </a:cubicBezTo>
                    <a:cubicBezTo>
                      <a:pt x="9082" y="8514"/>
                      <a:pt x="9126" y="8499"/>
                      <a:pt x="9186" y="8484"/>
                    </a:cubicBezTo>
                    <a:cubicBezTo>
                      <a:pt x="9261" y="8439"/>
                      <a:pt x="9306" y="8379"/>
                      <a:pt x="9321" y="8290"/>
                    </a:cubicBezTo>
                    <a:cubicBezTo>
                      <a:pt x="9336" y="8170"/>
                      <a:pt x="9350" y="8200"/>
                      <a:pt x="9455" y="8140"/>
                    </a:cubicBezTo>
                    <a:cubicBezTo>
                      <a:pt x="9560" y="8081"/>
                      <a:pt x="9664" y="8140"/>
                      <a:pt x="9769" y="8140"/>
                    </a:cubicBezTo>
                    <a:cubicBezTo>
                      <a:pt x="9828" y="8140"/>
                      <a:pt x="9828" y="8125"/>
                      <a:pt x="9843" y="8081"/>
                    </a:cubicBezTo>
                    <a:cubicBezTo>
                      <a:pt x="9858" y="8096"/>
                      <a:pt x="9873" y="8111"/>
                      <a:pt x="9873" y="8125"/>
                    </a:cubicBezTo>
                    <a:cubicBezTo>
                      <a:pt x="9873" y="8260"/>
                      <a:pt x="9933" y="8379"/>
                      <a:pt x="9918" y="8514"/>
                    </a:cubicBezTo>
                    <a:cubicBezTo>
                      <a:pt x="9903" y="8618"/>
                      <a:pt x="9978" y="8678"/>
                      <a:pt x="9978" y="8768"/>
                    </a:cubicBezTo>
                    <a:cubicBezTo>
                      <a:pt x="9963" y="8872"/>
                      <a:pt x="9978" y="8962"/>
                      <a:pt x="10008" y="9051"/>
                    </a:cubicBezTo>
                    <a:cubicBezTo>
                      <a:pt x="10023" y="9141"/>
                      <a:pt x="10008" y="9246"/>
                      <a:pt x="10023" y="9335"/>
                    </a:cubicBezTo>
                    <a:cubicBezTo>
                      <a:pt x="10023" y="9425"/>
                      <a:pt x="10008" y="9529"/>
                      <a:pt x="10052" y="9619"/>
                    </a:cubicBezTo>
                    <a:cubicBezTo>
                      <a:pt x="9993" y="9679"/>
                      <a:pt x="10038" y="9753"/>
                      <a:pt x="9978" y="9813"/>
                    </a:cubicBezTo>
                    <a:close/>
                    <a:moveTo>
                      <a:pt x="9888" y="11755"/>
                    </a:moveTo>
                    <a:cubicBezTo>
                      <a:pt x="9888" y="11710"/>
                      <a:pt x="9888" y="11665"/>
                      <a:pt x="9888" y="11635"/>
                    </a:cubicBezTo>
                    <a:cubicBezTo>
                      <a:pt x="9799" y="11680"/>
                      <a:pt x="9739" y="11770"/>
                      <a:pt x="9649" y="11815"/>
                    </a:cubicBezTo>
                    <a:cubicBezTo>
                      <a:pt x="9634" y="11830"/>
                      <a:pt x="9619" y="11844"/>
                      <a:pt x="9634" y="11859"/>
                    </a:cubicBezTo>
                    <a:cubicBezTo>
                      <a:pt x="9664" y="11979"/>
                      <a:pt x="9530" y="12009"/>
                      <a:pt x="9500" y="12083"/>
                    </a:cubicBezTo>
                    <a:cubicBezTo>
                      <a:pt x="9500" y="12083"/>
                      <a:pt x="9470" y="12098"/>
                      <a:pt x="9455" y="12098"/>
                    </a:cubicBezTo>
                    <a:cubicBezTo>
                      <a:pt x="9380" y="12069"/>
                      <a:pt x="9291" y="12098"/>
                      <a:pt x="9216" y="12054"/>
                    </a:cubicBezTo>
                    <a:cubicBezTo>
                      <a:pt x="9126" y="11994"/>
                      <a:pt x="9052" y="11949"/>
                      <a:pt x="8962" y="11904"/>
                    </a:cubicBezTo>
                    <a:cubicBezTo>
                      <a:pt x="8947" y="11889"/>
                      <a:pt x="8932" y="11889"/>
                      <a:pt x="8917" y="11874"/>
                    </a:cubicBezTo>
                    <a:cubicBezTo>
                      <a:pt x="8902" y="11725"/>
                      <a:pt x="8843" y="11576"/>
                      <a:pt x="8887" y="11426"/>
                    </a:cubicBezTo>
                    <a:cubicBezTo>
                      <a:pt x="8902" y="11337"/>
                      <a:pt x="8962" y="11277"/>
                      <a:pt x="9052" y="11247"/>
                    </a:cubicBezTo>
                    <a:cubicBezTo>
                      <a:pt x="9097" y="11232"/>
                      <a:pt x="9141" y="11232"/>
                      <a:pt x="9156" y="11157"/>
                    </a:cubicBezTo>
                    <a:cubicBezTo>
                      <a:pt x="9171" y="11128"/>
                      <a:pt x="9246" y="11142"/>
                      <a:pt x="9231" y="11068"/>
                    </a:cubicBezTo>
                    <a:cubicBezTo>
                      <a:pt x="9231" y="11008"/>
                      <a:pt x="9306" y="11038"/>
                      <a:pt x="9321" y="10993"/>
                    </a:cubicBezTo>
                    <a:cubicBezTo>
                      <a:pt x="9350" y="10948"/>
                      <a:pt x="9365" y="10963"/>
                      <a:pt x="9395" y="10978"/>
                    </a:cubicBezTo>
                    <a:cubicBezTo>
                      <a:pt x="9440" y="10993"/>
                      <a:pt x="9470" y="10978"/>
                      <a:pt x="9500" y="10948"/>
                    </a:cubicBezTo>
                    <a:cubicBezTo>
                      <a:pt x="9575" y="10918"/>
                      <a:pt x="9649" y="10933"/>
                      <a:pt x="9724" y="10948"/>
                    </a:cubicBezTo>
                    <a:cubicBezTo>
                      <a:pt x="9799" y="10978"/>
                      <a:pt x="9873" y="11008"/>
                      <a:pt x="9903" y="11083"/>
                    </a:cubicBezTo>
                    <a:cubicBezTo>
                      <a:pt x="9903" y="11128"/>
                      <a:pt x="9918" y="11172"/>
                      <a:pt x="9993" y="11172"/>
                    </a:cubicBezTo>
                    <a:cubicBezTo>
                      <a:pt x="9993" y="11187"/>
                      <a:pt x="9993" y="11187"/>
                      <a:pt x="9993" y="11202"/>
                    </a:cubicBezTo>
                    <a:cubicBezTo>
                      <a:pt x="9918" y="11247"/>
                      <a:pt x="10008" y="11232"/>
                      <a:pt x="10008" y="11247"/>
                    </a:cubicBezTo>
                    <a:cubicBezTo>
                      <a:pt x="9978" y="11352"/>
                      <a:pt x="10023" y="11471"/>
                      <a:pt x="9933" y="11561"/>
                    </a:cubicBezTo>
                    <a:cubicBezTo>
                      <a:pt x="9963" y="11620"/>
                      <a:pt x="9948" y="11680"/>
                      <a:pt x="9933" y="11725"/>
                    </a:cubicBezTo>
                    <a:cubicBezTo>
                      <a:pt x="9918" y="11755"/>
                      <a:pt x="9918" y="11755"/>
                      <a:pt x="9888" y="11755"/>
                    </a:cubicBezTo>
                    <a:close/>
                    <a:moveTo>
                      <a:pt x="8768" y="5586"/>
                    </a:moveTo>
                    <a:cubicBezTo>
                      <a:pt x="8798" y="5661"/>
                      <a:pt x="8887" y="5691"/>
                      <a:pt x="8947" y="5751"/>
                    </a:cubicBezTo>
                    <a:cubicBezTo>
                      <a:pt x="8887" y="5766"/>
                      <a:pt x="8873" y="5781"/>
                      <a:pt x="8902" y="5855"/>
                    </a:cubicBezTo>
                    <a:cubicBezTo>
                      <a:pt x="8947" y="5945"/>
                      <a:pt x="9007" y="6049"/>
                      <a:pt x="9007" y="6154"/>
                    </a:cubicBezTo>
                    <a:cubicBezTo>
                      <a:pt x="9007" y="6184"/>
                      <a:pt x="9007" y="6229"/>
                      <a:pt x="9022" y="6258"/>
                    </a:cubicBezTo>
                    <a:cubicBezTo>
                      <a:pt x="9022" y="6288"/>
                      <a:pt x="8962" y="6333"/>
                      <a:pt x="9037" y="6348"/>
                    </a:cubicBezTo>
                    <a:cubicBezTo>
                      <a:pt x="9037" y="6363"/>
                      <a:pt x="9037" y="6378"/>
                      <a:pt x="9022" y="6378"/>
                    </a:cubicBezTo>
                    <a:cubicBezTo>
                      <a:pt x="9022" y="6393"/>
                      <a:pt x="9007" y="6408"/>
                      <a:pt x="8992" y="6408"/>
                    </a:cubicBezTo>
                    <a:cubicBezTo>
                      <a:pt x="8947" y="6438"/>
                      <a:pt x="9037" y="6557"/>
                      <a:pt x="8917" y="6557"/>
                    </a:cubicBezTo>
                    <a:cubicBezTo>
                      <a:pt x="8858" y="6557"/>
                      <a:pt x="8843" y="6632"/>
                      <a:pt x="8783" y="6647"/>
                    </a:cubicBezTo>
                    <a:cubicBezTo>
                      <a:pt x="8723" y="6662"/>
                      <a:pt x="8723" y="6721"/>
                      <a:pt x="8708" y="6766"/>
                    </a:cubicBezTo>
                    <a:cubicBezTo>
                      <a:pt x="8708" y="6796"/>
                      <a:pt x="8693" y="6826"/>
                      <a:pt x="8678" y="6811"/>
                    </a:cubicBezTo>
                    <a:cubicBezTo>
                      <a:pt x="8619" y="6781"/>
                      <a:pt x="8619" y="6796"/>
                      <a:pt x="8589" y="6841"/>
                    </a:cubicBezTo>
                    <a:cubicBezTo>
                      <a:pt x="8574" y="6871"/>
                      <a:pt x="8529" y="6856"/>
                      <a:pt x="8529" y="6916"/>
                    </a:cubicBezTo>
                    <a:cubicBezTo>
                      <a:pt x="8529" y="6990"/>
                      <a:pt x="8439" y="6990"/>
                      <a:pt x="8395" y="7005"/>
                    </a:cubicBezTo>
                    <a:cubicBezTo>
                      <a:pt x="8380" y="7020"/>
                      <a:pt x="8365" y="7005"/>
                      <a:pt x="8350" y="7020"/>
                    </a:cubicBezTo>
                    <a:cubicBezTo>
                      <a:pt x="8275" y="7065"/>
                      <a:pt x="8245" y="7065"/>
                      <a:pt x="8185" y="7050"/>
                    </a:cubicBezTo>
                    <a:cubicBezTo>
                      <a:pt x="8171" y="7050"/>
                      <a:pt x="8156" y="7050"/>
                      <a:pt x="8156" y="7050"/>
                    </a:cubicBezTo>
                    <a:cubicBezTo>
                      <a:pt x="8141" y="7095"/>
                      <a:pt x="8141" y="7155"/>
                      <a:pt x="8066" y="7155"/>
                    </a:cubicBezTo>
                    <a:cubicBezTo>
                      <a:pt x="7991" y="7140"/>
                      <a:pt x="7902" y="7199"/>
                      <a:pt x="7842" y="7095"/>
                    </a:cubicBezTo>
                    <a:cubicBezTo>
                      <a:pt x="7827" y="7065"/>
                      <a:pt x="7812" y="7050"/>
                      <a:pt x="7782" y="7050"/>
                    </a:cubicBezTo>
                    <a:cubicBezTo>
                      <a:pt x="7708" y="7065"/>
                      <a:pt x="7648" y="7020"/>
                      <a:pt x="7618" y="6960"/>
                    </a:cubicBezTo>
                    <a:cubicBezTo>
                      <a:pt x="7603" y="6916"/>
                      <a:pt x="7558" y="6886"/>
                      <a:pt x="7513" y="6871"/>
                    </a:cubicBezTo>
                    <a:cubicBezTo>
                      <a:pt x="7454" y="6826"/>
                      <a:pt x="7424" y="6736"/>
                      <a:pt x="7364" y="6677"/>
                    </a:cubicBezTo>
                    <a:cubicBezTo>
                      <a:pt x="7319" y="6647"/>
                      <a:pt x="7394" y="6632"/>
                      <a:pt x="7394" y="6602"/>
                    </a:cubicBezTo>
                    <a:cubicBezTo>
                      <a:pt x="7394" y="6557"/>
                      <a:pt x="7394" y="6527"/>
                      <a:pt x="7334" y="6557"/>
                    </a:cubicBezTo>
                    <a:cubicBezTo>
                      <a:pt x="7319" y="6557"/>
                      <a:pt x="7274" y="6587"/>
                      <a:pt x="7304" y="6512"/>
                    </a:cubicBezTo>
                    <a:cubicBezTo>
                      <a:pt x="7334" y="6438"/>
                      <a:pt x="7334" y="6348"/>
                      <a:pt x="7304" y="6258"/>
                    </a:cubicBezTo>
                    <a:cubicBezTo>
                      <a:pt x="7274" y="6214"/>
                      <a:pt x="7259" y="6169"/>
                      <a:pt x="7334" y="6154"/>
                    </a:cubicBezTo>
                    <a:cubicBezTo>
                      <a:pt x="7379" y="6139"/>
                      <a:pt x="7364" y="6109"/>
                      <a:pt x="7349" y="6079"/>
                    </a:cubicBezTo>
                    <a:cubicBezTo>
                      <a:pt x="7334" y="6064"/>
                      <a:pt x="7304" y="6064"/>
                      <a:pt x="7304" y="6034"/>
                    </a:cubicBezTo>
                    <a:cubicBezTo>
                      <a:pt x="7334" y="6019"/>
                      <a:pt x="7364" y="6049"/>
                      <a:pt x="7379" y="6019"/>
                    </a:cubicBezTo>
                    <a:cubicBezTo>
                      <a:pt x="7364" y="5990"/>
                      <a:pt x="7319" y="6019"/>
                      <a:pt x="7304" y="5990"/>
                    </a:cubicBezTo>
                    <a:cubicBezTo>
                      <a:pt x="7349" y="5900"/>
                      <a:pt x="7439" y="5915"/>
                      <a:pt x="7513" y="5885"/>
                    </a:cubicBezTo>
                    <a:cubicBezTo>
                      <a:pt x="7543" y="5885"/>
                      <a:pt x="7573" y="5900"/>
                      <a:pt x="7573" y="5885"/>
                    </a:cubicBezTo>
                    <a:cubicBezTo>
                      <a:pt x="7603" y="5781"/>
                      <a:pt x="7678" y="5810"/>
                      <a:pt x="7752" y="5781"/>
                    </a:cubicBezTo>
                    <a:cubicBezTo>
                      <a:pt x="7827" y="5766"/>
                      <a:pt x="7887" y="5691"/>
                      <a:pt x="7902" y="5601"/>
                    </a:cubicBezTo>
                    <a:cubicBezTo>
                      <a:pt x="7917" y="5542"/>
                      <a:pt x="7932" y="5497"/>
                      <a:pt x="8006" y="5467"/>
                    </a:cubicBezTo>
                    <a:cubicBezTo>
                      <a:pt x="8051" y="5452"/>
                      <a:pt x="8096" y="5422"/>
                      <a:pt x="8156" y="5437"/>
                    </a:cubicBezTo>
                    <a:cubicBezTo>
                      <a:pt x="8320" y="5437"/>
                      <a:pt x="8484" y="5467"/>
                      <a:pt x="8634" y="5542"/>
                    </a:cubicBezTo>
                    <a:cubicBezTo>
                      <a:pt x="8678" y="5571"/>
                      <a:pt x="8723" y="5601"/>
                      <a:pt x="8768" y="5586"/>
                    </a:cubicBezTo>
                    <a:lnTo>
                      <a:pt x="8768" y="5586"/>
                    </a:lnTo>
                    <a:close/>
                    <a:moveTo>
                      <a:pt x="4571" y="3690"/>
                    </a:moveTo>
                    <a:cubicBezTo>
                      <a:pt x="4571" y="3660"/>
                      <a:pt x="4571" y="3645"/>
                      <a:pt x="4586" y="3630"/>
                    </a:cubicBezTo>
                    <a:cubicBezTo>
                      <a:pt x="4661" y="3555"/>
                      <a:pt x="4661" y="3570"/>
                      <a:pt x="4676" y="3465"/>
                    </a:cubicBezTo>
                    <a:cubicBezTo>
                      <a:pt x="4691" y="3436"/>
                      <a:pt x="4691" y="3421"/>
                      <a:pt x="4705" y="3421"/>
                    </a:cubicBezTo>
                    <a:cubicBezTo>
                      <a:pt x="4765" y="3406"/>
                      <a:pt x="4795" y="3361"/>
                      <a:pt x="4825" y="3316"/>
                    </a:cubicBezTo>
                    <a:cubicBezTo>
                      <a:pt x="4840" y="3301"/>
                      <a:pt x="4840" y="3286"/>
                      <a:pt x="4870" y="3301"/>
                    </a:cubicBezTo>
                    <a:cubicBezTo>
                      <a:pt x="4900" y="3316"/>
                      <a:pt x="4915" y="3346"/>
                      <a:pt x="4885" y="3361"/>
                    </a:cubicBezTo>
                    <a:cubicBezTo>
                      <a:pt x="4840" y="3421"/>
                      <a:pt x="4885" y="3451"/>
                      <a:pt x="4929" y="3465"/>
                    </a:cubicBezTo>
                    <a:cubicBezTo>
                      <a:pt x="4974" y="3480"/>
                      <a:pt x="5019" y="3510"/>
                      <a:pt x="5094" y="3495"/>
                    </a:cubicBezTo>
                    <a:cubicBezTo>
                      <a:pt x="5154" y="3465"/>
                      <a:pt x="5198" y="3540"/>
                      <a:pt x="5213" y="3570"/>
                    </a:cubicBezTo>
                    <a:cubicBezTo>
                      <a:pt x="5273" y="3645"/>
                      <a:pt x="5318" y="3645"/>
                      <a:pt x="5392" y="3600"/>
                    </a:cubicBezTo>
                    <a:cubicBezTo>
                      <a:pt x="5422" y="3749"/>
                      <a:pt x="5542" y="3809"/>
                      <a:pt x="5631" y="3884"/>
                    </a:cubicBezTo>
                    <a:cubicBezTo>
                      <a:pt x="5661" y="3914"/>
                      <a:pt x="5676" y="3914"/>
                      <a:pt x="5706" y="3914"/>
                    </a:cubicBezTo>
                    <a:cubicBezTo>
                      <a:pt x="5736" y="3914"/>
                      <a:pt x="5766" y="3914"/>
                      <a:pt x="5766" y="3943"/>
                    </a:cubicBezTo>
                    <a:cubicBezTo>
                      <a:pt x="5781" y="3973"/>
                      <a:pt x="5766" y="4018"/>
                      <a:pt x="5736" y="4018"/>
                    </a:cubicBezTo>
                    <a:cubicBezTo>
                      <a:pt x="5661" y="4033"/>
                      <a:pt x="5706" y="4078"/>
                      <a:pt x="5706" y="4108"/>
                    </a:cubicBezTo>
                    <a:cubicBezTo>
                      <a:pt x="5706" y="4153"/>
                      <a:pt x="5706" y="4197"/>
                      <a:pt x="5736" y="4227"/>
                    </a:cubicBezTo>
                    <a:cubicBezTo>
                      <a:pt x="5781" y="4287"/>
                      <a:pt x="5781" y="4347"/>
                      <a:pt x="5751" y="4406"/>
                    </a:cubicBezTo>
                    <a:cubicBezTo>
                      <a:pt x="5781" y="4451"/>
                      <a:pt x="5826" y="4421"/>
                      <a:pt x="5856" y="4436"/>
                    </a:cubicBezTo>
                    <a:cubicBezTo>
                      <a:pt x="5826" y="4466"/>
                      <a:pt x="5811" y="4496"/>
                      <a:pt x="5826" y="4541"/>
                    </a:cubicBezTo>
                    <a:cubicBezTo>
                      <a:pt x="5736" y="4780"/>
                      <a:pt x="5542" y="4929"/>
                      <a:pt x="5348" y="5093"/>
                    </a:cubicBezTo>
                    <a:cubicBezTo>
                      <a:pt x="5228" y="5108"/>
                      <a:pt x="5124" y="5138"/>
                      <a:pt x="5064" y="5273"/>
                    </a:cubicBezTo>
                    <a:cubicBezTo>
                      <a:pt x="5064" y="5288"/>
                      <a:pt x="5049" y="5288"/>
                      <a:pt x="5049" y="5303"/>
                    </a:cubicBezTo>
                    <a:cubicBezTo>
                      <a:pt x="4900" y="5288"/>
                      <a:pt x="4855" y="5392"/>
                      <a:pt x="4840" y="5512"/>
                    </a:cubicBezTo>
                    <a:cubicBezTo>
                      <a:pt x="4795" y="5497"/>
                      <a:pt x="4676" y="5407"/>
                      <a:pt x="4661" y="5377"/>
                    </a:cubicBezTo>
                    <a:cubicBezTo>
                      <a:pt x="4661" y="5362"/>
                      <a:pt x="4631" y="5377"/>
                      <a:pt x="4616" y="5362"/>
                    </a:cubicBezTo>
                    <a:cubicBezTo>
                      <a:pt x="4601" y="5362"/>
                      <a:pt x="4601" y="5347"/>
                      <a:pt x="4601" y="5332"/>
                    </a:cubicBezTo>
                    <a:cubicBezTo>
                      <a:pt x="4616" y="5303"/>
                      <a:pt x="4676" y="5288"/>
                      <a:pt x="4601" y="5228"/>
                    </a:cubicBezTo>
                    <a:cubicBezTo>
                      <a:pt x="4556" y="5183"/>
                      <a:pt x="4541" y="5093"/>
                      <a:pt x="4496" y="5034"/>
                    </a:cubicBezTo>
                    <a:cubicBezTo>
                      <a:pt x="4481" y="5019"/>
                      <a:pt x="4466" y="5019"/>
                      <a:pt x="4466" y="5004"/>
                    </a:cubicBezTo>
                    <a:cubicBezTo>
                      <a:pt x="4422" y="4780"/>
                      <a:pt x="4302" y="4601"/>
                      <a:pt x="4228" y="4391"/>
                    </a:cubicBezTo>
                    <a:cubicBezTo>
                      <a:pt x="4198" y="4257"/>
                      <a:pt x="4138" y="4138"/>
                      <a:pt x="4168" y="3988"/>
                    </a:cubicBezTo>
                    <a:cubicBezTo>
                      <a:pt x="4183" y="3973"/>
                      <a:pt x="4168" y="3958"/>
                      <a:pt x="4153" y="3943"/>
                    </a:cubicBezTo>
                    <a:cubicBezTo>
                      <a:pt x="4138" y="3899"/>
                      <a:pt x="4153" y="3854"/>
                      <a:pt x="4198" y="3839"/>
                    </a:cubicBezTo>
                    <a:cubicBezTo>
                      <a:pt x="4302" y="3869"/>
                      <a:pt x="4392" y="3854"/>
                      <a:pt x="4466" y="3764"/>
                    </a:cubicBezTo>
                    <a:cubicBezTo>
                      <a:pt x="4496" y="3734"/>
                      <a:pt x="4556" y="3734"/>
                      <a:pt x="4571" y="3690"/>
                    </a:cubicBezTo>
                    <a:close/>
                    <a:moveTo>
                      <a:pt x="7259" y="3062"/>
                    </a:moveTo>
                    <a:cubicBezTo>
                      <a:pt x="7259" y="3002"/>
                      <a:pt x="7319" y="3002"/>
                      <a:pt x="7304" y="2958"/>
                    </a:cubicBezTo>
                    <a:cubicBezTo>
                      <a:pt x="7259" y="2958"/>
                      <a:pt x="7215" y="2928"/>
                      <a:pt x="7170" y="2973"/>
                    </a:cubicBezTo>
                    <a:cubicBezTo>
                      <a:pt x="7125" y="3047"/>
                      <a:pt x="7035" y="3047"/>
                      <a:pt x="6976" y="3002"/>
                    </a:cubicBezTo>
                    <a:cubicBezTo>
                      <a:pt x="6916" y="2973"/>
                      <a:pt x="6856" y="3017"/>
                      <a:pt x="6796" y="2973"/>
                    </a:cubicBezTo>
                    <a:cubicBezTo>
                      <a:pt x="6782" y="2958"/>
                      <a:pt x="6782" y="3017"/>
                      <a:pt x="6752" y="3032"/>
                    </a:cubicBezTo>
                    <a:cubicBezTo>
                      <a:pt x="6677" y="3002"/>
                      <a:pt x="6677" y="2838"/>
                      <a:pt x="6557" y="2928"/>
                    </a:cubicBezTo>
                    <a:cubicBezTo>
                      <a:pt x="6513" y="2898"/>
                      <a:pt x="6528" y="2853"/>
                      <a:pt x="6498" y="2823"/>
                    </a:cubicBezTo>
                    <a:cubicBezTo>
                      <a:pt x="6468" y="2793"/>
                      <a:pt x="6423" y="2793"/>
                      <a:pt x="6393" y="2763"/>
                    </a:cubicBezTo>
                    <a:cubicBezTo>
                      <a:pt x="6289" y="2704"/>
                      <a:pt x="6214" y="2614"/>
                      <a:pt x="6124" y="2539"/>
                    </a:cubicBezTo>
                    <a:cubicBezTo>
                      <a:pt x="6109" y="2510"/>
                      <a:pt x="6124" y="2510"/>
                      <a:pt x="6124" y="2495"/>
                    </a:cubicBezTo>
                    <a:cubicBezTo>
                      <a:pt x="6139" y="2480"/>
                      <a:pt x="6139" y="2450"/>
                      <a:pt x="6139" y="2450"/>
                    </a:cubicBezTo>
                    <a:cubicBezTo>
                      <a:pt x="6050" y="2420"/>
                      <a:pt x="6094" y="2315"/>
                      <a:pt x="6050" y="2271"/>
                    </a:cubicBezTo>
                    <a:cubicBezTo>
                      <a:pt x="5960" y="2166"/>
                      <a:pt x="6005" y="2047"/>
                      <a:pt x="5975" y="1927"/>
                    </a:cubicBezTo>
                    <a:cubicBezTo>
                      <a:pt x="5975" y="1882"/>
                      <a:pt x="5990" y="1852"/>
                      <a:pt x="6035" y="1852"/>
                    </a:cubicBezTo>
                    <a:cubicBezTo>
                      <a:pt x="6065" y="1852"/>
                      <a:pt x="6080" y="1837"/>
                      <a:pt x="6094" y="1823"/>
                    </a:cubicBezTo>
                    <a:cubicBezTo>
                      <a:pt x="6169" y="1688"/>
                      <a:pt x="6319" y="1658"/>
                      <a:pt x="6438" y="1569"/>
                    </a:cubicBezTo>
                    <a:cubicBezTo>
                      <a:pt x="6483" y="1539"/>
                      <a:pt x="6513" y="1509"/>
                      <a:pt x="6528" y="1464"/>
                    </a:cubicBezTo>
                    <a:cubicBezTo>
                      <a:pt x="6543" y="1419"/>
                      <a:pt x="6557" y="1419"/>
                      <a:pt x="6602" y="1404"/>
                    </a:cubicBezTo>
                    <a:cubicBezTo>
                      <a:pt x="6677" y="1389"/>
                      <a:pt x="6767" y="1374"/>
                      <a:pt x="6811" y="1270"/>
                    </a:cubicBezTo>
                    <a:cubicBezTo>
                      <a:pt x="6811" y="1255"/>
                      <a:pt x="6841" y="1225"/>
                      <a:pt x="6871" y="1225"/>
                    </a:cubicBezTo>
                    <a:cubicBezTo>
                      <a:pt x="6916" y="1225"/>
                      <a:pt x="6946" y="1195"/>
                      <a:pt x="6961" y="1165"/>
                    </a:cubicBezTo>
                    <a:cubicBezTo>
                      <a:pt x="6976" y="1091"/>
                      <a:pt x="7035" y="1076"/>
                      <a:pt x="7095" y="1061"/>
                    </a:cubicBezTo>
                    <a:cubicBezTo>
                      <a:pt x="7125" y="1061"/>
                      <a:pt x="7155" y="1076"/>
                      <a:pt x="7170" y="1031"/>
                    </a:cubicBezTo>
                    <a:cubicBezTo>
                      <a:pt x="7185" y="1001"/>
                      <a:pt x="7200" y="1001"/>
                      <a:pt x="7200" y="1031"/>
                    </a:cubicBezTo>
                    <a:cubicBezTo>
                      <a:pt x="7200" y="1076"/>
                      <a:pt x="7304" y="1031"/>
                      <a:pt x="7274" y="1106"/>
                    </a:cubicBezTo>
                    <a:cubicBezTo>
                      <a:pt x="7274" y="1121"/>
                      <a:pt x="7289" y="1121"/>
                      <a:pt x="7304" y="1121"/>
                    </a:cubicBezTo>
                    <a:cubicBezTo>
                      <a:pt x="7424" y="1135"/>
                      <a:pt x="7513" y="1195"/>
                      <a:pt x="7558" y="1300"/>
                    </a:cubicBezTo>
                    <a:cubicBezTo>
                      <a:pt x="7558" y="1315"/>
                      <a:pt x="7573" y="1330"/>
                      <a:pt x="7588" y="1345"/>
                    </a:cubicBezTo>
                    <a:cubicBezTo>
                      <a:pt x="7618" y="1360"/>
                      <a:pt x="7648" y="1330"/>
                      <a:pt x="7678" y="1360"/>
                    </a:cubicBezTo>
                    <a:cubicBezTo>
                      <a:pt x="7693" y="1389"/>
                      <a:pt x="7708" y="1419"/>
                      <a:pt x="7752" y="1434"/>
                    </a:cubicBezTo>
                    <a:cubicBezTo>
                      <a:pt x="7752" y="1374"/>
                      <a:pt x="7797" y="1345"/>
                      <a:pt x="7842" y="1345"/>
                    </a:cubicBezTo>
                    <a:cubicBezTo>
                      <a:pt x="7917" y="1345"/>
                      <a:pt x="7976" y="1315"/>
                      <a:pt x="8066" y="1330"/>
                    </a:cubicBezTo>
                    <a:cubicBezTo>
                      <a:pt x="8096" y="1345"/>
                      <a:pt x="8156" y="1345"/>
                      <a:pt x="8185" y="1300"/>
                    </a:cubicBezTo>
                    <a:cubicBezTo>
                      <a:pt x="8200" y="1285"/>
                      <a:pt x="8215" y="1285"/>
                      <a:pt x="8245" y="1300"/>
                    </a:cubicBezTo>
                    <a:cubicBezTo>
                      <a:pt x="8260" y="1330"/>
                      <a:pt x="8260" y="1345"/>
                      <a:pt x="8230" y="1374"/>
                    </a:cubicBezTo>
                    <a:cubicBezTo>
                      <a:pt x="8185" y="1419"/>
                      <a:pt x="8126" y="1434"/>
                      <a:pt x="8066" y="1434"/>
                    </a:cubicBezTo>
                    <a:cubicBezTo>
                      <a:pt x="7976" y="1434"/>
                      <a:pt x="7902" y="1434"/>
                      <a:pt x="7812" y="1434"/>
                    </a:cubicBezTo>
                    <a:cubicBezTo>
                      <a:pt x="7827" y="1539"/>
                      <a:pt x="7842" y="1628"/>
                      <a:pt x="7872" y="1703"/>
                    </a:cubicBezTo>
                    <a:cubicBezTo>
                      <a:pt x="7902" y="1733"/>
                      <a:pt x="7902" y="1778"/>
                      <a:pt x="7917" y="1808"/>
                    </a:cubicBezTo>
                    <a:cubicBezTo>
                      <a:pt x="7947" y="1897"/>
                      <a:pt x="7947" y="1897"/>
                      <a:pt x="7872" y="1972"/>
                    </a:cubicBezTo>
                    <a:cubicBezTo>
                      <a:pt x="7976" y="2047"/>
                      <a:pt x="7976" y="2151"/>
                      <a:pt x="7976" y="2271"/>
                    </a:cubicBezTo>
                    <a:cubicBezTo>
                      <a:pt x="7976" y="2315"/>
                      <a:pt x="7887" y="2345"/>
                      <a:pt x="7961" y="2405"/>
                    </a:cubicBezTo>
                    <a:cubicBezTo>
                      <a:pt x="7947" y="2405"/>
                      <a:pt x="7932" y="2420"/>
                      <a:pt x="7917" y="2420"/>
                    </a:cubicBezTo>
                    <a:cubicBezTo>
                      <a:pt x="7902" y="2435"/>
                      <a:pt x="7857" y="2435"/>
                      <a:pt x="7857" y="2450"/>
                    </a:cubicBezTo>
                    <a:cubicBezTo>
                      <a:pt x="7827" y="2539"/>
                      <a:pt x="7752" y="2539"/>
                      <a:pt x="7693" y="2569"/>
                    </a:cubicBezTo>
                    <a:cubicBezTo>
                      <a:pt x="7618" y="2614"/>
                      <a:pt x="7558" y="2674"/>
                      <a:pt x="7528" y="2763"/>
                    </a:cubicBezTo>
                    <a:cubicBezTo>
                      <a:pt x="7513" y="2793"/>
                      <a:pt x="7484" y="2838"/>
                      <a:pt x="7484" y="2868"/>
                    </a:cubicBezTo>
                    <a:cubicBezTo>
                      <a:pt x="7454" y="2988"/>
                      <a:pt x="7349" y="3002"/>
                      <a:pt x="7259" y="3062"/>
                    </a:cubicBezTo>
                    <a:close/>
                    <a:moveTo>
                      <a:pt x="3092" y="30"/>
                    </a:moveTo>
                    <a:cubicBezTo>
                      <a:pt x="3107" y="30"/>
                      <a:pt x="3122" y="45"/>
                      <a:pt x="3122" y="45"/>
                    </a:cubicBezTo>
                    <a:cubicBezTo>
                      <a:pt x="3212" y="15"/>
                      <a:pt x="3301" y="30"/>
                      <a:pt x="3391" y="45"/>
                    </a:cubicBezTo>
                    <a:cubicBezTo>
                      <a:pt x="3406" y="75"/>
                      <a:pt x="3406" y="90"/>
                      <a:pt x="3421" y="105"/>
                    </a:cubicBezTo>
                    <a:cubicBezTo>
                      <a:pt x="3540" y="105"/>
                      <a:pt x="3645" y="120"/>
                      <a:pt x="3750" y="150"/>
                    </a:cubicBezTo>
                    <a:cubicBezTo>
                      <a:pt x="3764" y="165"/>
                      <a:pt x="3779" y="135"/>
                      <a:pt x="3794" y="120"/>
                    </a:cubicBezTo>
                    <a:cubicBezTo>
                      <a:pt x="3899" y="209"/>
                      <a:pt x="3929" y="209"/>
                      <a:pt x="4018" y="150"/>
                    </a:cubicBezTo>
                    <a:cubicBezTo>
                      <a:pt x="4033" y="150"/>
                      <a:pt x="4048" y="135"/>
                      <a:pt x="4063" y="135"/>
                    </a:cubicBezTo>
                    <a:cubicBezTo>
                      <a:pt x="4153" y="209"/>
                      <a:pt x="4257" y="120"/>
                      <a:pt x="4362" y="165"/>
                    </a:cubicBezTo>
                    <a:cubicBezTo>
                      <a:pt x="4377" y="180"/>
                      <a:pt x="4407" y="165"/>
                      <a:pt x="4437" y="150"/>
                    </a:cubicBezTo>
                    <a:cubicBezTo>
                      <a:pt x="4437" y="135"/>
                      <a:pt x="4466" y="120"/>
                      <a:pt x="4466" y="120"/>
                    </a:cubicBezTo>
                    <a:cubicBezTo>
                      <a:pt x="4556" y="180"/>
                      <a:pt x="4661" y="90"/>
                      <a:pt x="4750" y="135"/>
                    </a:cubicBezTo>
                    <a:cubicBezTo>
                      <a:pt x="4765" y="299"/>
                      <a:pt x="4735" y="448"/>
                      <a:pt x="4720" y="598"/>
                    </a:cubicBezTo>
                    <a:cubicBezTo>
                      <a:pt x="4705" y="628"/>
                      <a:pt x="4691" y="628"/>
                      <a:pt x="4676" y="628"/>
                    </a:cubicBezTo>
                    <a:cubicBezTo>
                      <a:pt x="4661" y="628"/>
                      <a:pt x="4646" y="628"/>
                      <a:pt x="4646" y="658"/>
                    </a:cubicBezTo>
                    <a:cubicBezTo>
                      <a:pt x="4646" y="792"/>
                      <a:pt x="4511" y="762"/>
                      <a:pt x="4437" y="822"/>
                    </a:cubicBezTo>
                    <a:cubicBezTo>
                      <a:pt x="4362" y="867"/>
                      <a:pt x="4272" y="896"/>
                      <a:pt x="4242" y="1016"/>
                    </a:cubicBezTo>
                    <a:cubicBezTo>
                      <a:pt x="4228" y="1091"/>
                      <a:pt x="4183" y="1091"/>
                      <a:pt x="4123" y="1091"/>
                    </a:cubicBezTo>
                    <a:cubicBezTo>
                      <a:pt x="4018" y="1091"/>
                      <a:pt x="4018" y="1121"/>
                      <a:pt x="4063" y="1210"/>
                    </a:cubicBezTo>
                    <a:cubicBezTo>
                      <a:pt x="4048" y="1225"/>
                      <a:pt x="4033" y="1225"/>
                      <a:pt x="4033" y="1225"/>
                    </a:cubicBezTo>
                    <a:cubicBezTo>
                      <a:pt x="3959" y="1195"/>
                      <a:pt x="3914" y="1300"/>
                      <a:pt x="3839" y="1285"/>
                    </a:cubicBezTo>
                    <a:cubicBezTo>
                      <a:pt x="3779" y="1285"/>
                      <a:pt x="3735" y="1225"/>
                      <a:pt x="3660" y="1240"/>
                    </a:cubicBezTo>
                    <a:cubicBezTo>
                      <a:pt x="3630" y="1240"/>
                      <a:pt x="3585" y="1240"/>
                      <a:pt x="3585" y="1285"/>
                    </a:cubicBezTo>
                    <a:cubicBezTo>
                      <a:pt x="3570" y="1315"/>
                      <a:pt x="3555" y="1330"/>
                      <a:pt x="3526" y="1330"/>
                    </a:cubicBezTo>
                    <a:cubicBezTo>
                      <a:pt x="3406" y="1285"/>
                      <a:pt x="3287" y="1255"/>
                      <a:pt x="3182" y="1165"/>
                    </a:cubicBezTo>
                    <a:cubicBezTo>
                      <a:pt x="3167" y="1165"/>
                      <a:pt x="3152" y="1150"/>
                      <a:pt x="3152" y="1135"/>
                    </a:cubicBezTo>
                    <a:cubicBezTo>
                      <a:pt x="3122" y="1061"/>
                      <a:pt x="3033" y="1016"/>
                      <a:pt x="2973" y="971"/>
                    </a:cubicBezTo>
                    <a:cubicBezTo>
                      <a:pt x="2943" y="941"/>
                      <a:pt x="2913" y="911"/>
                      <a:pt x="2913" y="882"/>
                    </a:cubicBezTo>
                    <a:cubicBezTo>
                      <a:pt x="2928" y="807"/>
                      <a:pt x="2883" y="762"/>
                      <a:pt x="2853" y="702"/>
                    </a:cubicBezTo>
                    <a:cubicBezTo>
                      <a:pt x="2824" y="628"/>
                      <a:pt x="2809" y="553"/>
                      <a:pt x="2824" y="478"/>
                    </a:cubicBezTo>
                    <a:cubicBezTo>
                      <a:pt x="2838" y="404"/>
                      <a:pt x="2764" y="344"/>
                      <a:pt x="2794" y="269"/>
                    </a:cubicBezTo>
                    <a:cubicBezTo>
                      <a:pt x="2809" y="180"/>
                      <a:pt x="2779" y="105"/>
                      <a:pt x="2809" y="15"/>
                    </a:cubicBezTo>
                    <a:cubicBezTo>
                      <a:pt x="2853" y="30"/>
                      <a:pt x="2913" y="0"/>
                      <a:pt x="2973" y="45"/>
                    </a:cubicBezTo>
                    <a:cubicBezTo>
                      <a:pt x="3003" y="75"/>
                      <a:pt x="3048" y="30"/>
                      <a:pt x="3092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 flipH="1">
              <a:off x="8673351" y="1016613"/>
              <a:ext cx="274259" cy="315455"/>
              <a:chOff x="-1260680" y="4871312"/>
              <a:chExt cx="215799" cy="248214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-1260680" y="4871312"/>
                <a:ext cx="215799" cy="21859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421" extrusionOk="0">
                    <a:moveTo>
                      <a:pt x="2315" y="1942"/>
                    </a:moveTo>
                    <a:cubicBezTo>
                      <a:pt x="2285" y="2062"/>
                      <a:pt x="2270" y="2181"/>
                      <a:pt x="2181" y="2271"/>
                    </a:cubicBezTo>
                    <a:cubicBezTo>
                      <a:pt x="2136" y="2286"/>
                      <a:pt x="2121" y="2271"/>
                      <a:pt x="2136" y="2226"/>
                    </a:cubicBezTo>
                    <a:cubicBezTo>
                      <a:pt x="2136" y="2151"/>
                      <a:pt x="2091" y="2121"/>
                      <a:pt x="2017" y="2107"/>
                    </a:cubicBezTo>
                    <a:cubicBezTo>
                      <a:pt x="1972" y="2107"/>
                      <a:pt x="1927" y="2092"/>
                      <a:pt x="1882" y="2077"/>
                    </a:cubicBezTo>
                    <a:cubicBezTo>
                      <a:pt x="1822" y="2062"/>
                      <a:pt x="1778" y="2032"/>
                      <a:pt x="1778" y="1972"/>
                    </a:cubicBezTo>
                    <a:cubicBezTo>
                      <a:pt x="1763" y="1868"/>
                      <a:pt x="1703" y="1838"/>
                      <a:pt x="1613" y="1838"/>
                    </a:cubicBezTo>
                    <a:cubicBezTo>
                      <a:pt x="1568" y="1838"/>
                      <a:pt x="1539" y="1808"/>
                      <a:pt x="1494" y="1823"/>
                    </a:cubicBezTo>
                    <a:cubicBezTo>
                      <a:pt x="1494" y="1838"/>
                      <a:pt x="1479" y="1838"/>
                      <a:pt x="1464" y="1838"/>
                    </a:cubicBezTo>
                    <a:cubicBezTo>
                      <a:pt x="1434" y="1853"/>
                      <a:pt x="1374" y="1853"/>
                      <a:pt x="1344" y="1883"/>
                    </a:cubicBezTo>
                    <a:cubicBezTo>
                      <a:pt x="1225" y="1942"/>
                      <a:pt x="1090" y="1972"/>
                      <a:pt x="956" y="2002"/>
                    </a:cubicBezTo>
                    <a:cubicBezTo>
                      <a:pt x="762" y="2062"/>
                      <a:pt x="583" y="2136"/>
                      <a:pt x="478" y="2316"/>
                    </a:cubicBezTo>
                    <a:cubicBezTo>
                      <a:pt x="463" y="2331"/>
                      <a:pt x="463" y="2346"/>
                      <a:pt x="448" y="2346"/>
                    </a:cubicBezTo>
                    <a:cubicBezTo>
                      <a:pt x="448" y="2375"/>
                      <a:pt x="463" y="2390"/>
                      <a:pt x="478" y="2420"/>
                    </a:cubicBezTo>
                    <a:cubicBezTo>
                      <a:pt x="389" y="2420"/>
                      <a:pt x="329" y="2390"/>
                      <a:pt x="284" y="2316"/>
                    </a:cubicBezTo>
                    <a:cubicBezTo>
                      <a:pt x="269" y="2256"/>
                      <a:pt x="209" y="2226"/>
                      <a:pt x="209" y="2166"/>
                    </a:cubicBezTo>
                    <a:lnTo>
                      <a:pt x="209" y="2166"/>
                    </a:lnTo>
                    <a:cubicBezTo>
                      <a:pt x="179" y="2166"/>
                      <a:pt x="164" y="2151"/>
                      <a:pt x="164" y="2121"/>
                    </a:cubicBezTo>
                    <a:cubicBezTo>
                      <a:pt x="164" y="2077"/>
                      <a:pt x="135" y="2047"/>
                      <a:pt x="120" y="2017"/>
                    </a:cubicBezTo>
                    <a:cubicBezTo>
                      <a:pt x="90" y="1942"/>
                      <a:pt x="90" y="1868"/>
                      <a:pt x="45" y="1808"/>
                    </a:cubicBezTo>
                    <a:cubicBezTo>
                      <a:pt x="30" y="1778"/>
                      <a:pt x="15" y="1748"/>
                      <a:pt x="15" y="1718"/>
                    </a:cubicBezTo>
                    <a:cubicBezTo>
                      <a:pt x="0" y="1464"/>
                      <a:pt x="0" y="1210"/>
                      <a:pt x="60" y="956"/>
                    </a:cubicBezTo>
                    <a:cubicBezTo>
                      <a:pt x="120" y="792"/>
                      <a:pt x="164" y="628"/>
                      <a:pt x="269" y="479"/>
                    </a:cubicBezTo>
                    <a:cubicBezTo>
                      <a:pt x="403" y="284"/>
                      <a:pt x="583" y="135"/>
                      <a:pt x="822" y="60"/>
                    </a:cubicBezTo>
                    <a:cubicBezTo>
                      <a:pt x="956" y="30"/>
                      <a:pt x="1090" y="1"/>
                      <a:pt x="1225" y="45"/>
                    </a:cubicBezTo>
                    <a:cubicBezTo>
                      <a:pt x="1270" y="60"/>
                      <a:pt x="1315" y="45"/>
                      <a:pt x="1359" y="45"/>
                    </a:cubicBezTo>
                    <a:cubicBezTo>
                      <a:pt x="1434" y="45"/>
                      <a:pt x="1494" y="60"/>
                      <a:pt x="1539" y="120"/>
                    </a:cubicBezTo>
                    <a:cubicBezTo>
                      <a:pt x="1583" y="165"/>
                      <a:pt x="1643" y="180"/>
                      <a:pt x="1703" y="210"/>
                    </a:cubicBezTo>
                    <a:cubicBezTo>
                      <a:pt x="1763" y="240"/>
                      <a:pt x="1822" y="314"/>
                      <a:pt x="1867" y="374"/>
                    </a:cubicBezTo>
                    <a:cubicBezTo>
                      <a:pt x="1912" y="404"/>
                      <a:pt x="1942" y="449"/>
                      <a:pt x="1987" y="479"/>
                    </a:cubicBezTo>
                    <a:lnTo>
                      <a:pt x="1987" y="479"/>
                    </a:lnTo>
                    <a:lnTo>
                      <a:pt x="1987" y="464"/>
                    </a:lnTo>
                    <a:cubicBezTo>
                      <a:pt x="2076" y="479"/>
                      <a:pt x="2061" y="538"/>
                      <a:pt x="2061" y="598"/>
                    </a:cubicBezTo>
                    <a:lnTo>
                      <a:pt x="2061" y="598"/>
                    </a:lnTo>
                    <a:lnTo>
                      <a:pt x="2061" y="598"/>
                    </a:lnTo>
                    <a:lnTo>
                      <a:pt x="2061" y="598"/>
                    </a:lnTo>
                    <a:cubicBezTo>
                      <a:pt x="2166" y="613"/>
                      <a:pt x="2181" y="703"/>
                      <a:pt x="2211" y="792"/>
                    </a:cubicBezTo>
                    <a:cubicBezTo>
                      <a:pt x="2226" y="837"/>
                      <a:pt x="2226" y="897"/>
                      <a:pt x="2255" y="956"/>
                    </a:cubicBezTo>
                    <a:cubicBezTo>
                      <a:pt x="2255" y="956"/>
                      <a:pt x="2226" y="986"/>
                      <a:pt x="2226" y="986"/>
                    </a:cubicBezTo>
                    <a:lnTo>
                      <a:pt x="2211" y="986"/>
                    </a:lnTo>
                    <a:lnTo>
                      <a:pt x="2226" y="1001"/>
                    </a:lnTo>
                    <a:cubicBezTo>
                      <a:pt x="2226" y="1001"/>
                      <a:pt x="2241" y="1016"/>
                      <a:pt x="2255" y="1031"/>
                    </a:cubicBezTo>
                    <a:lnTo>
                      <a:pt x="2255" y="1016"/>
                    </a:lnTo>
                    <a:cubicBezTo>
                      <a:pt x="2315" y="1076"/>
                      <a:pt x="2360" y="1151"/>
                      <a:pt x="2360" y="1240"/>
                    </a:cubicBezTo>
                    <a:cubicBezTo>
                      <a:pt x="2360" y="1330"/>
                      <a:pt x="2390" y="1419"/>
                      <a:pt x="2375" y="1494"/>
                    </a:cubicBezTo>
                    <a:lnTo>
                      <a:pt x="2360" y="1479"/>
                    </a:lnTo>
                    <a:lnTo>
                      <a:pt x="2360" y="1494"/>
                    </a:lnTo>
                    <a:lnTo>
                      <a:pt x="2360" y="1494"/>
                    </a:lnTo>
                    <a:lnTo>
                      <a:pt x="2360" y="1494"/>
                    </a:lnTo>
                    <a:lnTo>
                      <a:pt x="2360" y="1509"/>
                    </a:lnTo>
                    <a:lnTo>
                      <a:pt x="2360" y="1509"/>
                    </a:lnTo>
                    <a:lnTo>
                      <a:pt x="2360" y="1509"/>
                    </a:lnTo>
                    <a:cubicBezTo>
                      <a:pt x="2360" y="1524"/>
                      <a:pt x="2360" y="1554"/>
                      <a:pt x="2360" y="1569"/>
                    </a:cubicBezTo>
                    <a:lnTo>
                      <a:pt x="2360" y="1569"/>
                    </a:lnTo>
                    <a:lnTo>
                      <a:pt x="2360" y="1584"/>
                    </a:lnTo>
                    <a:lnTo>
                      <a:pt x="2360" y="1584"/>
                    </a:lnTo>
                    <a:lnTo>
                      <a:pt x="2360" y="1599"/>
                    </a:lnTo>
                    <a:cubicBezTo>
                      <a:pt x="2360" y="1599"/>
                      <a:pt x="2360" y="1584"/>
                      <a:pt x="2360" y="1569"/>
                    </a:cubicBezTo>
                    <a:cubicBezTo>
                      <a:pt x="2375" y="1584"/>
                      <a:pt x="2375" y="1584"/>
                      <a:pt x="2375" y="1599"/>
                    </a:cubicBezTo>
                    <a:cubicBezTo>
                      <a:pt x="2360" y="1688"/>
                      <a:pt x="2360" y="1778"/>
                      <a:pt x="2315" y="1868"/>
                    </a:cubicBezTo>
                    <a:lnTo>
                      <a:pt x="2315" y="1868"/>
                    </a:lnTo>
                    <a:lnTo>
                      <a:pt x="2315" y="1883"/>
                    </a:lnTo>
                    <a:lnTo>
                      <a:pt x="2315" y="1883"/>
                    </a:lnTo>
                    <a:cubicBezTo>
                      <a:pt x="2315" y="1897"/>
                      <a:pt x="2255" y="1927"/>
                      <a:pt x="2315" y="1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-1224293" y="5033116"/>
                <a:ext cx="176793" cy="8641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957" extrusionOk="0">
                    <a:moveTo>
                      <a:pt x="45" y="524"/>
                    </a:moveTo>
                    <a:cubicBezTo>
                      <a:pt x="75" y="479"/>
                      <a:pt x="105" y="434"/>
                      <a:pt x="135" y="404"/>
                    </a:cubicBezTo>
                    <a:cubicBezTo>
                      <a:pt x="180" y="329"/>
                      <a:pt x="254" y="285"/>
                      <a:pt x="329" y="255"/>
                    </a:cubicBezTo>
                    <a:cubicBezTo>
                      <a:pt x="523" y="195"/>
                      <a:pt x="717" y="135"/>
                      <a:pt x="912" y="76"/>
                    </a:cubicBezTo>
                    <a:cubicBezTo>
                      <a:pt x="926" y="61"/>
                      <a:pt x="926" y="61"/>
                      <a:pt x="941" y="61"/>
                    </a:cubicBezTo>
                    <a:lnTo>
                      <a:pt x="941" y="61"/>
                    </a:lnTo>
                    <a:cubicBezTo>
                      <a:pt x="986" y="1"/>
                      <a:pt x="1031" y="31"/>
                      <a:pt x="1091" y="31"/>
                    </a:cubicBezTo>
                    <a:lnTo>
                      <a:pt x="1091" y="31"/>
                    </a:lnTo>
                    <a:lnTo>
                      <a:pt x="1091" y="31"/>
                    </a:lnTo>
                    <a:lnTo>
                      <a:pt x="1091" y="31"/>
                    </a:lnTo>
                    <a:cubicBezTo>
                      <a:pt x="1091" y="16"/>
                      <a:pt x="1091" y="1"/>
                      <a:pt x="1091" y="1"/>
                    </a:cubicBezTo>
                    <a:cubicBezTo>
                      <a:pt x="1165" y="16"/>
                      <a:pt x="1240" y="1"/>
                      <a:pt x="1300" y="16"/>
                    </a:cubicBezTo>
                    <a:cubicBezTo>
                      <a:pt x="1360" y="31"/>
                      <a:pt x="1404" y="76"/>
                      <a:pt x="1404" y="150"/>
                    </a:cubicBezTo>
                    <a:cubicBezTo>
                      <a:pt x="1389" y="225"/>
                      <a:pt x="1434" y="270"/>
                      <a:pt x="1509" y="270"/>
                    </a:cubicBezTo>
                    <a:cubicBezTo>
                      <a:pt x="1569" y="270"/>
                      <a:pt x="1628" y="300"/>
                      <a:pt x="1673" y="300"/>
                    </a:cubicBezTo>
                    <a:cubicBezTo>
                      <a:pt x="1733" y="315"/>
                      <a:pt x="1763" y="344"/>
                      <a:pt x="1763" y="404"/>
                    </a:cubicBezTo>
                    <a:cubicBezTo>
                      <a:pt x="1763" y="434"/>
                      <a:pt x="1733" y="464"/>
                      <a:pt x="1778" y="479"/>
                    </a:cubicBezTo>
                    <a:cubicBezTo>
                      <a:pt x="1763" y="554"/>
                      <a:pt x="1703" y="598"/>
                      <a:pt x="1658" y="643"/>
                    </a:cubicBezTo>
                    <a:lnTo>
                      <a:pt x="1658" y="643"/>
                    </a:lnTo>
                    <a:lnTo>
                      <a:pt x="1658" y="643"/>
                    </a:lnTo>
                    <a:cubicBezTo>
                      <a:pt x="1643" y="658"/>
                      <a:pt x="1643" y="658"/>
                      <a:pt x="1628" y="673"/>
                    </a:cubicBezTo>
                    <a:cubicBezTo>
                      <a:pt x="1419" y="867"/>
                      <a:pt x="1180" y="957"/>
                      <a:pt x="882" y="927"/>
                    </a:cubicBezTo>
                    <a:cubicBezTo>
                      <a:pt x="747" y="912"/>
                      <a:pt x="613" y="852"/>
                      <a:pt x="463" y="837"/>
                    </a:cubicBezTo>
                    <a:cubicBezTo>
                      <a:pt x="463" y="837"/>
                      <a:pt x="449" y="822"/>
                      <a:pt x="434" y="807"/>
                    </a:cubicBezTo>
                    <a:lnTo>
                      <a:pt x="434" y="807"/>
                    </a:lnTo>
                    <a:cubicBezTo>
                      <a:pt x="344" y="778"/>
                      <a:pt x="239" y="763"/>
                      <a:pt x="165" y="673"/>
                    </a:cubicBezTo>
                    <a:cubicBezTo>
                      <a:pt x="150" y="658"/>
                      <a:pt x="105" y="643"/>
                      <a:pt x="75" y="628"/>
                    </a:cubicBezTo>
                    <a:cubicBezTo>
                      <a:pt x="30" y="598"/>
                      <a:pt x="0" y="583"/>
                      <a:pt x="45" y="524"/>
                    </a:cubicBezTo>
                    <a:close/>
                    <a:moveTo>
                      <a:pt x="1912" y="150"/>
                    </a:moveTo>
                    <a:cubicBezTo>
                      <a:pt x="1897" y="150"/>
                      <a:pt x="1882" y="165"/>
                      <a:pt x="1867" y="165"/>
                    </a:cubicBezTo>
                    <a:cubicBezTo>
                      <a:pt x="1867" y="165"/>
                      <a:pt x="1852" y="195"/>
                      <a:pt x="1838" y="180"/>
                    </a:cubicBezTo>
                    <a:cubicBezTo>
                      <a:pt x="1838" y="165"/>
                      <a:pt x="1823" y="135"/>
                      <a:pt x="1838" y="135"/>
                    </a:cubicBezTo>
                    <a:cubicBezTo>
                      <a:pt x="1852" y="105"/>
                      <a:pt x="1882" y="91"/>
                      <a:pt x="1912" y="76"/>
                    </a:cubicBezTo>
                    <a:cubicBezTo>
                      <a:pt x="1927" y="105"/>
                      <a:pt x="1957" y="120"/>
                      <a:pt x="1912" y="1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3035375" y="166737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3035375" y="36317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 rot="10800000" flipH="1">
            <a:off x="-194560" y="-210286"/>
            <a:ext cx="2164368" cy="3190500"/>
            <a:chOff x="-218860" y="2142289"/>
            <a:chExt cx="2164368" cy="3190500"/>
          </a:xfrm>
        </p:grpSpPr>
        <p:grpSp>
          <p:nvGrpSpPr>
            <p:cNvPr id="93" name="Google Shape;93;p9"/>
            <p:cNvGrpSpPr/>
            <p:nvPr/>
          </p:nvGrpSpPr>
          <p:grpSpPr>
            <a:xfrm rot="10800000">
              <a:off x="-218860" y="2142289"/>
              <a:ext cx="2164368" cy="3190500"/>
              <a:chOff x="-786960" y="4023792"/>
              <a:chExt cx="388374" cy="528640"/>
            </a:xfrm>
          </p:grpSpPr>
          <p:sp>
            <p:nvSpPr>
              <p:cNvPr id="94" name="Google Shape;94;p9"/>
              <p:cNvSpPr/>
              <p:nvPr/>
            </p:nvSpPr>
            <p:spPr>
              <a:xfrm>
                <a:off x="-786960" y="4023792"/>
                <a:ext cx="388374" cy="528640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3907" extrusionOk="0">
                    <a:moveTo>
                      <a:pt x="6438" y="6349"/>
                    </a:moveTo>
                    <a:cubicBezTo>
                      <a:pt x="6482" y="6289"/>
                      <a:pt x="6512" y="6229"/>
                      <a:pt x="6542" y="6169"/>
                    </a:cubicBezTo>
                    <a:cubicBezTo>
                      <a:pt x="6557" y="6095"/>
                      <a:pt x="6587" y="6035"/>
                      <a:pt x="6632" y="5975"/>
                    </a:cubicBezTo>
                    <a:cubicBezTo>
                      <a:pt x="6676" y="5871"/>
                      <a:pt x="6662" y="5781"/>
                      <a:pt x="6676" y="5691"/>
                    </a:cubicBezTo>
                    <a:cubicBezTo>
                      <a:pt x="6691" y="5602"/>
                      <a:pt x="6647" y="5542"/>
                      <a:pt x="6542" y="5527"/>
                    </a:cubicBezTo>
                    <a:cubicBezTo>
                      <a:pt x="6512" y="5527"/>
                      <a:pt x="6482" y="5527"/>
                      <a:pt x="6467" y="5497"/>
                    </a:cubicBezTo>
                    <a:cubicBezTo>
                      <a:pt x="6482" y="5497"/>
                      <a:pt x="6497" y="5497"/>
                      <a:pt x="6497" y="5482"/>
                    </a:cubicBezTo>
                    <a:cubicBezTo>
                      <a:pt x="6482" y="5482"/>
                      <a:pt x="6482" y="5482"/>
                      <a:pt x="6467" y="5497"/>
                    </a:cubicBezTo>
                    <a:cubicBezTo>
                      <a:pt x="6303" y="5482"/>
                      <a:pt x="6169" y="5572"/>
                      <a:pt x="6019" y="5617"/>
                    </a:cubicBezTo>
                    <a:cubicBezTo>
                      <a:pt x="6004" y="5617"/>
                      <a:pt x="6004" y="5632"/>
                      <a:pt x="5989" y="5647"/>
                    </a:cubicBezTo>
                    <a:lnTo>
                      <a:pt x="5989" y="5647"/>
                    </a:lnTo>
                    <a:cubicBezTo>
                      <a:pt x="5989" y="5647"/>
                      <a:pt x="5989" y="5662"/>
                      <a:pt x="5975" y="5662"/>
                    </a:cubicBezTo>
                    <a:cubicBezTo>
                      <a:pt x="5945" y="5677"/>
                      <a:pt x="5706" y="5721"/>
                      <a:pt x="5661" y="5721"/>
                    </a:cubicBezTo>
                    <a:lnTo>
                      <a:pt x="5676" y="5706"/>
                    </a:lnTo>
                    <a:lnTo>
                      <a:pt x="5661" y="5721"/>
                    </a:lnTo>
                    <a:lnTo>
                      <a:pt x="5586" y="5721"/>
                    </a:lnTo>
                    <a:lnTo>
                      <a:pt x="5586" y="5721"/>
                    </a:lnTo>
                    <a:cubicBezTo>
                      <a:pt x="5541" y="5796"/>
                      <a:pt x="5467" y="5751"/>
                      <a:pt x="5407" y="5766"/>
                    </a:cubicBezTo>
                    <a:cubicBezTo>
                      <a:pt x="5377" y="5766"/>
                      <a:pt x="5347" y="5751"/>
                      <a:pt x="5302" y="5766"/>
                    </a:cubicBezTo>
                    <a:cubicBezTo>
                      <a:pt x="5183" y="5811"/>
                      <a:pt x="5063" y="5766"/>
                      <a:pt x="4944" y="5751"/>
                    </a:cubicBezTo>
                    <a:cubicBezTo>
                      <a:pt x="4839" y="5736"/>
                      <a:pt x="4824" y="5617"/>
                      <a:pt x="4765" y="5557"/>
                    </a:cubicBezTo>
                    <a:cubicBezTo>
                      <a:pt x="4750" y="5542"/>
                      <a:pt x="4750" y="5512"/>
                      <a:pt x="4735" y="5497"/>
                    </a:cubicBezTo>
                    <a:cubicBezTo>
                      <a:pt x="4765" y="5512"/>
                      <a:pt x="4839" y="5438"/>
                      <a:pt x="4795" y="5542"/>
                    </a:cubicBezTo>
                    <a:cubicBezTo>
                      <a:pt x="4795" y="5557"/>
                      <a:pt x="4810" y="5557"/>
                      <a:pt x="4824" y="5572"/>
                    </a:cubicBezTo>
                    <a:cubicBezTo>
                      <a:pt x="4839" y="5602"/>
                      <a:pt x="4884" y="5542"/>
                      <a:pt x="4899" y="5572"/>
                    </a:cubicBezTo>
                    <a:cubicBezTo>
                      <a:pt x="4929" y="5602"/>
                      <a:pt x="4914" y="5647"/>
                      <a:pt x="4974" y="5647"/>
                    </a:cubicBezTo>
                    <a:lnTo>
                      <a:pt x="4974" y="5647"/>
                    </a:lnTo>
                    <a:lnTo>
                      <a:pt x="4974" y="5647"/>
                    </a:lnTo>
                    <a:cubicBezTo>
                      <a:pt x="4929" y="5527"/>
                      <a:pt x="4959" y="5467"/>
                      <a:pt x="5048" y="5423"/>
                    </a:cubicBezTo>
                    <a:cubicBezTo>
                      <a:pt x="5093" y="5393"/>
                      <a:pt x="5123" y="5467"/>
                      <a:pt x="5168" y="5423"/>
                    </a:cubicBezTo>
                    <a:lnTo>
                      <a:pt x="5168" y="5423"/>
                    </a:lnTo>
                    <a:lnTo>
                      <a:pt x="5168" y="5423"/>
                    </a:lnTo>
                    <a:lnTo>
                      <a:pt x="5168" y="5423"/>
                    </a:lnTo>
                    <a:cubicBezTo>
                      <a:pt x="5198" y="5273"/>
                      <a:pt x="5302" y="5199"/>
                      <a:pt x="5467" y="5214"/>
                    </a:cubicBezTo>
                    <a:cubicBezTo>
                      <a:pt x="5571" y="5154"/>
                      <a:pt x="5616" y="5049"/>
                      <a:pt x="5706" y="4975"/>
                    </a:cubicBezTo>
                    <a:cubicBezTo>
                      <a:pt x="5721" y="4960"/>
                      <a:pt x="5706" y="4915"/>
                      <a:pt x="5736" y="4915"/>
                    </a:cubicBezTo>
                    <a:cubicBezTo>
                      <a:pt x="5840" y="4900"/>
                      <a:pt x="5855" y="4795"/>
                      <a:pt x="5885" y="4721"/>
                    </a:cubicBezTo>
                    <a:cubicBezTo>
                      <a:pt x="5885" y="4706"/>
                      <a:pt x="5900" y="4676"/>
                      <a:pt x="5915" y="4676"/>
                    </a:cubicBezTo>
                    <a:cubicBezTo>
                      <a:pt x="5915" y="4646"/>
                      <a:pt x="5945" y="4586"/>
                      <a:pt x="5885" y="4586"/>
                    </a:cubicBezTo>
                    <a:cubicBezTo>
                      <a:pt x="5855" y="4586"/>
                      <a:pt x="5855" y="4556"/>
                      <a:pt x="5855" y="4541"/>
                    </a:cubicBezTo>
                    <a:cubicBezTo>
                      <a:pt x="5870" y="4452"/>
                      <a:pt x="5810" y="4392"/>
                      <a:pt x="5795" y="4302"/>
                    </a:cubicBezTo>
                    <a:cubicBezTo>
                      <a:pt x="5795" y="4273"/>
                      <a:pt x="5765" y="4228"/>
                      <a:pt x="5780" y="4213"/>
                    </a:cubicBezTo>
                    <a:cubicBezTo>
                      <a:pt x="5885" y="4093"/>
                      <a:pt x="5765" y="4063"/>
                      <a:pt x="5706" y="4019"/>
                    </a:cubicBezTo>
                    <a:cubicBezTo>
                      <a:pt x="5631" y="3974"/>
                      <a:pt x="5556" y="3929"/>
                      <a:pt x="5511" y="3839"/>
                    </a:cubicBezTo>
                    <a:cubicBezTo>
                      <a:pt x="5511" y="3825"/>
                      <a:pt x="5511" y="3810"/>
                      <a:pt x="5511" y="3810"/>
                    </a:cubicBezTo>
                    <a:cubicBezTo>
                      <a:pt x="5362" y="3825"/>
                      <a:pt x="5302" y="3660"/>
                      <a:pt x="5153" y="3660"/>
                    </a:cubicBezTo>
                    <a:cubicBezTo>
                      <a:pt x="5063" y="3660"/>
                      <a:pt x="4959" y="3630"/>
                      <a:pt x="4959" y="3496"/>
                    </a:cubicBezTo>
                    <a:cubicBezTo>
                      <a:pt x="4824" y="3571"/>
                      <a:pt x="4824" y="3765"/>
                      <a:pt x="4690" y="3839"/>
                    </a:cubicBezTo>
                    <a:lnTo>
                      <a:pt x="4690" y="3839"/>
                    </a:lnTo>
                    <a:cubicBezTo>
                      <a:pt x="4705" y="3854"/>
                      <a:pt x="4720" y="3884"/>
                      <a:pt x="4675" y="3899"/>
                    </a:cubicBezTo>
                    <a:cubicBezTo>
                      <a:pt x="4600" y="3899"/>
                      <a:pt x="4585" y="3929"/>
                      <a:pt x="4600" y="4004"/>
                    </a:cubicBezTo>
                    <a:cubicBezTo>
                      <a:pt x="4511" y="3989"/>
                      <a:pt x="4436" y="3974"/>
                      <a:pt x="4406" y="4049"/>
                    </a:cubicBezTo>
                    <a:cubicBezTo>
                      <a:pt x="4376" y="4019"/>
                      <a:pt x="4347" y="3989"/>
                      <a:pt x="4317" y="3974"/>
                    </a:cubicBezTo>
                    <a:cubicBezTo>
                      <a:pt x="4317" y="3959"/>
                      <a:pt x="4317" y="3959"/>
                      <a:pt x="4317" y="3959"/>
                    </a:cubicBezTo>
                    <a:lnTo>
                      <a:pt x="4317" y="3944"/>
                    </a:lnTo>
                    <a:lnTo>
                      <a:pt x="4317" y="3959"/>
                    </a:lnTo>
                    <a:cubicBezTo>
                      <a:pt x="4242" y="3929"/>
                      <a:pt x="4272" y="3869"/>
                      <a:pt x="4287" y="3825"/>
                    </a:cubicBezTo>
                    <a:lnTo>
                      <a:pt x="4287" y="3825"/>
                    </a:lnTo>
                    <a:lnTo>
                      <a:pt x="4287" y="3825"/>
                    </a:lnTo>
                    <a:lnTo>
                      <a:pt x="4302" y="3825"/>
                    </a:lnTo>
                    <a:lnTo>
                      <a:pt x="4302" y="3810"/>
                    </a:lnTo>
                    <a:lnTo>
                      <a:pt x="4287" y="3825"/>
                    </a:lnTo>
                    <a:cubicBezTo>
                      <a:pt x="4287" y="3810"/>
                      <a:pt x="4287" y="3795"/>
                      <a:pt x="4272" y="3780"/>
                    </a:cubicBezTo>
                    <a:lnTo>
                      <a:pt x="4287" y="3780"/>
                    </a:lnTo>
                    <a:lnTo>
                      <a:pt x="4287" y="3765"/>
                    </a:lnTo>
                    <a:cubicBezTo>
                      <a:pt x="4272" y="3750"/>
                      <a:pt x="4272" y="3720"/>
                      <a:pt x="4272" y="3720"/>
                    </a:cubicBezTo>
                    <a:cubicBezTo>
                      <a:pt x="4302" y="3660"/>
                      <a:pt x="4272" y="3630"/>
                      <a:pt x="4242" y="3600"/>
                    </a:cubicBezTo>
                    <a:lnTo>
                      <a:pt x="4242" y="3600"/>
                    </a:lnTo>
                    <a:cubicBezTo>
                      <a:pt x="4167" y="3451"/>
                      <a:pt x="4093" y="3302"/>
                      <a:pt x="3988" y="3152"/>
                    </a:cubicBezTo>
                    <a:lnTo>
                      <a:pt x="3988" y="3152"/>
                    </a:lnTo>
                    <a:cubicBezTo>
                      <a:pt x="3973" y="3152"/>
                      <a:pt x="3958" y="3152"/>
                      <a:pt x="3958" y="3152"/>
                    </a:cubicBezTo>
                    <a:cubicBezTo>
                      <a:pt x="3883" y="3048"/>
                      <a:pt x="3779" y="3003"/>
                      <a:pt x="3689" y="2928"/>
                    </a:cubicBezTo>
                    <a:cubicBezTo>
                      <a:pt x="3630" y="2884"/>
                      <a:pt x="3585" y="2839"/>
                      <a:pt x="3540" y="2779"/>
                    </a:cubicBezTo>
                    <a:lnTo>
                      <a:pt x="3540" y="2779"/>
                    </a:lnTo>
                    <a:lnTo>
                      <a:pt x="3540" y="2779"/>
                    </a:lnTo>
                    <a:cubicBezTo>
                      <a:pt x="3465" y="2764"/>
                      <a:pt x="3391" y="2704"/>
                      <a:pt x="3301" y="2719"/>
                    </a:cubicBezTo>
                    <a:cubicBezTo>
                      <a:pt x="3256" y="2734"/>
                      <a:pt x="3241" y="2689"/>
                      <a:pt x="3226" y="2674"/>
                    </a:cubicBezTo>
                    <a:cubicBezTo>
                      <a:pt x="3182" y="2645"/>
                      <a:pt x="3137" y="2600"/>
                      <a:pt x="3107" y="2555"/>
                    </a:cubicBezTo>
                    <a:lnTo>
                      <a:pt x="3092" y="2555"/>
                    </a:lnTo>
                    <a:lnTo>
                      <a:pt x="3077" y="2555"/>
                    </a:lnTo>
                    <a:lnTo>
                      <a:pt x="3077" y="2555"/>
                    </a:lnTo>
                    <a:lnTo>
                      <a:pt x="3077" y="2555"/>
                    </a:lnTo>
                    <a:cubicBezTo>
                      <a:pt x="3062" y="2600"/>
                      <a:pt x="3032" y="2615"/>
                      <a:pt x="3002" y="2585"/>
                    </a:cubicBezTo>
                    <a:cubicBezTo>
                      <a:pt x="2957" y="2555"/>
                      <a:pt x="2928" y="2525"/>
                      <a:pt x="2868" y="2540"/>
                    </a:cubicBezTo>
                    <a:cubicBezTo>
                      <a:pt x="2838" y="2555"/>
                      <a:pt x="2778" y="2510"/>
                      <a:pt x="2748" y="2480"/>
                    </a:cubicBezTo>
                    <a:lnTo>
                      <a:pt x="2748" y="2480"/>
                    </a:lnTo>
                    <a:lnTo>
                      <a:pt x="2748" y="2480"/>
                    </a:lnTo>
                    <a:lnTo>
                      <a:pt x="2748" y="2465"/>
                    </a:lnTo>
                    <a:cubicBezTo>
                      <a:pt x="2689" y="2480"/>
                      <a:pt x="2629" y="2450"/>
                      <a:pt x="2569" y="2435"/>
                    </a:cubicBezTo>
                    <a:cubicBezTo>
                      <a:pt x="2554" y="2435"/>
                      <a:pt x="2539" y="2421"/>
                      <a:pt x="2539" y="2406"/>
                    </a:cubicBezTo>
                    <a:lnTo>
                      <a:pt x="2539" y="2406"/>
                    </a:lnTo>
                    <a:cubicBezTo>
                      <a:pt x="2524" y="2406"/>
                      <a:pt x="2494" y="2406"/>
                      <a:pt x="2480" y="2421"/>
                    </a:cubicBezTo>
                    <a:cubicBezTo>
                      <a:pt x="2480" y="2435"/>
                      <a:pt x="2465" y="2450"/>
                      <a:pt x="2450" y="2421"/>
                    </a:cubicBezTo>
                    <a:cubicBezTo>
                      <a:pt x="2405" y="2331"/>
                      <a:pt x="2315" y="2361"/>
                      <a:pt x="2241" y="2361"/>
                    </a:cubicBezTo>
                    <a:cubicBezTo>
                      <a:pt x="2196" y="2361"/>
                      <a:pt x="2166" y="2361"/>
                      <a:pt x="2136" y="2331"/>
                    </a:cubicBezTo>
                    <a:cubicBezTo>
                      <a:pt x="2076" y="2271"/>
                      <a:pt x="2002" y="2256"/>
                      <a:pt x="1927" y="2241"/>
                    </a:cubicBezTo>
                    <a:cubicBezTo>
                      <a:pt x="1912" y="2241"/>
                      <a:pt x="1897" y="2241"/>
                      <a:pt x="1882" y="2226"/>
                    </a:cubicBezTo>
                    <a:cubicBezTo>
                      <a:pt x="1778" y="2167"/>
                      <a:pt x="1658" y="2137"/>
                      <a:pt x="1539" y="2107"/>
                    </a:cubicBezTo>
                    <a:cubicBezTo>
                      <a:pt x="1509" y="2092"/>
                      <a:pt x="1494" y="2062"/>
                      <a:pt x="1464" y="2047"/>
                    </a:cubicBezTo>
                    <a:cubicBezTo>
                      <a:pt x="1374" y="1972"/>
                      <a:pt x="1240" y="1972"/>
                      <a:pt x="1150" y="1913"/>
                    </a:cubicBezTo>
                    <a:cubicBezTo>
                      <a:pt x="1076" y="1868"/>
                      <a:pt x="1061" y="1793"/>
                      <a:pt x="1135" y="1733"/>
                    </a:cubicBezTo>
                    <a:cubicBezTo>
                      <a:pt x="1210" y="1689"/>
                      <a:pt x="1285" y="1644"/>
                      <a:pt x="1374" y="1659"/>
                    </a:cubicBezTo>
                    <a:cubicBezTo>
                      <a:pt x="1464" y="1674"/>
                      <a:pt x="1464" y="1614"/>
                      <a:pt x="1449" y="1569"/>
                    </a:cubicBezTo>
                    <a:cubicBezTo>
                      <a:pt x="1404" y="1450"/>
                      <a:pt x="1464" y="1435"/>
                      <a:pt x="1554" y="1435"/>
                    </a:cubicBezTo>
                    <a:cubicBezTo>
                      <a:pt x="1509" y="1360"/>
                      <a:pt x="1509" y="1270"/>
                      <a:pt x="1494" y="1181"/>
                    </a:cubicBezTo>
                    <a:cubicBezTo>
                      <a:pt x="1494" y="1121"/>
                      <a:pt x="1479" y="1061"/>
                      <a:pt x="1434" y="1002"/>
                    </a:cubicBezTo>
                    <a:cubicBezTo>
                      <a:pt x="1374" y="927"/>
                      <a:pt x="1389" y="882"/>
                      <a:pt x="1464" y="852"/>
                    </a:cubicBezTo>
                    <a:cubicBezTo>
                      <a:pt x="1404" y="882"/>
                      <a:pt x="1344" y="897"/>
                      <a:pt x="1315" y="807"/>
                    </a:cubicBezTo>
                    <a:cubicBezTo>
                      <a:pt x="1285" y="748"/>
                      <a:pt x="1240" y="733"/>
                      <a:pt x="1195" y="718"/>
                    </a:cubicBezTo>
                    <a:cubicBezTo>
                      <a:pt x="1165" y="703"/>
                      <a:pt x="1135" y="703"/>
                      <a:pt x="1120" y="673"/>
                    </a:cubicBezTo>
                    <a:cubicBezTo>
                      <a:pt x="1046" y="539"/>
                      <a:pt x="971" y="613"/>
                      <a:pt x="911" y="688"/>
                    </a:cubicBezTo>
                    <a:cubicBezTo>
                      <a:pt x="807" y="807"/>
                      <a:pt x="657" y="822"/>
                      <a:pt x="508" y="837"/>
                    </a:cubicBezTo>
                    <a:cubicBezTo>
                      <a:pt x="418" y="837"/>
                      <a:pt x="389" y="867"/>
                      <a:pt x="359" y="957"/>
                    </a:cubicBezTo>
                    <a:cubicBezTo>
                      <a:pt x="344" y="1061"/>
                      <a:pt x="359" y="1151"/>
                      <a:pt x="374" y="1256"/>
                    </a:cubicBezTo>
                    <a:cubicBezTo>
                      <a:pt x="374" y="1300"/>
                      <a:pt x="389" y="1330"/>
                      <a:pt x="374" y="1375"/>
                    </a:cubicBezTo>
                    <a:cubicBezTo>
                      <a:pt x="374" y="1390"/>
                      <a:pt x="359" y="1420"/>
                      <a:pt x="329" y="1420"/>
                    </a:cubicBezTo>
                    <a:cubicBezTo>
                      <a:pt x="314" y="1435"/>
                      <a:pt x="299" y="1405"/>
                      <a:pt x="284" y="1390"/>
                    </a:cubicBezTo>
                    <a:cubicBezTo>
                      <a:pt x="239" y="1315"/>
                      <a:pt x="179" y="1241"/>
                      <a:pt x="120" y="1181"/>
                    </a:cubicBezTo>
                    <a:cubicBezTo>
                      <a:pt x="45" y="1031"/>
                      <a:pt x="0" y="882"/>
                      <a:pt x="30" y="703"/>
                    </a:cubicBezTo>
                    <a:cubicBezTo>
                      <a:pt x="45" y="568"/>
                      <a:pt x="105" y="449"/>
                      <a:pt x="194" y="344"/>
                    </a:cubicBezTo>
                    <a:lnTo>
                      <a:pt x="194" y="344"/>
                    </a:lnTo>
                    <a:lnTo>
                      <a:pt x="194" y="344"/>
                    </a:lnTo>
                    <a:cubicBezTo>
                      <a:pt x="239" y="210"/>
                      <a:pt x="344" y="165"/>
                      <a:pt x="463" y="105"/>
                    </a:cubicBezTo>
                    <a:cubicBezTo>
                      <a:pt x="553" y="61"/>
                      <a:pt x="657" y="76"/>
                      <a:pt x="732" y="16"/>
                    </a:cubicBezTo>
                    <a:cubicBezTo>
                      <a:pt x="747" y="16"/>
                      <a:pt x="762" y="16"/>
                      <a:pt x="777" y="31"/>
                    </a:cubicBezTo>
                    <a:cubicBezTo>
                      <a:pt x="822" y="61"/>
                      <a:pt x="866" y="61"/>
                      <a:pt x="896" y="76"/>
                    </a:cubicBezTo>
                    <a:cubicBezTo>
                      <a:pt x="911" y="31"/>
                      <a:pt x="956" y="16"/>
                      <a:pt x="986" y="31"/>
                    </a:cubicBezTo>
                    <a:cubicBezTo>
                      <a:pt x="1061" y="76"/>
                      <a:pt x="1150" y="46"/>
                      <a:pt x="1225" y="46"/>
                    </a:cubicBezTo>
                    <a:cubicBezTo>
                      <a:pt x="1270" y="31"/>
                      <a:pt x="1315" y="46"/>
                      <a:pt x="1344" y="76"/>
                    </a:cubicBezTo>
                    <a:lnTo>
                      <a:pt x="1344" y="76"/>
                    </a:lnTo>
                    <a:lnTo>
                      <a:pt x="1344" y="76"/>
                    </a:lnTo>
                    <a:lnTo>
                      <a:pt x="1344" y="76"/>
                    </a:lnTo>
                    <a:lnTo>
                      <a:pt x="1344" y="76"/>
                    </a:lnTo>
                    <a:cubicBezTo>
                      <a:pt x="1374" y="16"/>
                      <a:pt x="1389" y="1"/>
                      <a:pt x="1464" y="31"/>
                    </a:cubicBezTo>
                    <a:cubicBezTo>
                      <a:pt x="1539" y="61"/>
                      <a:pt x="1628" y="61"/>
                      <a:pt x="1703" y="46"/>
                    </a:cubicBezTo>
                    <a:cubicBezTo>
                      <a:pt x="1748" y="31"/>
                      <a:pt x="1778" y="31"/>
                      <a:pt x="1792" y="76"/>
                    </a:cubicBezTo>
                    <a:lnTo>
                      <a:pt x="1807" y="76"/>
                    </a:lnTo>
                    <a:cubicBezTo>
                      <a:pt x="1867" y="76"/>
                      <a:pt x="1927" y="1"/>
                      <a:pt x="1987" y="76"/>
                    </a:cubicBezTo>
                    <a:lnTo>
                      <a:pt x="2002" y="76"/>
                    </a:lnTo>
                    <a:lnTo>
                      <a:pt x="2002" y="76"/>
                    </a:lnTo>
                    <a:lnTo>
                      <a:pt x="2002" y="76"/>
                    </a:lnTo>
                    <a:lnTo>
                      <a:pt x="2002" y="76"/>
                    </a:lnTo>
                    <a:cubicBezTo>
                      <a:pt x="2061" y="76"/>
                      <a:pt x="2136" y="61"/>
                      <a:pt x="2196" y="46"/>
                    </a:cubicBezTo>
                    <a:cubicBezTo>
                      <a:pt x="2285" y="46"/>
                      <a:pt x="2375" y="1"/>
                      <a:pt x="2465" y="46"/>
                    </a:cubicBezTo>
                    <a:cubicBezTo>
                      <a:pt x="2659" y="31"/>
                      <a:pt x="2853" y="61"/>
                      <a:pt x="3032" y="91"/>
                    </a:cubicBezTo>
                    <a:cubicBezTo>
                      <a:pt x="3062" y="105"/>
                      <a:pt x="3107" y="105"/>
                      <a:pt x="3137" y="105"/>
                    </a:cubicBezTo>
                    <a:cubicBezTo>
                      <a:pt x="3182" y="105"/>
                      <a:pt x="3211" y="105"/>
                      <a:pt x="3226" y="150"/>
                    </a:cubicBezTo>
                    <a:cubicBezTo>
                      <a:pt x="3331" y="91"/>
                      <a:pt x="3420" y="105"/>
                      <a:pt x="3525" y="165"/>
                    </a:cubicBezTo>
                    <a:cubicBezTo>
                      <a:pt x="3525" y="180"/>
                      <a:pt x="3540" y="180"/>
                      <a:pt x="3540" y="180"/>
                    </a:cubicBezTo>
                    <a:cubicBezTo>
                      <a:pt x="3645" y="165"/>
                      <a:pt x="3734" y="210"/>
                      <a:pt x="3839" y="195"/>
                    </a:cubicBezTo>
                    <a:cubicBezTo>
                      <a:pt x="3883" y="180"/>
                      <a:pt x="3913" y="210"/>
                      <a:pt x="3928" y="240"/>
                    </a:cubicBezTo>
                    <a:cubicBezTo>
                      <a:pt x="3913" y="255"/>
                      <a:pt x="3913" y="255"/>
                      <a:pt x="3913" y="255"/>
                    </a:cubicBezTo>
                    <a:cubicBezTo>
                      <a:pt x="3913" y="285"/>
                      <a:pt x="3898" y="315"/>
                      <a:pt x="3869" y="315"/>
                    </a:cubicBezTo>
                    <a:cubicBezTo>
                      <a:pt x="3749" y="285"/>
                      <a:pt x="3630" y="285"/>
                      <a:pt x="3525" y="240"/>
                    </a:cubicBezTo>
                    <a:cubicBezTo>
                      <a:pt x="3510" y="240"/>
                      <a:pt x="3510" y="210"/>
                      <a:pt x="3510" y="195"/>
                    </a:cubicBezTo>
                    <a:cubicBezTo>
                      <a:pt x="3510" y="195"/>
                      <a:pt x="3510" y="195"/>
                      <a:pt x="3510" y="180"/>
                    </a:cubicBezTo>
                    <a:cubicBezTo>
                      <a:pt x="3406" y="210"/>
                      <a:pt x="3316" y="225"/>
                      <a:pt x="3211" y="165"/>
                    </a:cubicBezTo>
                    <a:lnTo>
                      <a:pt x="3211" y="165"/>
                    </a:lnTo>
                    <a:cubicBezTo>
                      <a:pt x="3122" y="255"/>
                      <a:pt x="3032" y="195"/>
                      <a:pt x="2943" y="165"/>
                    </a:cubicBezTo>
                    <a:cubicBezTo>
                      <a:pt x="2928" y="330"/>
                      <a:pt x="2943" y="524"/>
                      <a:pt x="2972" y="688"/>
                    </a:cubicBezTo>
                    <a:cubicBezTo>
                      <a:pt x="3002" y="867"/>
                      <a:pt x="3032" y="1061"/>
                      <a:pt x="3226" y="1166"/>
                    </a:cubicBezTo>
                    <a:cubicBezTo>
                      <a:pt x="3301" y="1211"/>
                      <a:pt x="3331" y="1285"/>
                      <a:pt x="3406" y="1330"/>
                    </a:cubicBezTo>
                    <a:cubicBezTo>
                      <a:pt x="3510" y="1390"/>
                      <a:pt x="3615" y="1465"/>
                      <a:pt x="3734" y="1360"/>
                    </a:cubicBezTo>
                    <a:cubicBezTo>
                      <a:pt x="3764" y="1330"/>
                      <a:pt x="3824" y="1345"/>
                      <a:pt x="3869" y="1360"/>
                    </a:cubicBezTo>
                    <a:cubicBezTo>
                      <a:pt x="4018" y="1390"/>
                      <a:pt x="4048" y="1375"/>
                      <a:pt x="4137" y="1256"/>
                    </a:cubicBezTo>
                    <a:cubicBezTo>
                      <a:pt x="4137" y="1241"/>
                      <a:pt x="4152" y="1226"/>
                      <a:pt x="4167" y="1226"/>
                    </a:cubicBezTo>
                    <a:cubicBezTo>
                      <a:pt x="4376" y="1166"/>
                      <a:pt x="4451" y="927"/>
                      <a:pt x="4660" y="852"/>
                    </a:cubicBezTo>
                    <a:cubicBezTo>
                      <a:pt x="4780" y="822"/>
                      <a:pt x="4824" y="658"/>
                      <a:pt x="4839" y="524"/>
                    </a:cubicBezTo>
                    <a:cubicBezTo>
                      <a:pt x="4839" y="434"/>
                      <a:pt x="4824" y="359"/>
                      <a:pt x="4839" y="285"/>
                    </a:cubicBezTo>
                    <a:cubicBezTo>
                      <a:pt x="4645" y="330"/>
                      <a:pt x="4451" y="330"/>
                      <a:pt x="4257" y="330"/>
                    </a:cubicBezTo>
                    <a:cubicBezTo>
                      <a:pt x="4197" y="330"/>
                      <a:pt x="4167" y="330"/>
                      <a:pt x="4108" y="344"/>
                    </a:cubicBezTo>
                    <a:cubicBezTo>
                      <a:pt x="4033" y="374"/>
                      <a:pt x="3958" y="359"/>
                      <a:pt x="3913" y="285"/>
                    </a:cubicBezTo>
                    <a:cubicBezTo>
                      <a:pt x="3913" y="270"/>
                      <a:pt x="3913" y="255"/>
                      <a:pt x="3928" y="240"/>
                    </a:cubicBezTo>
                    <a:cubicBezTo>
                      <a:pt x="4048" y="195"/>
                      <a:pt x="4182" y="210"/>
                      <a:pt x="4302" y="210"/>
                    </a:cubicBezTo>
                    <a:cubicBezTo>
                      <a:pt x="4451" y="210"/>
                      <a:pt x="4585" y="195"/>
                      <a:pt x="4735" y="195"/>
                    </a:cubicBezTo>
                    <a:cubicBezTo>
                      <a:pt x="4750" y="195"/>
                      <a:pt x="4780" y="195"/>
                      <a:pt x="4780" y="195"/>
                    </a:cubicBezTo>
                    <a:cubicBezTo>
                      <a:pt x="4824" y="255"/>
                      <a:pt x="4854" y="195"/>
                      <a:pt x="4899" y="180"/>
                    </a:cubicBezTo>
                    <a:lnTo>
                      <a:pt x="4899" y="180"/>
                    </a:lnTo>
                    <a:cubicBezTo>
                      <a:pt x="4899" y="180"/>
                      <a:pt x="4914" y="180"/>
                      <a:pt x="4914" y="180"/>
                    </a:cubicBezTo>
                    <a:lnTo>
                      <a:pt x="4929" y="180"/>
                    </a:lnTo>
                    <a:cubicBezTo>
                      <a:pt x="4974" y="180"/>
                      <a:pt x="5034" y="150"/>
                      <a:pt x="5093" y="180"/>
                    </a:cubicBezTo>
                    <a:lnTo>
                      <a:pt x="5093" y="180"/>
                    </a:lnTo>
                    <a:cubicBezTo>
                      <a:pt x="5153" y="135"/>
                      <a:pt x="5228" y="165"/>
                      <a:pt x="5302" y="150"/>
                    </a:cubicBezTo>
                    <a:cubicBezTo>
                      <a:pt x="5452" y="120"/>
                      <a:pt x="5616" y="120"/>
                      <a:pt x="5780" y="120"/>
                    </a:cubicBezTo>
                    <a:cubicBezTo>
                      <a:pt x="5795" y="120"/>
                      <a:pt x="5810" y="120"/>
                      <a:pt x="5825" y="120"/>
                    </a:cubicBezTo>
                    <a:cubicBezTo>
                      <a:pt x="5975" y="61"/>
                      <a:pt x="6124" y="76"/>
                      <a:pt x="6273" y="46"/>
                    </a:cubicBezTo>
                    <a:cubicBezTo>
                      <a:pt x="6408" y="16"/>
                      <a:pt x="6527" y="46"/>
                      <a:pt x="6662" y="16"/>
                    </a:cubicBezTo>
                    <a:cubicBezTo>
                      <a:pt x="6691" y="16"/>
                      <a:pt x="6751" y="16"/>
                      <a:pt x="6766" y="76"/>
                    </a:cubicBezTo>
                    <a:cubicBezTo>
                      <a:pt x="6826" y="76"/>
                      <a:pt x="6901" y="61"/>
                      <a:pt x="6960" y="105"/>
                    </a:cubicBezTo>
                    <a:cubicBezTo>
                      <a:pt x="6960" y="105"/>
                      <a:pt x="6975" y="105"/>
                      <a:pt x="6975" y="105"/>
                    </a:cubicBezTo>
                    <a:lnTo>
                      <a:pt x="6975" y="105"/>
                    </a:lnTo>
                    <a:cubicBezTo>
                      <a:pt x="7080" y="46"/>
                      <a:pt x="7199" y="76"/>
                      <a:pt x="7304" y="120"/>
                    </a:cubicBezTo>
                    <a:cubicBezTo>
                      <a:pt x="7378" y="150"/>
                      <a:pt x="7453" y="165"/>
                      <a:pt x="7528" y="135"/>
                    </a:cubicBezTo>
                    <a:cubicBezTo>
                      <a:pt x="7558" y="120"/>
                      <a:pt x="7573" y="120"/>
                      <a:pt x="7588" y="150"/>
                    </a:cubicBezTo>
                    <a:cubicBezTo>
                      <a:pt x="7617" y="210"/>
                      <a:pt x="7677" y="195"/>
                      <a:pt x="7722" y="195"/>
                    </a:cubicBezTo>
                    <a:cubicBezTo>
                      <a:pt x="7782" y="180"/>
                      <a:pt x="7827" y="195"/>
                      <a:pt x="7871" y="210"/>
                    </a:cubicBezTo>
                    <a:cubicBezTo>
                      <a:pt x="7916" y="225"/>
                      <a:pt x="7961" y="240"/>
                      <a:pt x="8021" y="210"/>
                    </a:cubicBezTo>
                    <a:cubicBezTo>
                      <a:pt x="8051" y="195"/>
                      <a:pt x="8125" y="195"/>
                      <a:pt x="8155" y="210"/>
                    </a:cubicBezTo>
                    <a:cubicBezTo>
                      <a:pt x="8364" y="270"/>
                      <a:pt x="8558" y="270"/>
                      <a:pt x="8768" y="210"/>
                    </a:cubicBezTo>
                    <a:cubicBezTo>
                      <a:pt x="8782" y="210"/>
                      <a:pt x="8812" y="210"/>
                      <a:pt x="8827" y="210"/>
                    </a:cubicBezTo>
                    <a:lnTo>
                      <a:pt x="8827" y="195"/>
                    </a:lnTo>
                    <a:lnTo>
                      <a:pt x="8827" y="195"/>
                    </a:lnTo>
                    <a:lnTo>
                      <a:pt x="8887" y="180"/>
                    </a:lnTo>
                    <a:cubicBezTo>
                      <a:pt x="8872" y="180"/>
                      <a:pt x="8857" y="195"/>
                      <a:pt x="8827" y="195"/>
                    </a:cubicBezTo>
                    <a:cubicBezTo>
                      <a:pt x="8842" y="180"/>
                      <a:pt x="8842" y="165"/>
                      <a:pt x="8857" y="165"/>
                    </a:cubicBezTo>
                    <a:cubicBezTo>
                      <a:pt x="8947" y="120"/>
                      <a:pt x="9051" y="61"/>
                      <a:pt x="9156" y="91"/>
                    </a:cubicBezTo>
                    <a:cubicBezTo>
                      <a:pt x="9260" y="105"/>
                      <a:pt x="9380" y="150"/>
                      <a:pt x="9499" y="165"/>
                    </a:cubicBezTo>
                    <a:cubicBezTo>
                      <a:pt x="9514" y="165"/>
                      <a:pt x="9574" y="180"/>
                      <a:pt x="9589" y="225"/>
                    </a:cubicBezTo>
                    <a:lnTo>
                      <a:pt x="9574" y="225"/>
                    </a:lnTo>
                    <a:lnTo>
                      <a:pt x="9589" y="225"/>
                    </a:lnTo>
                    <a:lnTo>
                      <a:pt x="9589" y="240"/>
                    </a:lnTo>
                    <a:lnTo>
                      <a:pt x="9589" y="240"/>
                    </a:lnTo>
                    <a:lnTo>
                      <a:pt x="9589" y="240"/>
                    </a:lnTo>
                    <a:cubicBezTo>
                      <a:pt x="9619" y="285"/>
                      <a:pt x="9664" y="330"/>
                      <a:pt x="9708" y="374"/>
                    </a:cubicBezTo>
                    <a:lnTo>
                      <a:pt x="9708" y="374"/>
                    </a:lnTo>
                    <a:lnTo>
                      <a:pt x="9708" y="374"/>
                    </a:lnTo>
                    <a:lnTo>
                      <a:pt x="9708" y="404"/>
                    </a:lnTo>
                    <a:cubicBezTo>
                      <a:pt x="9708" y="434"/>
                      <a:pt x="9694" y="464"/>
                      <a:pt x="9708" y="479"/>
                    </a:cubicBezTo>
                    <a:cubicBezTo>
                      <a:pt x="9873" y="583"/>
                      <a:pt x="9903" y="733"/>
                      <a:pt x="9918" y="897"/>
                    </a:cubicBezTo>
                    <a:cubicBezTo>
                      <a:pt x="9918" y="912"/>
                      <a:pt x="9918" y="927"/>
                      <a:pt x="9932" y="942"/>
                    </a:cubicBezTo>
                    <a:cubicBezTo>
                      <a:pt x="10007" y="1002"/>
                      <a:pt x="9947" y="1061"/>
                      <a:pt x="9903" y="1091"/>
                    </a:cubicBezTo>
                    <a:cubicBezTo>
                      <a:pt x="9843" y="1121"/>
                      <a:pt x="9798" y="1151"/>
                      <a:pt x="9783" y="1211"/>
                    </a:cubicBezTo>
                    <a:cubicBezTo>
                      <a:pt x="9783" y="1226"/>
                      <a:pt x="9768" y="1241"/>
                      <a:pt x="9753" y="1241"/>
                    </a:cubicBezTo>
                    <a:cubicBezTo>
                      <a:pt x="9574" y="1285"/>
                      <a:pt x="9499" y="1450"/>
                      <a:pt x="9365" y="1509"/>
                    </a:cubicBezTo>
                    <a:cubicBezTo>
                      <a:pt x="9305" y="1539"/>
                      <a:pt x="9305" y="1569"/>
                      <a:pt x="9320" y="1629"/>
                    </a:cubicBezTo>
                    <a:cubicBezTo>
                      <a:pt x="9335" y="1704"/>
                      <a:pt x="9350" y="1778"/>
                      <a:pt x="9335" y="1853"/>
                    </a:cubicBezTo>
                    <a:cubicBezTo>
                      <a:pt x="9320" y="1898"/>
                      <a:pt x="9335" y="1943"/>
                      <a:pt x="9365" y="1972"/>
                    </a:cubicBezTo>
                    <a:cubicBezTo>
                      <a:pt x="9395" y="2017"/>
                      <a:pt x="9425" y="2062"/>
                      <a:pt x="9425" y="2122"/>
                    </a:cubicBezTo>
                    <a:cubicBezTo>
                      <a:pt x="9425" y="2137"/>
                      <a:pt x="9425" y="2152"/>
                      <a:pt x="9425" y="2167"/>
                    </a:cubicBezTo>
                    <a:cubicBezTo>
                      <a:pt x="9455" y="2211"/>
                      <a:pt x="9484" y="2256"/>
                      <a:pt x="9514" y="2286"/>
                    </a:cubicBezTo>
                    <a:cubicBezTo>
                      <a:pt x="9544" y="2316"/>
                      <a:pt x="9589" y="2346"/>
                      <a:pt x="9589" y="2391"/>
                    </a:cubicBezTo>
                    <a:lnTo>
                      <a:pt x="9589" y="2406"/>
                    </a:lnTo>
                    <a:cubicBezTo>
                      <a:pt x="9604" y="2406"/>
                      <a:pt x="9619" y="2406"/>
                      <a:pt x="9634" y="2406"/>
                    </a:cubicBezTo>
                    <a:cubicBezTo>
                      <a:pt x="9738" y="2391"/>
                      <a:pt x="9738" y="2391"/>
                      <a:pt x="9783" y="2480"/>
                    </a:cubicBezTo>
                    <a:cubicBezTo>
                      <a:pt x="9798" y="2510"/>
                      <a:pt x="9828" y="2540"/>
                      <a:pt x="9858" y="2510"/>
                    </a:cubicBezTo>
                    <a:cubicBezTo>
                      <a:pt x="9888" y="2480"/>
                      <a:pt x="9932" y="2450"/>
                      <a:pt x="9977" y="2480"/>
                    </a:cubicBezTo>
                    <a:cubicBezTo>
                      <a:pt x="10022" y="2495"/>
                      <a:pt x="10022" y="2555"/>
                      <a:pt x="10037" y="2585"/>
                    </a:cubicBezTo>
                    <a:cubicBezTo>
                      <a:pt x="10037" y="2600"/>
                      <a:pt x="10037" y="2600"/>
                      <a:pt x="10037" y="2615"/>
                    </a:cubicBezTo>
                    <a:cubicBezTo>
                      <a:pt x="10052" y="2615"/>
                      <a:pt x="10067" y="2615"/>
                      <a:pt x="10082" y="2630"/>
                    </a:cubicBezTo>
                    <a:cubicBezTo>
                      <a:pt x="10082" y="2645"/>
                      <a:pt x="10082" y="2660"/>
                      <a:pt x="10082" y="2674"/>
                    </a:cubicBezTo>
                    <a:lnTo>
                      <a:pt x="10082" y="2674"/>
                    </a:lnTo>
                    <a:cubicBezTo>
                      <a:pt x="10082" y="2734"/>
                      <a:pt x="10097" y="2794"/>
                      <a:pt x="10067" y="2854"/>
                    </a:cubicBezTo>
                    <a:cubicBezTo>
                      <a:pt x="10067" y="2854"/>
                      <a:pt x="10067" y="2869"/>
                      <a:pt x="10067" y="2869"/>
                    </a:cubicBezTo>
                    <a:lnTo>
                      <a:pt x="10067" y="2884"/>
                    </a:lnTo>
                    <a:cubicBezTo>
                      <a:pt x="10082" y="2898"/>
                      <a:pt x="10097" y="2928"/>
                      <a:pt x="10067" y="2958"/>
                    </a:cubicBezTo>
                    <a:lnTo>
                      <a:pt x="10067" y="2958"/>
                    </a:lnTo>
                    <a:cubicBezTo>
                      <a:pt x="10067" y="3272"/>
                      <a:pt x="10052" y="3586"/>
                      <a:pt x="10022" y="3899"/>
                    </a:cubicBezTo>
                    <a:cubicBezTo>
                      <a:pt x="10007" y="3944"/>
                      <a:pt x="10007" y="4004"/>
                      <a:pt x="10007" y="4049"/>
                    </a:cubicBezTo>
                    <a:cubicBezTo>
                      <a:pt x="10022" y="4093"/>
                      <a:pt x="10022" y="4123"/>
                      <a:pt x="9992" y="4168"/>
                    </a:cubicBezTo>
                    <a:cubicBezTo>
                      <a:pt x="9977" y="4168"/>
                      <a:pt x="9962" y="4183"/>
                      <a:pt x="9977" y="4198"/>
                    </a:cubicBezTo>
                    <a:cubicBezTo>
                      <a:pt x="10022" y="4288"/>
                      <a:pt x="9977" y="4392"/>
                      <a:pt x="9992" y="4497"/>
                    </a:cubicBezTo>
                    <a:cubicBezTo>
                      <a:pt x="9992" y="4601"/>
                      <a:pt x="9977" y="4721"/>
                      <a:pt x="9962" y="4825"/>
                    </a:cubicBezTo>
                    <a:cubicBezTo>
                      <a:pt x="9947" y="4915"/>
                      <a:pt x="9962" y="5019"/>
                      <a:pt x="9918" y="5124"/>
                    </a:cubicBezTo>
                    <a:lnTo>
                      <a:pt x="9918" y="5124"/>
                    </a:lnTo>
                    <a:lnTo>
                      <a:pt x="9918" y="5124"/>
                    </a:lnTo>
                    <a:cubicBezTo>
                      <a:pt x="9903" y="5467"/>
                      <a:pt x="9873" y="5796"/>
                      <a:pt x="9903" y="6140"/>
                    </a:cubicBezTo>
                    <a:cubicBezTo>
                      <a:pt x="9903" y="6259"/>
                      <a:pt x="9888" y="6393"/>
                      <a:pt x="9888" y="6528"/>
                    </a:cubicBezTo>
                    <a:cubicBezTo>
                      <a:pt x="9888" y="6588"/>
                      <a:pt x="9888" y="6647"/>
                      <a:pt x="9903" y="6722"/>
                    </a:cubicBezTo>
                    <a:cubicBezTo>
                      <a:pt x="9903" y="6737"/>
                      <a:pt x="9903" y="6782"/>
                      <a:pt x="9903" y="6797"/>
                    </a:cubicBezTo>
                    <a:cubicBezTo>
                      <a:pt x="9873" y="6886"/>
                      <a:pt x="9858" y="6976"/>
                      <a:pt x="9903" y="7036"/>
                    </a:cubicBezTo>
                    <a:cubicBezTo>
                      <a:pt x="9932" y="7095"/>
                      <a:pt x="9843" y="7125"/>
                      <a:pt x="9903" y="7185"/>
                    </a:cubicBezTo>
                    <a:cubicBezTo>
                      <a:pt x="9932" y="7215"/>
                      <a:pt x="9918" y="7290"/>
                      <a:pt x="9858" y="7319"/>
                    </a:cubicBezTo>
                    <a:cubicBezTo>
                      <a:pt x="9843" y="7334"/>
                      <a:pt x="9858" y="7364"/>
                      <a:pt x="9873" y="7379"/>
                    </a:cubicBezTo>
                    <a:cubicBezTo>
                      <a:pt x="9932" y="7409"/>
                      <a:pt x="9903" y="7484"/>
                      <a:pt x="9903" y="7529"/>
                    </a:cubicBezTo>
                    <a:cubicBezTo>
                      <a:pt x="9903" y="7678"/>
                      <a:pt x="9932" y="7827"/>
                      <a:pt x="9947" y="7977"/>
                    </a:cubicBezTo>
                    <a:cubicBezTo>
                      <a:pt x="9947" y="7992"/>
                      <a:pt x="9962" y="8007"/>
                      <a:pt x="9947" y="8021"/>
                    </a:cubicBezTo>
                    <a:cubicBezTo>
                      <a:pt x="9962" y="8081"/>
                      <a:pt x="9962" y="8156"/>
                      <a:pt x="9962" y="8216"/>
                    </a:cubicBezTo>
                    <a:lnTo>
                      <a:pt x="9962" y="8216"/>
                    </a:lnTo>
                    <a:lnTo>
                      <a:pt x="9962" y="8216"/>
                    </a:lnTo>
                    <a:lnTo>
                      <a:pt x="9962" y="8231"/>
                    </a:lnTo>
                    <a:cubicBezTo>
                      <a:pt x="9977" y="8305"/>
                      <a:pt x="9932" y="8305"/>
                      <a:pt x="9873" y="8305"/>
                    </a:cubicBezTo>
                    <a:cubicBezTo>
                      <a:pt x="9768" y="8305"/>
                      <a:pt x="9679" y="8275"/>
                      <a:pt x="9574" y="8320"/>
                    </a:cubicBezTo>
                    <a:cubicBezTo>
                      <a:pt x="9514" y="8335"/>
                      <a:pt x="9469" y="8365"/>
                      <a:pt x="9469" y="8425"/>
                    </a:cubicBezTo>
                    <a:cubicBezTo>
                      <a:pt x="9455" y="8544"/>
                      <a:pt x="9395" y="8619"/>
                      <a:pt x="9290" y="8664"/>
                    </a:cubicBezTo>
                    <a:cubicBezTo>
                      <a:pt x="9096" y="8738"/>
                      <a:pt x="9066" y="8798"/>
                      <a:pt x="9111" y="9022"/>
                    </a:cubicBezTo>
                    <a:lnTo>
                      <a:pt x="9111" y="9022"/>
                    </a:lnTo>
                    <a:cubicBezTo>
                      <a:pt x="9111" y="9022"/>
                      <a:pt x="9126" y="9037"/>
                      <a:pt x="9126" y="9052"/>
                    </a:cubicBezTo>
                    <a:cubicBezTo>
                      <a:pt x="9111" y="9082"/>
                      <a:pt x="9111" y="9112"/>
                      <a:pt x="9111" y="9142"/>
                    </a:cubicBezTo>
                    <a:lnTo>
                      <a:pt x="9111" y="9142"/>
                    </a:lnTo>
                    <a:cubicBezTo>
                      <a:pt x="9141" y="9157"/>
                      <a:pt x="9141" y="9172"/>
                      <a:pt x="9156" y="9201"/>
                    </a:cubicBezTo>
                    <a:lnTo>
                      <a:pt x="9156" y="9201"/>
                    </a:lnTo>
                    <a:cubicBezTo>
                      <a:pt x="9156" y="9216"/>
                      <a:pt x="9156" y="9216"/>
                      <a:pt x="9156" y="9216"/>
                    </a:cubicBezTo>
                    <a:cubicBezTo>
                      <a:pt x="9171" y="9336"/>
                      <a:pt x="9231" y="9425"/>
                      <a:pt x="9260" y="9530"/>
                    </a:cubicBezTo>
                    <a:cubicBezTo>
                      <a:pt x="9260" y="9530"/>
                      <a:pt x="9260" y="9545"/>
                      <a:pt x="9260" y="9545"/>
                    </a:cubicBezTo>
                    <a:lnTo>
                      <a:pt x="9275" y="9560"/>
                    </a:lnTo>
                    <a:cubicBezTo>
                      <a:pt x="9425" y="9739"/>
                      <a:pt x="9634" y="9844"/>
                      <a:pt x="9843" y="9918"/>
                    </a:cubicBezTo>
                    <a:cubicBezTo>
                      <a:pt x="9873" y="9933"/>
                      <a:pt x="9903" y="9933"/>
                      <a:pt x="9932" y="9918"/>
                    </a:cubicBezTo>
                    <a:cubicBezTo>
                      <a:pt x="9992" y="9874"/>
                      <a:pt x="10052" y="9888"/>
                      <a:pt x="10112" y="9933"/>
                    </a:cubicBezTo>
                    <a:cubicBezTo>
                      <a:pt x="10112" y="9903"/>
                      <a:pt x="10112" y="9888"/>
                      <a:pt x="10097" y="9859"/>
                    </a:cubicBezTo>
                    <a:cubicBezTo>
                      <a:pt x="10082" y="9799"/>
                      <a:pt x="10127" y="9784"/>
                      <a:pt x="10157" y="9754"/>
                    </a:cubicBezTo>
                    <a:cubicBezTo>
                      <a:pt x="10171" y="9844"/>
                      <a:pt x="10186" y="9918"/>
                      <a:pt x="10157" y="10008"/>
                    </a:cubicBezTo>
                    <a:cubicBezTo>
                      <a:pt x="10157" y="10008"/>
                      <a:pt x="10157" y="10008"/>
                      <a:pt x="10157" y="10023"/>
                    </a:cubicBezTo>
                    <a:cubicBezTo>
                      <a:pt x="10186" y="10053"/>
                      <a:pt x="10186" y="10098"/>
                      <a:pt x="10171" y="10127"/>
                    </a:cubicBezTo>
                    <a:cubicBezTo>
                      <a:pt x="10157" y="10202"/>
                      <a:pt x="10186" y="10262"/>
                      <a:pt x="10186" y="10322"/>
                    </a:cubicBezTo>
                    <a:cubicBezTo>
                      <a:pt x="10186" y="10307"/>
                      <a:pt x="10171" y="10307"/>
                      <a:pt x="10171" y="10307"/>
                    </a:cubicBezTo>
                    <a:cubicBezTo>
                      <a:pt x="10171" y="10307"/>
                      <a:pt x="10186" y="10322"/>
                      <a:pt x="10186" y="10322"/>
                    </a:cubicBezTo>
                    <a:lnTo>
                      <a:pt x="10186" y="10366"/>
                    </a:lnTo>
                    <a:cubicBezTo>
                      <a:pt x="10201" y="10441"/>
                      <a:pt x="10216" y="10516"/>
                      <a:pt x="10186" y="10605"/>
                    </a:cubicBezTo>
                    <a:cubicBezTo>
                      <a:pt x="10157" y="10635"/>
                      <a:pt x="10186" y="10680"/>
                      <a:pt x="10186" y="10725"/>
                    </a:cubicBezTo>
                    <a:cubicBezTo>
                      <a:pt x="10201" y="10844"/>
                      <a:pt x="10201" y="10964"/>
                      <a:pt x="10157" y="11083"/>
                    </a:cubicBezTo>
                    <a:cubicBezTo>
                      <a:pt x="10201" y="11158"/>
                      <a:pt x="10201" y="11248"/>
                      <a:pt x="10157" y="11322"/>
                    </a:cubicBezTo>
                    <a:cubicBezTo>
                      <a:pt x="10157" y="11337"/>
                      <a:pt x="10127" y="11367"/>
                      <a:pt x="10142" y="11397"/>
                    </a:cubicBezTo>
                    <a:cubicBezTo>
                      <a:pt x="10082" y="11382"/>
                      <a:pt x="10067" y="11382"/>
                      <a:pt x="10097" y="11322"/>
                    </a:cubicBezTo>
                    <a:cubicBezTo>
                      <a:pt x="10097" y="11322"/>
                      <a:pt x="10097" y="11337"/>
                      <a:pt x="10082" y="11337"/>
                    </a:cubicBezTo>
                    <a:cubicBezTo>
                      <a:pt x="10037" y="11322"/>
                      <a:pt x="10022" y="11292"/>
                      <a:pt x="9992" y="11263"/>
                    </a:cubicBezTo>
                    <a:cubicBezTo>
                      <a:pt x="9903" y="11113"/>
                      <a:pt x="9798" y="11098"/>
                      <a:pt x="9634" y="11113"/>
                    </a:cubicBezTo>
                    <a:cubicBezTo>
                      <a:pt x="9484" y="11128"/>
                      <a:pt x="9380" y="11218"/>
                      <a:pt x="9305" y="11322"/>
                    </a:cubicBezTo>
                    <a:cubicBezTo>
                      <a:pt x="9275" y="11352"/>
                      <a:pt x="9245" y="11382"/>
                      <a:pt x="9216" y="11397"/>
                    </a:cubicBezTo>
                    <a:cubicBezTo>
                      <a:pt x="9021" y="11502"/>
                      <a:pt x="8977" y="11651"/>
                      <a:pt x="9036" y="11845"/>
                    </a:cubicBezTo>
                    <a:cubicBezTo>
                      <a:pt x="9066" y="11920"/>
                      <a:pt x="9066" y="11994"/>
                      <a:pt x="9141" y="12054"/>
                    </a:cubicBezTo>
                    <a:cubicBezTo>
                      <a:pt x="9260" y="12114"/>
                      <a:pt x="9380" y="12189"/>
                      <a:pt x="9529" y="12204"/>
                    </a:cubicBezTo>
                    <a:cubicBezTo>
                      <a:pt x="9634" y="12204"/>
                      <a:pt x="9679" y="12114"/>
                      <a:pt x="9708" y="12039"/>
                    </a:cubicBezTo>
                    <a:cubicBezTo>
                      <a:pt x="9738" y="11890"/>
                      <a:pt x="9873" y="11845"/>
                      <a:pt x="9962" y="11755"/>
                    </a:cubicBezTo>
                    <a:cubicBezTo>
                      <a:pt x="9992" y="11726"/>
                      <a:pt x="10022" y="11755"/>
                      <a:pt x="10022" y="11785"/>
                    </a:cubicBezTo>
                    <a:cubicBezTo>
                      <a:pt x="10037" y="11815"/>
                      <a:pt x="10022" y="11860"/>
                      <a:pt x="10007" y="11890"/>
                    </a:cubicBezTo>
                    <a:cubicBezTo>
                      <a:pt x="9977" y="12069"/>
                      <a:pt x="9932" y="12233"/>
                      <a:pt x="9903" y="12398"/>
                    </a:cubicBezTo>
                    <a:cubicBezTo>
                      <a:pt x="9903" y="12442"/>
                      <a:pt x="9903" y="12487"/>
                      <a:pt x="9843" y="12502"/>
                    </a:cubicBezTo>
                    <a:cubicBezTo>
                      <a:pt x="9828" y="12517"/>
                      <a:pt x="9843" y="12532"/>
                      <a:pt x="9843" y="12532"/>
                    </a:cubicBezTo>
                    <a:cubicBezTo>
                      <a:pt x="9903" y="12592"/>
                      <a:pt x="9873" y="12637"/>
                      <a:pt x="9858" y="12681"/>
                    </a:cubicBezTo>
                    <a:lnTo>
                      <a:pt x="9858" y="12681"/>
                    </a:lnTo>
                    <a:cubicBezTo>
                      <a:pt x="9888" y="12681"/>
                      <a:pt x="9918" y="12696"/>
                      <a:pt x="9888" y="12726"/>
                    </a:cubicBezTo>
                    <a:cubicBezTo>
                      <a:pt x="9828" y="12861"/>
                      <a:pt x="9783" y="13010"/>
                      <a:pt x="9753" y="13159"/>
                    </a:cubicBezTo>
                    <a:cubicBezTo>
                      <a:pt x="9753" y="13204"/>
                      <a:pt x="9694" y="13204"/>
                      <a:pt x="9679" y="13249"/>
                    </a:cubicBezTo>
                    <a:cubicBezTo>
                      <a:pt x="9649" y="13354"/>
                      <a:pt x="9604" y="13458"/>
                      <a:pt x="9559" y="13563"/>
                    </a:cubicBezTo>
                    <a:lnTo>
                      <a:pt x="9559" y="13548"/>
                    </a:lnTo>
                    <a:lnTo>
                      <a:pt x="9559" y="13563"/>
                    </a:lnTo>
                    <a:lnTo>
                      <a:pt x="9559" y="13563"/>
                    </a:lnTo>
                    <a:cubicBezTo>
                      <a:pt x="9455" y="13712"/>
                      <a:pt x="9320" y="13802"/>
                      <a:pt x="9156" y="13861"/>
                    </a:cubicBezTo>
                    <a:lnTo>
                      <a:pt x="9141" y="13861"/>
                    </a:lnTo>
                    <a:lnTo>
                      <a:pt x="9126" y="13861"/>
                    </a:lnTo>
                    <a:cubicBezTo>
                      <a:pt x="9051" y="13906"/>
                      <a:pt x="9006" y="13802"/>
                      <a:pt x="8932" y="13817"/>
                    </a:cubicBezTo>
                    <a:cubicBezTo>
                      <a:pt x="8738" y="13727"/>
                      <a:pt x="8603" y="13593"/>
                      <a:pt x="8558" y="13383"/>
                    </a:cubicBezTo>
                    <a:cubicBezTo>
                      <a:pt x="8529" y="13309"/>
                      <a:pt x="8484" y="13249"/>
                      <a:pt x="8484" y="13159"/>
                    </a:cubicBezTo>
                    <a:cubicBezTo>
                      <a:pt x="8484" y="13115"/>
                      <a:pt x="8454" y="13070"/>
                      <a:pt x="8484" y="13010"/>
                    </a:cubicBezTo>
                    <a:cubicBezTo>
                      <a:pt x="8499" y="12995"/>
                      <a:pt x="8484" y="12950"/>
                      <a:pt x="8484" y="12920"/>
                    </a:cubicBezTo>
                    <a:cubicBezTo>
                      <a:pt x="8439" y="12696"/>
                      <a:pt x="8409" y="12472"/>
                      <a:pt x="8409" y="12248"/>
                    </a:cubicBezTo>
                    <a:cubicBezTo>
                      <a:pt x="8394" y="12204"/>
                      <a:pt x="8379" y="12159"/>
                      <a:pt x="8364" y="12114"/>
                    </a:cubicBezTo>
                    <a:cubicBezTo>
                      <a:pt x="8334" y="11890"/>
                      <a:pt x="8290" y="11651"/>
                      <a:pt x="8290" y="11412"/>
                    </a:cubicBezTo>
                    <a:cubicBezTo>
                      <a:pt x="8290" y="11292"/>
                      <a:pt x="8275" y="11188"/>
                      <a:pt x="8290" y="11068"/>
                    </a:cubicBezTo>
                    <a:lnTo>
                      <a:pt x="8275" y="11053"/>
                    </a:lnTo>
                    <a:cubicBezTo>
                      <a:pt x="8260" y="11039"/>
                      <a:pt x="8260" y="11024"/>
                      <a:pt x="8260" y="11009"/>
                    </a:cubicBezTo>
                    <a:cubicBezTo>
                      <a:pt x="8290" y="10904"/>
                      <a:pt x="8260" y="10800"/>
                      <a:pt x="8260" y="10695"/>
                    </a:cubicBezTo>
                    <a:cubicBezTo>
                      <a:pt x="8260" y="10695"/>
                      <a:pt x="8260" y="10695"/>
                      <a:pt x="8260" y="10695"/>
                    </a:cubicBezTo>
                    <a:cubicBezTo>
                      <a:pt x="8260" y="10680"/>
                      <a:pt x="8260" y="10680"/>
                      <a:pt x="8245" y="10665"/>
                    </a:cubicBezTo>
                    <a:cubicBezTo>
                      <a:pt x="8230" y="10576"/>
                      <a:pt x="8304" y="10501"/>
                      <a:pt x="8260" y="10396"/>
                    </a:cubicBezTo>
                    <a:cubicBezTo>
                      <a:pt x="8230" y="10307"/>
                      <a:pt x="8260" y="10202"/>
                      <a:pt x="8260" y="10098"/>
                    </a:cubicBezTo>
                    <a:cubicBezTo>
                      <a:pt x="8260" y="9993"/>
                      <a:pt x="8245" y="9888"/>
                      <a:pt x="8260" y="9799"/>
                    </a:cubicBezTo>
                    <a:cubicBezTo>
                      <a:pt x="8304" y="9649"/>
                      <a:pt x="8230" y="9500"/>
                      <a:pt x="8245" y="9351"/>
                    </a:cubicBezTo>
                    <a:cubicBezTo>
                      <a:pt x="8260" y="9276"/>
                      <a:pt x="8185" y="9231"/>
                      <a:pt x="8185" y="9157"/>
                    </a:cubicBezTo>
                    <a:cubicBezTo>
                      <a:pt x="8185" y="9022"/>
                      <a:pt x="8095" y="8918"/>
                      <a:pt x="8051" y="8798"/>
                    </a:cubicBezTo>
                    <a:cubicBezTo>
                      <a:pt x="8021" y="8723"/>
                      <a:pt x="7961" y="8664"/>
                      <a:pt x="7886" y="8619"/>
                    </a:cubicBezTo>
                    <a:lnTo>
                      <a:pt x="7886" y="8619"/>
                    </a:lnTo>
                    <a:cubicBezTo>
                      <a:pt x="7797" y="8619"/>
                      <a:pt x="7722" y="8589"/>
                      <a:pt x="7632" y="8589"/>
                    </a:cubicBezTo>
                    <a:cubicBezTo>
                      <a:pt x="7558" y="8604"/>
                      <a:pt x="7498" y="8589"/>
                      <a:pt x="7438" y="8619"/>
                    </a:cubicBezTo>
                    <a:lnTo>
                      <a:pt x="7438" y="8604"/>
                    </a:lnTo>
                    <a:lnTo>
                      <a:pt x="7438" y="8619"/>
                    </a:lnTo>
                    <a:lnTo>
                      <a:pt x="7364" y="8619"/>
                    </a:lnTo>
                    <a:cubicBezTo>
                      <a:pt x="7304" y="8679"/>
                      <a:pt x="7259" y="8723"/>
                      <a:pt x="7169" y="8709"/>
                    </a:cubicBezTo>
                    <a:lnTo>
                      <a:pt x="7154" y="8723"/>
                    </a:lnTo>
                    <a:lnTo>
                      <a:pt x="7154" y="8723"/>
                    </a:lnTo>
                    <a:lnTo>
                      <a:pt x="7154" y="8723"/>
                    </a:lnTo>
                    <a:lnTo>
                      <a:pt x="7169" y="8723"/>
                    </a:lnTo>
                    <a:cubicBezTo>
                      <a:pt x="7095" y="8783"/>
                      <a:pt x="7005" y="8858"/>
                      <a:pt x="6886" y="8813"/>
                    </a:cubicBezTo>
                    <a:cubicBezTo>
                      <a:pt x="6901" y="8843"/>
                      <a:pt x="6886" y="8873"/>
                      <a:pt x="6856" y="8888"/>
                    </a:cubicBezTo>
                    <a:cubicBezTo>
                      <a:pt x="6841" y="8888"/>
                      <a:pt x="6841" y="8888"/>
                      <a:pt x="6826" y="8888"/>
                    </a:cubicBezTo>
                    <a:cubicBezTo>
                      <a:pt x="6706" y="8903"/>
                      <a:pt x="6587" y="8903"/>
                      <a:pt x="6467" y="8873"/>
                    </a:cubicBezTo>
                    <a:cubicBezTo>
                      <a:pt x="6393" y="8858"/>
                      <a:pt x="6318" y="8858"/>
                      <a:pt x="6273" y="8798"/>
                    </a:cubicBezTo>
                    <a:lnTo>
                      <a:pt x="6258" y="8798"/>
                    </a:lnTo>
                    <a:lnTo>
                      <a:pt x="6258" y="8798"/>
                    </a:lnTo>
                    <a:lnTo>
                      <a:pt x="6258" y="8798"/>
                    </a:lnTo>
                    <a:cubicBezTo>
                      <a:pt x="6199" y="8858"/>
                      <a:pt x="6199" y="8858"/>
                      <a:pt x="6109" y="8768"/>
                    </a:cubicBezTo>
                    <a:lnTo>
                      <a:pt x="6124" y="8768"/>
                    </a:lnTo>
                    <a:lnTo>
                      <a:pt x="6109" y="8768"/>
                    </a:lnTo>
                    <a:cubicBezTo>
                      <a:pt x="6094" y="8768"/>
                      <a:pt x="6094" y="8753"/>
                      <a:pt x="6079" y="8753"/>
                    </a:cubicBezTo>
                    <a:cubicBezTo>
                      <a:pt x="6049" y="8768"/>
                      <a:pt x="6004" y="8783"/>
                      <a:pt x="5989" y="8738"/>
                    </a:cubicBezTo>
                    <a:cubicBezTo>
                      <a:pt x="5945" y="8679"/>
                      <a:pt x="5885" y="8649"/>
                      <a:pt x="5810" y="8619"/>
                    </a:cubicBezTo>
                    <a:cubicBezTo>
                      <a:pt x="5810" y="8619"/>
                      <a:pt x="5795" y="8604"/>
                      <a:pt x="5795" y="8589"/>
                    </a:cubicBezTo>
                    <a:lnTo>
                      <a:pt x="5780" y="8589"/>
                    </a:lnTo>
                    <a:cubicBezTo>
                      <a:pt x="5586" y="8380"/>
                      <a:pt x="5497" y="8126"/>
                      <a:pt x="5511" y="7827"/>
                    </a:cubicBezTo>
                    <a:cubicBezTo>
                      <a:pt x="5571" y="7723"/>
                      <a:pt x="5511" y="7588"/>
                      <a:pt x="5586" y="7484"/>
                    </a:cubicBezTo>
                    <a:lnTo>
                      <a:pt x="5586" y="7484"/>
                    </a:lnTo>
                    <a:cubicBezTo>
                      <a:pt x="5586" y="7424"/>
                      <a:pt x="5586" y="7349"/>
                      <a:pt x="5661" y="7319"/>
                    </a:cubicBezTo>
                    <a:lnTo>
                      <a:pt x="5661" y="7319"/>
                    </a:lnTo>
                    <a:lnTo>
                      <a:pt x="5661" y="7319"/>
                    </a:lnTo>
                    <a:lnTo>
                      <a:pt x="5661" y="7319"/>
                    </a:lnTo>
                    <a:cubicBezTo>
                      <a:pt x="5676" y="7230"/>
                      <a:pt x="5721" y="7155"/>
                      <a:pt x="5795" y="7095"/>
                    </a:cubicBezTo>
                    <a:lnTo>
                      <a:pt x="5795" y="7095"/>
                    </a:lnTo>
                    <a:cubicBezTo>
                      <a:pt x="5810" y="7006"/>
                      <a:pt x="5870" y="6946"/>
                      <a:pt x="5945" y="6886"/>
                    </a:cubicBezTo>
                    <a:lnTo>
                      <a:pt x="5945" y="6886"/>
                    </a:lnTo>
                    <a:cubicBezTo>
                      <a:pt x="6004" y="6842"/>
                      <a:pt x="6019" y="6767"/>
                      <a:pt x="6094" y="6737"/>
                    </a:cubicBezTo>
                    <a:cubicBezTo>
                      <a:pt x="6094" y="6737"/>
                      <a:pt x="6094" y="6722"/>
                      <a:pt x="6109" y="6707"/>
                    </a:cubicBezTo>
                    <a:cubicBezTo>
                      <a:pt x="6109" y="6647"/>
                      <a:pt x="6199" y="6707"/>
                      <a:pt x="6199" y="6632"/>
                    </a:cubicBezTo>
                    <a:cubicBezTo>
                      <a:pt x="6199" y="6573"/>
                      <a:pt x="6243" y="6543"/>
                      <a:pt x="6288" y="6528"/>
                    </a:cubicBezTo>
                    <a:cubicBezTo>
                      <a:pt x="6333" y="6513"/>
                      <a:pt x="6318" y="6453"/>
                      <a:pt x="6348" y="6438"/>
                    </a:cubicBezTo>
                    <a:cubicBezTo>
                      <a:pt x="6378" y="6408"/>
                      <a:pt x="6393" y="6364"/>
                      <a:pt x="6438" y="6349"/>
                    </a:cubicBezTo>
                    <a:close/>
                    <a:moveTo>
                      <a:pt x="1091" y="748"/>
                    </a:moveTo>
                    <a:cubicBezTo>
                      <a:pt x="1046" y="733"/>
                      <a:pt x="1001" y="763"/>
                      <a:pt x="1001" y="703"/>
                    </a:cubicBezTo>
                    <a:cubicBezTo>
                      <a:pt x="1001" y="688"/>
                      <a:pt x="1001" y="673"/>
                      <a:pt x="1016" y="673"/>
                    </a:cubicBezTo>
                    <a:cubicBezTo>
                      <a:pt x="1076" y="658"/>
                      <a:pt x="1061" y="703"/>
                      <a:pt x="1091" y="748"/>
                    </a:cubicBezTo>
                    <a:close/>
                    <a:moveTo>
                      <a:pt x="9544" y="8559"/>
                    </a:moveTo>
                    <a:cubicBezTo>
                      <a:pt x="9455" y="8544"/>
                      <a:pt x="9544" y="8499"/>
                      <a:pt x="9499" y="8455"/>
                    </a:cubicBezTo>
                    <a:cubicBezTo>
                      <a:pt x="9604" y="8484"/>
                      <a:pt x="9574" y="8529"/>
                      <a:pt x="9544" y="8559"/>
                    </a:cubicBezTo>
                    <a:close/>
                    <a:moveTo>
                      <a:pt x="9634" y="9351"/>
                    </a:moveTo>
                    <a:cubicBezTo>
                      <a:pt x="9574" y="9381"/>
                      <a:pt x="9589" y="9336"/>
                      <a:pt x="9574" y="9306"/>
                    </a:cubicBezTo>
                    <a:cubicBezTo>
                      <a:pt x="9529" y="9246"/>
                      <a:pt x="9574" y="9201"/>
                      <a:pt x="9574" y="9142"/>
                    </a:cubicBezTo>
                    <a:cubicBezTo>
                      <a:pt x="9574" y="9127"/>
                      <a:pt x="9589" y="9112"/>
                      <a:pt x="9604" y="9112"/>
                    </a:cubicBezTo>
                    <a:cubicBezTo>
                      <a:pt x="9619" y="9097"/>
                      <a:pt x="9634" y="9112"/>
                      <a:pt x="9649" y="9127"/>
                    </a:cubicBezTo>
                    <a:cubicBezTo>
                      <a:pt x="9664" y="9186"/>
                      <a:pt x="9679" y="9246"/>
                      <a:pt x="9694" y="9306"/>
                    </a:cubicBezTo>
                    <a:cubicBezTo>
                      <a:pt x="9708" y="9366"/>
                      <a:pt x="9694" y="9381"/>
                      <a:pt x="9634" y="9351"/>
                    </a:cubicBezTo>
                    <a:close/>
                    <a:moveTo>
                      <a:pt x="9529" y="8559"/>
                    </a:moveTo>
                    <a:cubicBezTo>
                      <a:pt x="9559" y="8574"/>
                      <a:pt x="9589" y="8589"/>
                      <a:pt x="9589" y="8604"/>
                    </a:cubicBezTo>
                    <a:cubicBezTo>
                      <a:pt x="9574" y="8723"/>
                      <a:pt x="9619" y="8843"/>
                      <a:pt x="9634" y="8948"/>
                    </a:cubicBezTo>
                    <a:cubicBezTo>
                      <a:pt x="9649" y="8977"/>
                      <a:pt x="9649" y="9022"/>
                      <a:pt x="9604" y="9052"/>
                    </a:cubicBezTo>
                    <a:cubicBezTo>
                      <a:pt x="9574" y="9037"/>
                      <a:pt x="9574" y="8992"/>
                      <a:pt x="9559" y="8948"/>
                    </a:cubicBezTo>
                    <a:cubicBezTo>
                      <a:pt x="9544" y="8888"/>
                      <a:pt x="9559" y="8798"/>
                      <a:pt x="9484" y="8738"/>
                    </a:cubicBezTo>
                    <a:cubicBezTo>
                      <a:pt x="9455" y="8694"/>
                      <a:pt x="9529" y="8679"/>
                      <a:pt x="9514" y="8634"/>
                    </a:cubicBezTo>
                    <a:cubicBezTo>
                      <a:pt x="9484" y="8604"/>
                      <a:pt x="9469" y="8664"/>
                      <a:pt x="9440" y="8649"/>
                    </a:cubicBezTo>
                    <a:cubicBezTo>
                      <a:pt x="9440" y="8589"/>
                      <a:pt x="9514" y="8604"/>
                      <a:pt x="9529" y="8559"/>
                    </a:cubicBezTo>
                    <a:close/>
                    <a:moveTo>
                      <a:pt x="9529" y="2391"/>
                    </a:moveTo>
                    <a:lnTo>
                      <a:pt x="9529" y="2391"/>
                    </a:lnTo>
                    <a:cubicBezTo>
                      <a:pt x="9529" y="2376"/>
                      <a:pt x="9529" y="2376"/>
                      <a:pt x="9544" y="2376"/>
                    </a:cubicBezTo>
                    <a:lnTo>
                      <a:pt x="9544" y="2376"/>
                    </a:lnTo>
                    <a:lnTo>
                      <a:pt x="9544" y="2376"/>
                    </a:lnTo>
                    <a:cubicBezTo>
                      <a:pt x="9529" y="2376"/>
                      <a:pt x="9529" y="2376"/>
                      <a:pt x="9529" y="2391"/>
                    </a:cubicBezTo>
                    <a:close/>
                    <a:moveTo>
                      <a:pt x="9813" y="4198"/>
                    </a:moveTo>
                    <a:lnTo>
                      <a:pt x="9813" y="4198"/>
                    </a:lnTo>
                    <a:cubicBezTo>
                      <a:pt x="9813" y="4198"/>
                      <a:pt x="9813" y="4198"/>
                      <a:pt x="9813" y="4198"/>
                    </a:cubicBezTo>
                    <a:lnTo>
                      <a:pt x="9813" y="4198"/>
                    </a:lnTo>
                    <a:cubicBezTo>
                      <a:pt x="9813" y="4198"/>
                      <a:pt x="9813" y="4198"/>
                      <a:pt x="9813" y="4198"/>
                    </a:cubicBezTo>
                    <a:lnTo>
                      <a:pt x="9813" y="4198"/>
                    </a:lnTo>
                    <a:close/>
                    <a:moveTo>
                      <a:pt x="6990" y="6065"/>
                    </a:moveTo>
                    <a:lnTo>
                      <a:pt x="6990" y="6065"/>
                    </a:lnTo>
                    <a:lnTo>
                      <a:pt x="6990" y="6065"/>
                    </a:lnTo>
                    <a:close/>
                    <a:moveTo>
                      <a:pt x="6990" y="6065"/>
                    </a:moveTo>
                    <a:lnTo>
                      <a:pt x="6990" y="6065"/>
                    </a:lnTo>
                    <a:lnTo>
                      <a:pt x="6990" y="6065"/>
                    </a:lnTo>
                    <a:lnTo>
                      <a:pt x="6990" y="6065"/>
                    </a:lnTo>
                    <a:close/>
                    <a:moveTo>
                      <a:pt x="10157" y="11083"/>
                    </a:moveTo>
                    <a:lnTo>
                      <a:pt x="10157" y="11083"/>
                    </a:lnTo>
                    <a:lnTo>
                      <a:pt x="10157" y="11098"/>
                    </a:lnTo>
                    <a:lnTo>
                      <a:pt x="10157" y="11098"/>
                    </a:lnTo>
                    <a:lnTo>
                      <a:pt x="10157" y="11098"/>
                    </a:lnTo>
                    <a:close/>
                    <a:moveTo>
                      <a:pt x="4615" y="5169"/>
                    </a:moveTo>
                    <a:cubicBezTo>
                      <a:pt x="4645" y="5169"/>
                      <a:pt x="4675" y="5154"/>
                      <a:pt x="4675" y="5184"/>
                    </a:cubicBezTo>
                    <a:cubicBezTo>
                      <a:pt x="4675" y="5258"/>
                      <a:pt x="4705" y="5288"/>
                      <a:pt x="4780" y="5273"/>
                    </a:cubicBezTo>
                    <a:cubicBezTo>
                      <a:pt x="4780" y="5333"/>
                      <a:pt x="4735" y="5318"/>
                      <a:pt x="4735" y="5363"/>
                    </a:cubicBezTo>
                    <a:cubicBezTo>
                      <a:pt x="4765" y="5393"/>
                      <a:pt x="4810" y="5333"/>
                      <a:pt x="4839" y="5378"/>
                    </a:cubicBezTo>
                    <a:cubicBezTo>
                      <a:pt x="4810" y="5423"/>
                      <a:pt x="4765" y="5438"/>
                      <a:pt x="4720" y="5467"/>
                    </a:cubicBezTo>
                    <a:cubicBezTo>
                      <a:pt x="4690" y="5408"/>
                      <a:pt x="4690" y="5333"/>
                      <a:pt x="4630" y="5288"/>
                    </a:cubicBezTo>
                    <a:cubicBezTo>
                      <a:pt x="4600" y="5258"/>
                      <a:pt x="4615" y="5214"/>
                      <a:pt x="4615" y="5169"/>
                    </a:cubicBezTo>
                    <a:close/>
                    <a:moveTo>
                      <a:pt x="9753" y="12995"/>
                    </a:moveTo>
                    <a:cubicBezTo>
                      <a:pt x="9753" y="13025"/>
                      <a:pt x="9738" y="13055"/>
                      <a:pt x="9738" y="13070"/>
                    </a:cubicBezTo>
                    <a:cubicBezTo>
                      <a:pt x="9753" y="13055"/>
                      <a:pt x="9753" y="13025"/>
                      <a:pt x="9753" y="12995"/>
                    </a:cubicBezTo>
                    <a:close/>
                    <a:moveTo>
                      <a:pt x="6886" y="8813"/>
                    </a:moveTo>
                    <a:lnTo>
                      <a:pt x="6886" y="8813"/>
                    </a:lnTo>
                    <a:lnTo>
                      <a:pt x="6886" y="881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782437" y="4028924"/>
                <a:ext cx="382710" cy="459913"/>
              </a:xfrm>
              <a:custGeom>
                <a:avLst/>
                <a:gdLst/>
                <a:ahLst/>
                <a:cxnLst/>
                <a:rect l="l" t="t" r="r" b="b"/>
                <a:pathLst>
                  <a:path w="10068" h="12099" extrusionOk="0">
                    <a:moveTo>
                      <a:pt x="1" y="1046"/>
                    </a:moveTo>
                    <a:cubicBezTo>
                      <a:pt x="16" y="1046"/>
                      <a:pt x="31" y="1046"/>
                      <a:pt x="31" y="1046"/>
                    </a:cubicBezTo>
                    <a:cubicBezTo>
                      <a:pt x="75" y="1121"/>
                      <a:pt x="165" y="1180"/>
                      <a:pt x="225" y="1270"/>
                    </a:cubicBezTo>
                    <a:cubicBezTo>
                      <a:pt x="240" y="1240"/>
                      <a:pt x="255" y="1210"/>
                      <a:pt x="240" y="1180"/>
                    </a:cubicBezTo>
                    <a:cubicBezTo>
                      <a:pt x="210" y="1106"/>
                      <a:pt x="225" y="1031"/>
                      <a:pt x="195" y="956"/>
                    </a:cubicBezTo>
                    <a:cubicBezTo>
                      <a:pt x="180" y="882"/>
                      <a:pt x="240" y="822"/>
                      <a:pt x="210" y="747"/>
                    </a:cubicBezTo>
                    <a:cubicBezTo>
                      <a:pt x="210" y="702"/>
                      <a:pt x="299" y="658"/>
                      <a:pt x="374" y="672"/>
                    </a:cubicBezTo>
                    <a:cubicBezTo>
                      <a:pt x="494" y="672"/>
                      <a:pt x="598" y="658"/>
                      <a:pt x="703" y="583"/>
                    </a:cubicBezTo>
                    <a:cubicBezTo>
                      <a:pt x="762" y="553"/>
                      <a:pt x="792" y="493"/>
                      <a:pt x="852" y="463"/>
                    </a:cubicBezTo>
                    <a:cubicBezTo>
                      <a:pt x="912" y="419"/>
                      <a:pt x="957" y="419"/>
                      <a:pt x="1001" y="463"/>
                    </a:cubicBezTo>
                    <a:cubicBezTo>
                      <a:pt x="1076" y="553"/>
                      <a:pt x="1076" y="568"/>
                      <a:pt x="1136" y="553"/>
                    </a:cubicBezTo>
                    <a:cubicBezTo>
                      <a:pt x="1181" y="553"/>
                      <a:pt x="1181" y="568"/>
                      <a:pt x="1196" y="598"/>
                    </a:cubicBezTo>
                    <a:cubicBezTo>
                      <a:pt x="1240" y="747"/>
                      <a:pt x="1270" y="747"/>
                      <a:pt x="1390" y="643"/>
                    </a:cubicBezTo>
                    <a:cubicBezTo>
                      <a:pt x="1390" y="628"/>
                      <a:pt x="1405" y="643"/>
                      <a:pt x="1420" y="643"/>
                    </a:cubicBezTo>
                    <a:cubicBezTo>
                      <a:pt x="1420" y="687"/>
                      <a:pt x="1390" y="702"/>
                      <a:pt x="1360" y="732"/>
                    </a:cubicBezTo>
                    <a:cubicBezTo>
                      <a:pt x="1285" y="777"/>
                      <a:pt x="1285" y="792"/>
                      <a:pt x="1345" y="852"/>
                    </a:cubicBezTo>
                    <a:cubicBezTo>
                      <a:pt x="1390" y="896"/>
                      <a:pt x="1405" y="956"/>
                      <a:pt x="1420" y="1016"/>
                    </a:cubicBezTo>
                    <a:cubicBezTo>
                      <a:pt x="1420" y="1091"/>
                      <a:pt x="1435" y="1165"/>
                      <a:pt x="1435" y="1240"/>
                    </a:cubicBezTo>
                    <a:cubicBezTo>
                      <a:pt x="1435" y="1285"/>
                      <a:pt x="1464" y="1285"/>
                      <a:pt x="1479" y="1300"/>
                    </a:cubicBezTo>
                    <a:cubicBezTo>
                      <a:pt x="1464" y="1330"/>
                      <a:pt x="1435" y="1330"/>
                      <a:pt x="1405" y="1330"/>
                    </a:cubicBezTo>
                    <a:cubicBezTo>
                      <a:pt x="1330" y="1330"/>
                      <a:pt x="1330" y="1330"/>
                      <a:pt x="1375" y="1404"/>
                    </a:cubicBezTo>
                    <a:cubicBezTo>
                      <a:pt x="1405" y="1449"/>
                      <a:pt x="1330" y="1494"/>
                      <a:pt x="1375" y="1539"/>
                    </a:cubicBezTo>
                    <a:cubicBezTo>
                      <a:pt x="1345" y="1539"/>
                      <a:pt x="1315" y="1569"/>
                      <a:pt x="1270" y="1554"/>
                    </a:cubicBezTo>
                    <a:cubicBezTo>
                      <a:pt x="1166" y="1524"/>
                      <a:pt x="1091" y="1598"/>
                      <a:pt x="1016" y="1643"/>
                    </a:cubicBezTo>
                    <a:cubicBezTo>
                      <a:pt x="986" y="1658"/>
                      <a:pt x="1016" y="1703"/>
                      <a:pt x="1001" y="1733"/>
                    </a:cubicBezTo>
                    <a:cubicBezTo>
                      <a:pt x="986" y="1748"/>
                      <a:pt x="1016" y="1748"/>
                      <a:pt x="1031" y="1763"/>
                    </a:cubicBezTo>
                    <a:cubicBezTo>
                      <a:pt x="1121" y="1808"/>
                      <a:pt x="1225" y="1823"/>
                      <a:pt x="1315" y="1852"/>
                    </a:cubicBezTo>
                    <a:cubicBezTo>
                      <a:pt x="1345" y="1867"/>
                      <a:pt x="1360" y="1882"/>
                      <a:pt x="1360" y="1912"/>
                    </a:cubicBezTo>
                    <a:cubicBezTo>
                      <a:pt x="1315" y="1927"/>
                      <a:pt x="1255" y="1957"/>
                      <a:pt x="1225" y="1882"/>
                    </a:cubicBezTo>
                    <a:cubicBezTo>
                      <a:pt x="1121" y="1867"/>
                      <a:pt x="1046" y="1763"/>
                      <a:pt x="927" y="1778"/>
                    </a:cubicBezTo>
                    <a:cubicBezTo>
                      <a:pt x="762" y="1808"/>
                      <a:pt x="658" y="1673"/>
                      <a:pt x="508" y="1643"/>
                    </a:cubicBezTo>
                    <a:cubicBezTo>
                      <a:pt x="479" y="1643"/>
                      <a:pt x="464" y="1628"/>
                      <a:pt x="464" y="1598"/>
                    </a:cubicBezTo>
                    <a:cubicBezTo>
                      <a:pt x="449" y="1569"/>
                      <a:pt x="434" y="1554"/>
                      <a:pt x="389" y="1554"/>
                    </a:cubicBezTo>
                    <a:cubicBezTo>
                      <a:pt x="374" y="1554"/>
                      <a:pt x="359" y="1539"/>
                      <a:pt x="359" y="1539"/>
                    </a:cubicBezTo>
                    <a:cubicBezTo>
                      <a:pt x="359" y="1419"/>
                      <a:pt x="225" y="1434"/>
                      <a:pt x="180" y="1360"/>
                    </a:cubicBezTo>
                    <a:cubicBezTo>
                      <a:pt x="120" y="1240"/>
                      <a:pt x="60" y="1150"/>
                      <a:pt x="1" y="1046"/>
                    </a:cubicBezTo>
                    <a:close/>
                    <a:moveTo>
                      <a:pt x="9963" y="2495"/>
                    </a:moveTo>
                    <a:lnTo>
                      <a:pt x="9918" y="2495"/>
                    </a:lnTo>
                    <a:cubicBezTo>
                      <a:pt x="9873" y="2420"/>
                      <a:pt x="9843" y="2315"/>
                      <a:pt x="9724" y="2390"/>
                    </a:cubicBezTo>
                    <a:cubicBezTo>
                      <a:pt x="9709" y="2405"/>
                      <a:pt x="9694" y="2405"/>
                      <a:pt x="9679" y="2390"/>
                    </a:cubicBezTo>
                    <a:cubicBezTo>
                      <a:pt x="9634" y="2300"/>
                      <a:pt x="9545" y="2300"/>
                      <a:pt x="9470" y="2256"/>
                    </a:cubicBezTo>
                    <a:lnTo>
                      <a:pt x="9470" y="2256"/>
                    </a:lnTo>
                    <a:cubicBezTo>
                      <a:pt x="9395" y="2181"/>
                      <a:pt x="9306" y="2106"/>
                      <a:pt x="9276" y="1987"/>
                    </a:cubicBezTo>
                    <a:cubicBezTo>
                      <a:pt x="9276" y="1942"/>
                      <a:pt x="9261" y="1897"/>
                      <a:pt x="9216" y="1852"/>
                    </a:cubicBezTo>
                    <a:cubicBezTo>
                      <a:pt x="9171" y="1808"/>
                      <a:pt x="9156" y="1748"/>
                      <a:pt x="9186" y="1688"/>
                    </a:cubicBezTo>
                    <a:cubicBezTo>
                      <a:pt x="9201" y="1628"/>
                      <a:pt x="9201" y="1584"/>
                      <a:pt x="9171" y="1524"/>
                    </a:cubicBezTo>
                    <a:cubicBezTo>
                      <a:pt x="9156" y="1479"/>
                      <a:pt x="9156" y="1434"/>
                      <a:pt x="9156" y="1389"/>
                    </a:cubicBezTo>
                    <a:cubicBezTo>
                      <a:pt x="9231" y="1360"/>
                      <a:pt x="9306" y="1300"/>
                      <a:pt x="9365" y="1255"/>
                    </a:cubicBezTo>
                    <a:cubicBezTo>
                      <a:pt x="9380" y="1240"/>
                      <a:pt x="9395" y="1240"/>
                      <a:pt x="9395" y="1240"/>
                    </a:cubicBezTo>
                    <a:cubicBezTo>
                      <a:pt x="9410" y="1121"/>
                      <a:pt x="9530" y="1135"/>
                      <a:pt x="9604" y="1091"/>
                    </a:cubicBezTo>
                    <a:cubicBezTo>
                      <a:pt x="9619" y="1076"/>
                      <a:pt x="9664" y="1076"/>
                      <a:pt x="9664" y="1046"/>
                    </a:cubicBezTo>
                    <a:cubicBezTo>
                      <a:pt x="9649" y="956"/>
                      <a:pt x="9709" y="941"/>
                      <a:pt x="9769" y="926"/>
                    </a:cubicBezTo>
                    <a:cubicBezTo>
                      <a:pt x="9828" y="911"/>
                      <a:pt x="9799" y="852"/>
                      <a:pt x="9843" y="837"/>
                    </a:cubicBezTo>
                    <a:cubicBezTo>
                      <a:pt x="9799" y="822"/>
                      <a:pt x="9769" y="852"/>
                      <a:pt x="9754" y="822"/>
                    </a:cubicBezTo>
                    <a:cubicBezTo>
                      <a:pt x="9724" y="762"/>
                      <a:pt x="9799" y="747"/>
                      <a:pt x="9799" y="702"/>
                    </a:cubicBezTo>
                    <a:cubicBezTo>
                      <a:pt x="9754" y="672"/>
                      <a:pt x="9724" y="643"/>
                      <a:pt x="9724" y="583"/>
                    </a:cubicBezTo>
                    <a:cubicBezTo>
                      <a:pt x="9724" y="508"/>
                      <a:pt x="9664" y="463"/>
                      <a:pt x="9649" y="389"/>
                    </a:cubicBezTo>
                    <a:cubicBezTo>
                      <a:pt x="9649" y="374"/>
                      <a:pt x="9619" y="359"/>
                      <a:pt x="9589" y="374"/>
                    </a:cubicBezTo>
                    <a:cubicBezTo>
                      <a:pt x="9575" y="374"/>
                      <a:pt x="9530" y="389"/>
                      <a:pt x="9530" y="344"/>
                    </a:cubicBezTo>
                    <a:cubicBezTo>
                      <a:pt x="9515" y="314"/>
                      <a:pt x="9545" y="299"/>
                      <a:pt x="9560" y="269"/>
                    </a:cubicBezTo>
                    <a:cubicBezTo>
                      <a:pt x="9575" y="269"/>
                      <a:pt x="9575" y="269"/>
                      <a:pt x="9589" y="269"/>
                    </a:cubicBezTo>
                    <a:cubicBezTo>
                      <a:pt x="9649" y="284"/>
                      <a:pt x="9694" y="329"/>
                      <a:pt x="9739" y="389"/>
                    </a:cubicBezTo>
                    <a:cubicBezTo>
                      <a:pt x="9828" y="508"/>
                      <a:pt x="9903" y="643"/>
                      <a:pt x="9963" y="777"/>
                    </a:cubicBezTo>
                    <a:cubicBezTo>
                      <a:pt x="9978" y="807"/>
                      <a:pt x="9978" y="837"/>
                      <a:pt x="9978" y="867"/>
                    </a:cubicBezTo>
                    <a:cubicBezTo>
                      <a:pt x="9963" y="986"/>
                      <a:pt x="10008" y="1091"/>
                      <a:pt x="10038" y="1210"/>
                    </a:cubicBezTo>
                    <a:cubicBezTo>
                      <a:pt x="10052" y="1240"/>
                      <a:pt x="10052" y="1285"/>
                      <a:pt x="10038" y="1330"/>
                    </a:cubicBezTo>
                    <a:cubicBezTo>
                      <a:pt x="10023" y="1389"/>
                      <a:pt x="10067" y="1434"/>
                      <a:pt x="10052" y="1494"/>
                    </a:cubicBezTo>
                    <a:cubicBezTo>
                      <a:pt x="10023" y="1673"/>
                      <a:pt x="10052" y="1867"/>
                      <a:pt x="9993" y="2047"/>
                    </a:cubicBezTo>
                    <a:cubicBezTo>
                      <a:pt x="9948" y="2181"/>
                      <a:pt x="9963" y="2345"/>
                      <a:pt x="9963" y="2495"/>
                    </a:cubicBezTo>
                    <a:close/>
                    <a:moveTo>
                      <a:pt x="9978" y="9813"/>
                    </a:moveTo>
                    <a:cubicBezTo>
                      <a:pt x="9918" y="9783"/>
                      <a:pt x="9858" y="9739"/>
                      <a:pt x="9799" y="9813"/>
                    </a:cubicBezTo>
                    <a:cubicBezTo>
                      <a:pt x="9784" y="9843"/>
                      <a:pt x="9739" y="9858"/>
                      <a:pt x="9724" y="9813"/>
                    </a:cubicBezTo>
                    <a:cubicBezTo>
                      <a:pt x="9694" y="9768"/>
                      <a:pt x="9649" y="9768"/>
                      <a:pt x="9604" y="9753"/>
                    </a:cubicBezTo>
                    <a:cubicBezTo>
                      <a:pt x="9455" y="9739"/>
                      <a:pt x="9336" y="9634"/>
                      <a:pt x="9231" y="9529"/>
                    </a:cubicBezTo>
                    <a:cubicBezTo>
                      <a:pt x="9201" y="9500"/>
                      <a:pt x="9141" y="9485"/>
                      <a:pt x="9141" y="9425"/>
                    </a:cubicBezTo>
                    <a:cubicBezTo>
                      <a:pt x="9067" y="9320"/>
                      <a:pt x="9007" y="9201"/>
                      <a:pt x="9007" y="9051"/>
                    </a:cubicBezTo>
                    <a:cubicBezTo>
                      <a:pt x="8992" y="9051"/>
                      <a:pt x="8992" y="9022"/>
                      <a:pt x="8992" y="9007"/>
                    </a:cubicBezTo>
                    <a:cubicBezTo>
                      <a:pt x="8947" y="8962"/>
                      <a:pt x="9007" y="8917"/>
                      <a:pt x="8962" y="8872"/>
                    </a:cubicBezTo>
                    <a:cubicBezTo>
                      <a:pt x="8887" y="8768"/>
                      <a:pt x="8962" y="8678"/>
                      <a:pt x="8977" y="8574"/>
                    </a:cubicBezTo>
                    <a:cubicBezTo>
                      <a:pt x="8977" y="8544"/>
                      <a:pt x="9007" y="8544"/>
                      <a:pt x="9022" y="8544"/>
                    </a:cubicBezTo>
                    <a:cubicBezTo>
                      <a:pt x="9082" y="8514"/>
                      <a:pt x="9126" y="8499"/>
                      <a:pt x="9186" y="8484"/>
                    </a:cubicBezTo>
                    <a:cubicBezTo>
                      <a:pt x="9261" y="8439"/>
                      <a:pt x="9306" y="8379"/>
                      <a:pt x="9321" y="8290"/>
                    </a:cubicBezTo>
                    <a:cubicBezTo>
                      <a:pt x="9336" y="8170"/>
                      <a:pt x="9350" y="8200"/>
                      <a:pt x="9455" y="8140"/>
                    </a:cubicBezTo>
                    <a:cubicBezTo>
                      <a:pt x="9560" y="8081"/>
                      <a:pt x="9664" y="8140"/>
                      <a:pt x="9769" y="8140"/>
                    </a:cubicBezTo>
                    <a:cubicBezTo>
                      <a:pt x="9828" y="8140"/>
                      <a:pt x="9828" y="8125"/>
                      <a:pt x="9843" y="8081"/>
                    </a:cubicBezTo>
                    <a:cubicBezTo>
                      <a:pt x="9858" y="8096"/>
                      <a:pt x="9873" y="8111"/>
                      <a:pt x="9873" y="8125"/>
                    </a:cubicBezTo>
                    <a:cubicBezTo>
                      <a:pt x="9873" y="8260"/>
                      <a:pt x="9933" y="8379"/>
                      <a:pt x="9918" y="8514"/>
                    </a:cubicBezTo>
                    <a:cubicBezTo>
                      <a:pt x="9903" y="8618"/>
                      <a:pt x="9978" y="8678"/>
                      <a:pt x="9978" y="8768"/>
                    </a:cubicBezTo>
                    <a:cubicBezTo>
                      <a:pt x="9963" y="8872"/>
                      <a:pt x="9978" y="8962"/>
                      <a:pt x="10008" y="9051"/>
                    </a:cubicBezTo>
                    <a:cubicBezTo>
                      <a:pt x="10023" y="9141"/>
                      <a:pt x="10008" y="9246"/>
                      <a:pt x="10023" y="9335"/>
                    </a:cubicBezTo>
                    <a:cubicBezTo>
                      <a:pt x="10023" y="9425"/>
                      <a:pt x="10008" y="9529"/>
                      <a:pt x="10052" y="9619"/>
                    </a:cubicBezTo>
                    <a:cubicBezTo>
                      <a:pt x="9993" y="9679"/>
                      <a:pt x="10038" y="9753"/>
                      <a:pt x="9978" y="9813"/>
                    </a:cubicBezTo>
                    <a:close/>
                    <a:moveTo>
                      <a:pt x="9888" y="11755"/>
                    </a:moveTo>
                    <a:cubicBezTo>
                      <a:pt x="9888" y="11710"/>
                      <a:pt x="9888" y="11665"/>
                      <a:pt x="9888" y="11635"/>
                    </a:cubicBezTo>
                    <a:cubicBezTo>
                      <a:pt x="9799" y="11680"/>
                      <a:pt x="9739" y="11770"/>
                      <a:pt x="9649" y="11815"/>
                    </a:cubicBezTo>
                    <a:cubicBezTo>
                      <a:pt x="9634" y="11830"/>
                      <a:pt x="9619" y="11844"/>
                      <a:pt x="9634" y="11859"/>
                    </a:cubicBezTo>
                    <a:cubicBezTo>
                      <a:pt x="9664" y="11979"/>
                      <a:pt x="9530" y="12009"/>
                      <a:pt x="9500" y="12083"/>
                    </a:cubicBezTo>
                    <a:cubicBezTo>
                      <a:pt x="9500" y="12083"/>
                      <a:pt x="9470" y="12098"/>
                      <a:pt x="9455" y="12098"/>
                    </a:cubicBezTo>
                    <a:cubicBezTo>
                      <a:pt x="9380" y="12069"/>
                      <a:pt x="9291" y="12098"/>
                      <a:pt x="9216" y="12054"/>
                    </a:cubicBezTo>
                    <a:cubicBezTo>
                      <a:pt x="9126" y="11994"/>
                      <a:pt x="9052" y="11949"/>
                      <a:pt x="8962" y="11904"/>
                    </a:cubicBezTo>
                    <a:cubicBezTo>
                      <a:pt x="8947" y="11889"/>
                      <a:pt x="8932" y="11889"/>
                      <a:pt x="8917" y="11874"/>
                    </a:cubicBezTo>
                    <a:cubicBezTo>
                      <a:pt x="8902" y="11725"/>
                      <a:pt x="8843" y="11576"/>
                      <a:pt x="8887" y="11426"/>
                    </a:cubicBezTo>
                    <a:cubicBezTo>
                      <a:pt x="8902" y="11337"/>
                      <a:pt x="8962" y="11277"/>
                      <a:pt x="9052" y="11247"/>
                    </a:cubicBezTo>
                    <a:cubicBezTo>
                      <a:pt x="9097" y="11232"/>
                      <a:pt x="9141" y="11232"/>
                      <a:pt x="9156" y="11157"/>
                    </a:cubicBezTo>
                    <a:cubicBezTo>
                      <a:pt x="9171" y="11128"/>
                      <a:pt x="9246" y="11142"/>
                      <a:pt x="9231" y="11068"/>
                    </a:cubicBezTo>
                    <a:cubicBezTo>
                      <a:pt x="9231" y="11008"/>
                      <a:pt x="9306" y="11038"/>
                      <a:pt x="9321" y="10993"/>
                    </a:cubicBezTo>
                    <a:cubicBezTo>
                      <a:pt x="9350" y="10948"/>
                      <a:pt x="9365" y="10963"/>
                      <a:pt x="9395" y="10978"/>
                    </a:cubicBezTo>
                    <a:cubicBezTo>
                      <a:pt x="9440" y="10993"/>
                      <a:pt x="9470" y="10978"/>
                      <a:pt x="9500" y="10948"/>
                    </a:cubicBezTo>
                    <a:cubicBezTo>
                      <a:pt x="9575" y="10918"/>
                      <a:pt x="9649" y="10933"/>
                      <a:pt x="9724" y="10948"/>
                    </a:cubicBezTo>
                    <a:cubicBezTo>
                      <a:pt x="9799" y="10978"/>
                      <a:pt x="9873" y="11008"/>
                      <a:pt x="9903" y="11083"/>
                    </a:cubicBezTo>
                    <a:cubicBezTo>
                      <a:pt x="9903" y="11128"/>
                      <a:pt x="9918" y="11172"/>
                      <a:pt x="9993" y="11172"/>
                    </a:cubicBezTo>
                    <a:cubicBezTo>
                      <a:pt x="9993" y="11187"/>
                      <a:pt x="9993" y="11187"/>
                      <a:pt x="9993" y="11202"/>
                    </a:cubicBezTo>
                    <a:cubicBezTo>
                      <a:pt x="9918" y="11247"/>
                      <a:pt x="10008" y="11232"/>
                      <a:pt x="10008" y="11247"/>
                    </a:cubicBezTo>
                    <a:cubicBezTo>
                      <a:pt x="9978" y="11352"/>
                      <a:pt x="10023" y="11471"/>
                      <a:pt x="9933" y="11561"/>
                    </a:cubicBezTo>
                    <a:cubicBezTo>
                      <a:pt x="9963" y="11620"/>
                      <a:pt x="9948" y="11680"/>
                      <a:pt x="9933" y="11725"/>
                    </a:cubicBezTo>
                    <a:cubicBezTo>
                      <a:pt x="9918" y="11755"/>
                      <a:pt x="9918" y="11755"/>
                      <a:pt x="9888" y="11755"/>
                    </a:cubicBezTo>
                    <a:close/>
                    <a:moveTo>
                      <a:pt x="8768" y="5586"/>
                    </a:moveTo>
                    <a:cubicBezTo>
                      <a:pt x="8798" y="5661"/>
                      <a:pt x="8887" y="5691"/>
                      <a:pt x="8947" y="5751"/>
                    </a:cubicBezTo>
                    <a:cubicBezTo>
                      <a:pt x="8887" y="5766"/>
                      <a:pt x="8873" y="5781"/>
                      <a:pt x="8902" y="5855"/>
                    </a:cubicBezTo>
                    <a:cubicBezTo>
                      <a:pt x="8947" y="5945"/>
                      <a:pt x="9007" y="6049"/>
                      <a:pt x="9007" y="6154"/>
                    </a:cubicBezTo>
                    <a:cubicBezTo>
                      <a:pt x="9007" y="6184"/>
                      <a:pt x="9007" y="6229"/>
                      <a:pt x="9022" y="6258"/>
                    </a:cubicBezTo>
                    <a:cubicBezTo>
                      <a:pt x="9022" y="6288"/>
                      <a:pt x="8962" y="6333"/>
                      <a:pt x="9037" y="6348"/>
                    </a:cubicBezTo>
                    <a:cubicBezTo>
                      <a:pt x="9037" y="6363"/>
                      <a:pt x="9037" y="6378"/>
                      <a:pt x="9022" y="6378"/>
                    </a:cubicBezTo>
                    <a:cubicBezTo>
                      <a:pt x="9022" y="6393"/>
                      <a:pt x="9007" y="6408"/>
                      <a:pt x="8992" y="6408"/>
                    </a:cubicBezTo>
                    <a:cubicBezTo>
                      <a:pt x="8947" y="6438"/>
                      <a:pt x="9037" y="6557"/>
                      <a:pt x="8917" y="6557"/>
                    </a:cubicBezTo>
                    <a:cubicBezTo>
                      <a:pt x="8858" y="6557"/>
                      <a:pt x="8843" y="6632"/>
                      <a:pt x="8783" y="6647"/>
                    </a:cubicBezTo>
                    <a:cubicBezTo>
                      <a:pt x="8723" y="6662"/>
                      <a:pt x="8723" y="6721"/>
                      <a:pt x="8708" y="6766"/>
                    </a:cubicBezTo>
                    <a:cubicBezTo>
                      <a:pt x="8708" y="6796"/>
                      <a:pt x="8693" y="6826"/>
                      <a:pt x="8678" y="6811"/>
                    </a:cubicBezTo>
                    <a:cubicBezTo>
                      <a:pt x="8619" y="6781"/>
                      <a:pt x="8619" y="6796"/>
                      <a:pt x="8589" y="6841"/>
                    </a:cubicBezTo>
                    <a:cubicBezTo>
                      <a:pt x="8574" y="6871"/>
                      <a:pt x="8529" y="6856"/>
                      <a:pt x="8529" y="6916"/>
                    </a:cubicBezTo>
                    <a:cubicBezTo>
                      <a:pt x="8529" y="6990"/>
                      <a:pt x="8439" y="6990"/>
                      <a:pt x="8395" y="7005"/>
                    </a:cubicBezTo>
                    <a:cubicBezTo>
                      <a:pt x="8380" y="7020"/>
                      <a:pt x="8365" y="7005"/>
                      <a:pt x="8350" y="7020"/>
                    </a:cubicBezTo>
                    <a:cubicBezTo>
                      <a:pt x="8275" y="7065"/>
                      <a:pt x="8245" y="7065"/>
                      <a:pt x="8185" y="7050"/>
                    </a:cubicBezTo>
                    <a:cubicBezTo>
                      <a:pt x="8171" y="7050"/>
                      <a:pt x="8156" y="7050"/>
                      <a:pt x="8156" y="7050"/>
                    </a:cubicBezTo>
                    <a:cubicBezTo>
                      <a:pt x="8141" y="7095"/>
                      <a:pt x="8141" y="7155"/>
                      <a:pt x="8066" y="7155"/>
                    </a:cubicBezTo>
                    <a:cubicBezTo>
                      <a:pt x="7991" y="7140"/>
                      <a:pt x="7902" y="7199"/>
                      <a:pt x="7842" y="7095"/>
                    </a:cubicBezTo>
                    <a:cubicBezTo>
                      <a:pt x="7827" y="7065"/>
                      <a:pt x="7812" y="7050"/>
                      <a:pt x="7782" y="7050"/>
                    </a:cubicBezTo>
                    <a:cubicBezTo>
                      <a:pt x="7708" y="7065"/>
                      <a:pt x="7648" y="7020"/>
                      <a:pt x="7618" y="6960"/>
                    </a:cubicBezTo>
                    <a:cubicBezTo>
                      <a:pt x="7603" y="6916"/>
                      <a:pt x="7558" y="6886"/>
                      <a:pt x="7513" y="6871"/>
                    </a:cubicBezTo>
                    <a:cubicBezTo>
                      <a:pt x="7454" y="6826"/>
                      <a:pt x="7424" y="6736"/>
                      <a:pt x="7364" y="6677"/>
                    </a:cubicBezTo>
                    <a:cubicBezTo>
                      <a:pt x="7319" y="6647"/>
                      <a:pt x="7394" y="6632"/>
                      <a:pt x="7394" y="6602"/>
                    </a:cubicBezTo>
                    <a:cubicBezTo>
                      <a:pt x="7394" y="6557"/>
                      <a:pt x="7394" y="6527"/>
                      <a:pt x="7334" y="6557"/>
                    </a:cubicBezTo>
                    <a:cubicBezTo>
                      <a:pt x="7319" y="6557"/>
                      <a:pt x="7274" y="6587"/>
                      <a:pt x="7304" y="6512"/>
                    </a:cubicBezTo>
                    <a:cubicBezTo>
                      <a:pt x="7334" y="6438"/>
                      <a:pt x="7334" y="6348"/>
                      <a:pt x="7304" y="6258"/>
                    </a:cubicBezTo>
                    <a:cubicBezTo>
                      <a:pt x="7274" y="6214"/>
                      <a:pt x="7259" y="6169"/>
                      <a:pt x="7334" y="6154"/>
                    </a:cubicBezTo>
                    <a:cubicBezTo>
                      <a:pt x="7379" y="6139"/>
                      <a:pt x="7364" y="6109"/>
                      <a:pt x="7349" y="6079"/>
                    </a:cubicBezTo>
                    <a:cubicBezTo>
                      <a:pt x="7334" y="6064"/>
                      <a:pt x="7304" y="6064"/>
                      <a:pt x="7304" y="6034"/>
                    </a:cubicBezTo>
                    <a:cubicBezTo>
                      <a:pt x="7334" y="6019"/>
                      <a:pt x="7364" y="6049"/>
                      <a:pt x="7379" y="6019"/>
                    </a:cubicBezTo>
                    <a:cubicBezTo>
                      <a:pt x="7364" y="5990"/>
                      <a:pt x="7319" y="6019"/>
                      <a:pt x="7304" y="5990"/>
                    </a:cubicBezTo>
                    <a:cubicBezTo>
                      <a:pt x="7349" y="5900"/>
                      <a:pt x="7439" y="5915"/>
                      <a:pt x="7513" y="5885"/>
                    </a:cubicBezTo>
                    <a:cubicBezTo>
                      <a:pt x="7543" y="5885"/>
                      <a:pt x="7573" y="5900"/>
                      <a:pt x="7573" y="5885"/>
                    </a:cubicBezTo>
                    <a:cubicBezTo>
                      <a:pt x="7603" y="5781"/>
                      <a:pt x="7678" y="5810"/>
                      <a:pt x="7752" y="5781"/>
                    </a:cubicBezTo>
                    <a:cubicBezTo>
                      <a:pt x="7827" y="5766"/>
                      <a:pt x="7887" y="5691"/>
                      <a:pt x="7902" y="5601"/>
                    </a:cubicBezTo>
                    <a:cubicBezTo>
                      <a:pt x="7917" y="5542"/>
                      <a:pt x="7932" y="5497"/>
                      <a:pt x="8006" y="5467"/>
                    </a:cubicBezTo>
                    <a:cubicBezTo>
                      <a:pt x="8051" y="5452"/>
                      <a:pt x="8096" y="5422"/>
                      <a:pt x="8156" y="5437"/>
                    </a:cubicBezTo>
                    <a:cubicBezTo>
                      <a:pt x="8320" y="5437"/>
                      <a:pt x="8484" y="5467"/>
                      <a:pt x="8634" y="5542"/>
                    </a:cubicBezTo>
                    <a:cubicBezTo>
                      <a:pt x="8678" y="5571"/>
                      <a:pt x="8723" y="5601"/>
                      <a:pt x="8768" y="5586"/>
                    </a:cubicBezTo>
                    <a:lnTo>
                      <a:pt x="8768" y="5586"/>
                    </a:lnTo>
                    <a:close/>
                    <a:moveTo>
                      <a:pt x="4571" y="3690"/>
                    </a:moveTo>
                    <a:cubicBezTo>
                      <a:pt x="4571" y="3660"/>
                      <a:pt x="4571" y="3645"/>
                      <a:pt x="4586" y="3630"/>
                    </a:cubicBezTo>
                    <a:cubicBezTo>
                      <a:pt x="4661" y="3555"/>
                      <a:pt x="4661" y="3570"/>
                      <a:pt x="4676" y="3465"/>
                    </a:cubicBezTo>
                    <a:cubicBezTo>
                      <a:pt x="4691" y="3436"/>
                      <a:pt x="4691" y="3421"/>
                      <a:pt x="4705" y="3421"/>
                    </a:cubicBezTo>
                    <a:cubicBezTo>
                      <a:pt x="4765" y="3406"/>
                      <a:pt x="4795" y="3361"/>
                      <a:pt x="4825" y="3316"/>
                    </a:cubicBezTo>
                    <a:cubicBezTo>
                      <a:pt x="4840" y="3301"/>
                      <a:pt x="4840" y="3286"/>
                      <a:pt x="4870" y="3301"/>
                    </a:cubicBezTo>
                    <a:cubicBezTo>
                      <a:pt x="4900" y="3316"/>
                      <a:pt x="4915" y="3346"/>
                      <a:pt x="4885" y="3361"/>
                    </a:cubicBezTo>
                    <a:cubicBezTo>
                      <a:pt x="4840" y="3421"/>
                      <a:pt x="4885" y="3451"/>
                      <a:pt x="4929" y="3465"/>
                    </a:cubicBezTo>
                    <a:cubicBezTo>
                      <a:pt x="4974" y="3480"/>
                      <a:pt x="5019" y="3510"/>
                      <a:pt x="5094" y="3495"/>
                    </a:cubicBezTo>
                    <a:cubicBezTo>
                      <a:pt x="5154" y="3465"/>
                      <a:pt x="5198" y="3540"/>
                      <a:pt x="5213" y="3570"/>
                    </a:cubicBezTo>
                    <a:cubicBezTo>
                      <a:pt x="5273" y="3645"/>
                      <a:pt x="5318" y="3645"/>
                      <a:pt x="5392" y="3600"/>
                    </a:cubicBezTo>
                    <a:cubicBezTo>
                      <a:pt x="5422" y="3749"/>
                      <a:pt x="5542" y="3809"/>
                      <a:pt x="5631" y="3884"/>
                    </a:cubicBezTo>
                    <a:cubicBezTo>
                      <a:pt x="5661" y="3914"/>
                      <a:pt x="5676" y="3914"/>
                      <a:pt x="5706" y="3914"/>
                    </a:cubicBezTo>
                    <a:cubicBezTo>
                      <a:pt x="5736" y="3914"/>
                      <a:pt x="5766" y="3914"/>
                      <a:pt x="5766" y="3943"/>
                    </a:cubicBezTo>
                    <a:cubicBezTo>
                      <a:pt x="5781" y="3973"/>
                      <a:pt x="5766" y="4018"/>
                      <a:pt x="5736" y="4018"/>
                    </a:cubicBezTo>
                    <a:cubicBezTo>
                      <a:pt x="5661" y="4033"/>
                      <a:pt x="5706" y="4078"/>
                      <a:pt x="5706" y="4108"/>
                    </a:cubicBezTo>
                    <a:cubicBezTo>
                      <a:pt x="5706" y="4153"/>
                      <a:pt x="5706" y="4197"/>
                      <a:pt x="5736" y="4227"/>
                    </a:cubicBezTo>
                    <a:cubicBezTo>
                      <a:pt x="5781" y="4287"/>
                      <a:pt x="5781" y="4347"/>
                      <a:pt x="5751" y="4406"/>
                    </a:cubicBezTo>
                    <a:cubicBezTo>
                      <a:pt x="5781" y="4451"/>
                      <a:pt x="5826" y="4421"/>
                      <a:pt x="5856" y="4436"/>
                    </a:cubicBezTo>
                    <a:cubicBezTo>
                      <a:pt x="5826" y="4466"/>
                      <a:pt x="5811" y="4496"/>
                      <a:pt x="5826" y="4541"/>
                    </a:cubicBezTo>
                    <a:cubicBezTo>
                      <a:pt x="5736" y="4780"/>
                      <a:pt x="5542" y="4929"/>
                      <a:pt x="5348" y="5093"/>
                    </a:cubicBezTo>
                    <a:cubicBezTo>
                      <a:pt x="5228" y="5108"/>
                      <a:pt x="5124" y="5138"/>
                      <a:pt x="5064" y="5273"/>
                    </a:cubicBezTo>
                    <a:cubicBezTo>
                      <a:pt x="5064" y="5288"/>
                      <a:pt x="5049" y="5288"/>
                      <a:pt x="5049" y="5303"/>
                    </a:cubicBezTo>
                    <a:cubicBezTo>
                      <a:pt x="4900" y="5288"/>
                      <a:pt x="4855" y="5392"/>
                      <a:pt x="4840" y="5512"/>
                    </a:cubicBezTo>
                    <a:cubicBezTo>
                      <a:pt x="4795" y="5497"/>
                      <a:pt x="4676" y="5407"/>
                      <a:pt x="4661" y="5377"/>
                    </a:cubicBezTo>
                    <a:cubicBezTo>
                      <a:pt x="4661" y="5362"/>
                      <a:pt x="4631" y="5377"/>
                      <a:pt x="4616" y="5362"/>
                    </a:cubicBezTo>
                    <a:cubicBezTo>
                      <a:pt x="4601" y="5362"/>
                      <a:pt x="4601" y="5347"/>
                      <a:pt x="4601" y="5332"/>
                    </a:cubicBezTo>
                    <a:cubicBezTo>
                      <a:pt x="4616" y="5303"/>
                      <a:pt x="4676" y="5288"/>
                      <a:pt x="4601" y="5228"/>
                    </a:cubicBezTo>
                    <a:cubicBezTo>
                      <a:pt x="4556" y="5183"/>
                      <a:pt x="4541" y="5093"/>
                      <a:pt x="4496" y="5034"/>
                    </a:cubicBezTo>
                    <a:cubicBezTo>
                      <a:pt x="4481" y="5019"/>
                      <a:pt x="4466" y="5019"/>
                      <a:pt x="4466" y="5004"/>
                    </a:cubicBezTo>
                    <a:cubicBezTo>
                      <a:pt x="4422" y="4780"/>
                      <a:pt x="4302" y="4601"/>
                      <a:pt x="4228" y="4391"/>
                    </a:cubicBezTo>
                    <a:cubicBezTo>
                      <a:pt x="4198" y="4257"/>
                      <a:pt x="4138" y="4138"/>
                      <a:pt x="4168" y="3988"/>
                    </a:cubicBezTo>
                    <a:cubicBezTo>
                      <a:pt x="4183" y="3973"/>
                      <a:pt x="4168" y="3958"/>
                      <a:pt x="4153" y="3943"/>
                    </a:cubicBezTo>
                    <a:cubicBezTo>
                      <a:pt x="4138" y="3899"/>
                      <a:pt x="4153" y="3854"/>
                      <a:pt x="4198" y="3839"/>
                    </a:cubicBezTo>
                    <a:cubicBezTo>
                      <a:pt x="4302" y="3869"/>
                      <a:pt x="4392" y="3854"/>
                      <a:pt x="4466" y="3764"/>
                    </a:cubicBezTo>
                    <a:cubicBezTo>
                      <a:pt x="4496" y="3734"/>
                      <a:pt x="4556" y="3734"/>
                      <a:pt x="4571" y="3690"/>
                    </a:cubicBezTo>
                    <a:close/>
                    <a:moveTo>
                      <a:pt x="7259" y="3062"/>
                    </a:moveTo>
                    <a:cubicBezTo>
                      <a:pt x="7259" y="3002"/>
                      <a:pt x="7319" y="3002"/>
                      <a:pt x="7304" y="2958"/>
                    </a:cubicBezTo>
                    <a:cubicBezTo>
                      <a:pt x="7259" y="2958"/>
                      <a:pt x="7215" y="2928"/>
                      <a:pt x="7170" y="2973"/>
                    </a:cubicBezTo>
                    <a:cubicBezTo>
                      <a:pt x="7125" y="3047"/>
                      <a:pt x="7035" y="3047"/>
                      <a:pt x="6976" y="3002"/>
                    </a:cubicBezTo>
                    <a:cubicBezTo>
                      <a:pt x="6916" y="2973"/>
                      <a:pt x="6856" y="3017"/>
                      <a:pt x="6796" y="2973"/>
                    </a:cubicBezTo>
                    <a:cubicBezTo>
                      <a:pt x="6782" y="2958"/>
                      <a:pt x="6782" y="3017"/>
                      <a:pt x="6752" y="3032"/>
                    </a:cubicBezTo>
                    <a:cubicBezTo>
                      <a:pt x="6677" y="3002"/>
                      <a:pt x="6677" y="2838"/>
                      <a:pt x="6557" y="2928"/>
                    </a:cubicBezTo>
                    <a:cubicBezTo>
                      <a:pt x="6513" y="2898"/>
                      <a:pt x="6528" y="2853"/>
                      <a:pt x="6498" y="2823"/>
                    </a:cubicBezTo>
                    <a:cubicBezTo>
                      <a:pt x="6468" y="2793"/>
                      <a:pt x="6423" y="2793"/>
                      <a:pt x="6393" y="2763"/>
                    </a:cubicBezTo>
                    <a:cubicBezTo>
                      <a:pt x="6289" y="2704"/>
                      <a:pt x="6214" y="2614"/>
                      <a:pt x="6124" y="2539"/>
                    </a:cubicBezTo>
                    <a:cubicBezTo>
                      <a:pt x="6109" y="2510"/>
                      <a:pt x="6124" y="2510"/>
                      <a:pt x="6124" y="2495"/>
                    </a:cubicBezTo>
                    <a:cubicBezTo>
                      <a:pt x="6139" y="2480"/>
                      <a:pt x="6139" y="2450"/>
                      <a:pt x="6139" y="2450"/>
                    </a:cubicBezTo>
                    <a:cubicBezTo>
                      <a:pt x="6050" y="2420"/>
                      <a:pt x="6094" y="2315"/>
                      <a:pt x="6050" y="2271"/>
                    </a:cubicBezTo>
                    <a:cubicBezTo>
                      <a:pt x="5960" y="2166"/>
                      <a:pt x="6005" y="2047"/>
                      <a:pt x="5975" y="1927"/>
                    </a:cubicBezTo>
                    <a:cubicBezTo>
                      <a:pt x="5975" y="1882"/>
                      <a:pt x="5990" y="1852"/>
                      <a:pt x="6035" y="1852"/>
                    </a:cubicBezTo>
                    <a:cubicBezTo>
                      <a:pt x="6065" y="1852"/>
                      <a:pt x="6080" y="1837"/>
                      <a:pt x="6094" y="1823"/>
                    </a:cubicBezTo>
                    <a:cubicBezTo>
                      <a:pt x="6169" y="1688"/>
                      <a:pt x="6319" y="1658"/>
                      <a:pt x="6438" y="1569"/>
                    </a:cubicBezTo>
                    <a:cubicBezTo>
                      <a:pt x="6483" y="1539"/>
                      <a:pt x="6513" y="1509"/>
                      <a:pt x="6528" y="1464"/>
                    </a:cubicBezTo>
                    <a:cubicBezTo>
                      <a:pt x="6543" y="1419"/>
                      <a:pt x="6557" y="1419"/>
                      <a:pt x="6602" y="1404"/>
                    </a:cubicBezTo>
                    <a:cubicBezTo>
                      <a:pt x="6677" y="1389"/>
                      <a:pt x="6767" y="1374"/>
                      <a:pt x="6811" y="1270"/>
                    </a:cubicBezTo>
                    <a:cubicBezTo>
                      <a:pt x="6811" y="1255"/>
                      <a:pt x="6841" y="1225"/>
                      <a:pt x="6871" y="1225"/>
                    </a:cubicBezTo>
                    <a:cubicBezTo>
                      <a:pt x="6916" y="1225"/>
                      <a:pt x="6946" y="1195"/>
                      <a:pt x="6961" y="1165"/>
                    </a:cubicBezTo>
                    <a:cubicBezTo>
                      <a:pt x="6976" y="1091"/>
                      <a:pt x="7035" y="1076"/>
                      <a:pt x="7095" y="1061"/>
                    </a:cubicBezTo>
                    <a:cubicBezTo>
                      <a:pt x="7125" y="1061"/>
                      <a:pt x="7155" y="1076"/>
                      <a:pt x="7170" y="1031"/>
                    </a:cubicBezTo>
                    <a:cubicBezTo>
                      <a:pt x="7185" y="1001"/>
                      <a:pt x="7200" y="1001"/>
                      <a:pt x="7200" y="1031"/>
                    </a:cubicBezTo>
                    <a:cubicBezTo>
                      <a:pt x="7200" y="1076"/>
                      <a:pt x="7304" y="1031"/>
                      <a:pt x="7274" y="1106"/>
                    </a:cubicBezTo>
                    <a:cubicBezTo>
                      <a:pt x="7274" y="1121"/>
                      <a:pt x="7289" y="1121"/>
                      <a:pt x="7304" y="1121"/>
                    </a:cubicBezTo>
                    <a:cubicBezTo>
                      <a:pt x="7424" y="1135"/>
                      <a:pt x="7513" y="1195"/>
                      <a:pt x="7558" y="1300"/>
                    </a:cubicBezTo>
                    <a:cubicBezTo>
                      <a:pt x="7558" y="1315"/>
                      <a:pt x="7573" y="1330"/>
                      <a:pt x="7588" y="1345"/>
                    </a:cubicBezTo>
                    <a:cubicBezTo>
                      <a:pt x="7618" y="1360"/>
                      <a:pt x="7648" y="1330"/>
                      <a:pt x="7678" y="1360"/>
                    </a:cubicBezTo>
                    <a:cubicBezTo>
                      <a:pt x="7693" y="1389"/>
                      <a:pt x="7708" y="1419"/>
                      <a:pt x="7752" y="1434"/>
                    </a:cubicBezTo>
                    <a:cubicBezTo>
                      <a:pt x="7752" y="1374"/>
                      <a:pt x="7797" y="1345"/>
                      <a:pt x="7842" y="1345"/>
                    </a:cubicBezTo>
                    <a:cubicBezTo>
                      <a:pt x="7917" y="1345"/>
                      <a:pt x="7976" y="1315"/>
                      <a:pt x="8066" y="1330"/>
                    </a:cubicBezTo>
                    <a:cubicBezTo>
                      <a:pt x="8096" y="1345"/>
                      <a:pt x="8156" y="1345"/>
                      <a:pt x="8185" y="1300"/>
                    </a:cubicBezTo>
                    <a:cubicBezTo>
                      <a:pt x="8200" y="1285"/>
                      <a:pt x="8215" y="1285"/>
                      <a:pt x="8245" y="1300"/>
                    </a:cubicBezTo>
                    <a:cubicBezTo>
                      <a:pt x="8260" y="1330"/>
                      <a:pt x="8260" y="1345"/>
                      <a:pt x="8230" y="1374"/>
                    </a:cubicBezTo>
                    <a:cubicBezTo>
                      <a:pt x="8185" y="1419"/>
                      <a:pt x="8126" y="1434"/>
                      <a:pt x="8066" y="1434"/>
                    </a:cubicBezTo>
                    <a:cubicBezTo>
                      <a:pt x="7976" y="1434"/>
                      <a:pt x="7902" y="1434"/>
                      <a:pt x="7812" y="1434"/>
                    </a:cubicBezTo>
                    <a:cubicBezTo>
                      <a:pt x="7827" y="1539"/>
                      <a:pt x="7842" y="1628"/>
                      <a:pt x="7872" y="1703"/>
                    </a:cubicBezTo>
                    <a:cubicBezTo>
                      <a:pt x="7902" y="1733"/>
                      <a:pt x="7902" y="1778"/>
                      <a:pt x="7917" y="1808"/>
                    </a:cubicBezTo>
                    <a:cubicBezTo>
                      <a:pt x="7947" y="1897"/>
                      <a:pt x="7947" y="1897"/>
                      <a:pt x="7872" y="1972"/>
                    </a:cubicBezTo>
                    <a:cubicBezTo>
                      <a:pt x="7976" y="2047"/>
                      <a:pt x="7976" y="2151"/>
                      <a:pt x="7976" y="2271"/>
                    </a:cubicBezTo>
                    <a:cubicBezTo>
                      <a:pt x="7976" y="2315"/>
                      <a:pt x="7887" y="2345"/>
                      <a:pt x="7961" y="2405"/>
                    </a:cubicBezTo>
                    <a:cubicBezTo>
                      <a:pt x="7947" y="2405"/>
                      <a:pt x="7932" y="2420"/>
                      <a:pt x="7917" y="2420"/>
                    </a:cubicBezTo>
                    <a:cubicBezTo>
                      <a:pt x="7902" y="2435"/>
                      <a:pt x="7857" y="2435"/>
                      <a:pt x="7857" y="2450"/>
                    </a:cubicBezTo>
                    <a:cubicBezTo>
                      <a:pt x="7827" y="2539"/>
                      <a:pt x="7752" y="2539"/>
                      <a:pt x="7693" y="2569"/>
                    </a:cubicBezTo>
                    <a:cubicBezTo>
                      <a:pt x="7618" y="2614"/>
                      <a:pt x="7558" y="2674"/>
                      <a:pt x="7528" y="2763"/>
                    </a:cubicBezTo>
                    <a:cubicBezTo>
                      <a:pt x="7513" y="2793"/>
                      <a:pt x="7484" y="2838"/>
                      <a:pt x="7484" y="2868"/>
                    </a:cubicBezTo>
                    <a:cubicBezTo>
                      <a:pt x="7454" y="2988"/>
                      <a:pt x="7349" y="3002"/>
                      <a:pt x="7259" y="3062"/>
                    </a:cubicBezTo>
                    <a:close/>
                    <a:moveTo>
                      <a:pt x="3092" y="30"/>
                    </a:moveTo>
                    <a:cubicBezTo>
                      <a:pt x="3107" y="30"/>
                      <a:pt x="3122" y="45"/>
                      <a:pt x="3122" y="45"/>
                    </a:cubicBezTo>
                    <a:cubicBezTo>
                      <a:pt x="3212" y="15"/>
                      <a:pt x="3301" y="30"/>
                      <a:pt x="3391" y="45"/>
                    </a:cubicBezTo>
                    <a:cubicBezTo>
                      <a:pt x="3406" y="75"/>
                      <a:pt x="3406" y="90"/>
                      <a:pt x="3421" y="105"/>
                    </a:cubicBezTo>
                    <a:cubicBezTo>
                      <a:pt x="3540" y="105"/>
                      <a:pt x="3645" y="120"/>
                      <a:pt x="3750" y="150"/>
                    </a:cubicBezTo>
                    <a:cubicBezTo>
                      <a:pt x="3764" y="165"/>
                      <a:pt x="3779" y="135"/>
                      <a:pt x="3794" y="120"/>
                    </a:cubicBezTo>
                    <a:cubicBezTo>
                      <a:pt x="3899" y="209"/>
                      <a:pt x="3929" y="209"/>
                      <a:pt x="4018" y="150"/>
                    </a:cubicBezTo>
                    <a:cubicBezTo>
                      <a:pt x="4033" y="150"/>
                      <a:pt x="4048" y="135"/>
                      <a:pt x="4063" y="135"/>
                    </a:cubicBezTo>
                    <a:cubicBezTo>
                      <a:pt x="4153" y="209"/>
                      <a:pt x="4257" y="120"/>
                      <a:pt x="4362" y="165"/>
                    </a:cubicBezTo>
                    <a:cubicBezTo>
                      <a:pt x="4377" y="180"/>
                      <a:pt x="4407" y="165"/>
                      <a:pt x="4437" y="150"/>
                    </a:cubicBezTo>
                    <a:cubicBezTo>
                      <a:pt x="4437" y="135"/>
                      <a:pt x="4466" y="120"/>
                      <a:pt x="4466" y="120"/>
                    </a:cubicBezTo>
                    <a:cubicBezTo>
                      <a:pt x="4556" y="180"/>
                      <a:pt x="4661" y="90"/>
                      <a:pt x="4750" y="135"/>
                    </a:cubicBezTo>
                    <a:cubicBezTo>
                      <a:pt x="4765" y="299"/>
                      <a:pt x="4735" y="448"/>
                      <a:pt x="4720" y="598"/>
                    </a:cubicBezTo>
                    <a:cubicBezTo>
                      <a:pt x="4705" y="628"/>
                      <a:pt x="4691" y="628"/>
                      <a:pt x="4676" y="628"/>
                    </a:cubicBezTo>
                    <a:cubicBezTo>
                      <a:pt x="4661" y="628"/>
                      <a:pt x="4646" y="628"/>
                      <a:pt x="4646" y="658"/>
                    </a:cubicBezTo>
                    <a:cubicBezTo>
                      <a:pt x="4646" y="792"/>
                      <a:pt x="4511" y="762"/>
                      <a:pt x="4437" y="822"/>
                    </a:cubicBezTo>
                    <a:cubicBezTo>
                      <a:pt x="4362" y="867"/>
                      <a:pt x="4272" y="896"/>
                      <a:pt x="4242" y="1016"/>
                    </a:cubicBezTo>
                    <a:cubicBezTo>
                      <a:pt x="4228" y="1091"/>
                      <a:pt x="4183" y="1091"/>
                      <a:pt x="4123" y="1091"/>
                    </a:cubicBezTo>
                    <a:cubicBezTo>
                      <a:pt x="4018" y="1091"/>
                      <a:pt x="4018" y="1121"/>
                      <a:pt x="4063" y="1210"/>
                    </a:cubicBezTo>
                    <a:cubicBezTo>
                      <a:pt x="4048" y="1225"/>
                      <a:pt x="4033" y="1225"/>
                      <a:pt x="4033" y="1225"/>
                    </a:cubicBezTo>
                    <a:cubicBezTo>
                      <a:pt x="3959" y="1195"/>
                      <a:pt x="3914" y="1300"/>
                      <a:pt x="3839" y="1285"/>
                    </a:cubicBezTo>
                    <a:cubicBezTo>
                      <a:pt x="3779" y="1285"/>
                      <a:pt x="3735" y="1225"/>
                      <a:pt x="3660" y="1240"/>
                    </a:cubicBezTo>
                    <a:cubicBezTo>
                      <a:pt x="3630" y="1240"/>
                      <a:pt x="3585" y="1240"/>
                      <a:pt x="3585" y="1285"/>
                    </a:cubicBezTo>
                    <a:cubicBezTo>
                      <a:pt x="3570" y="1315"/>
                      <a:pt x="3555" y="1330"/>
                      <a:pt x="3526" y="1330"/>
                    </a:cubicBezTo>
                    <a:cubicBezTo>
                      <a:pt x="3406" y="1285"/>
                      <a:pt x="3287" y="1255"/>
                      <a:pt x="3182" y="1165"/>
                    </a:cubicBezTo>
                    <a:cubicBezTo>
                      <a:pt x="3167" y="1165"/>
                      <a:pt x="3152" y="1150"/>
                      <a:pt x="3152" y="1135"/>
                    </a:cubicBezTo>
                    <a:cubicBezTo>
                      <a:pt x="3122" y="1061"/>
                      <a:pt x="3033" y="1016"/>
                      <a:pt x="2973" y="971"/>
                    </a:cubicBezTo>
                    <a:cubicBezTo>
                      <a:pt x="2943" y="941"/>
                      <a:pt x="2913" y="911"/>
                      <a:pt x="2913" y="882"/>
                    </a:cubicBezTo>
                    <a:cubicBezTo>
                      <a:pt x="2928" y="807"/>
                      <a:pt x="2883" y="762"/>
                      <a:pt x="2853" y="702"/>
                    </a:cubicBezTo>
                    <a:cubicBezTo>
                      <a:pt x="2824" y="628"/>
                      <a:pt x="2809" y="553"/>
                      <a:pt x="2824" y="478"/>
                    </a:cubicBezTo>
                    <a:cubicBezTo>
                      <a:pt x="2838" y="404"/>
                      <a:pt x="2764" y="344"/>
                      <a:pt x="2794" y="269"/>
                    </a:cubicBezTo>
                    <a:cubicBezTo>
                      <a:pt x="2809" y="180"/>
                      <a:pt x="2779" y="105"/>
                      <a:pt x="2809" y="15"/>
                    </a:cubicBezTo>
                    <a:cubicBezTo>
                      <a:pt x="2853" y="30"/>
                      <a:pt x="2913" y="0"/>
                      <a:pt x="2973" y="45"/>
                    </a:cubicBezTo>
                    <a:cubicBezTo>
                      <a:pt x="3003" y="75"/>
                      <a:pt x="3048" y="30"/>
                      <a:pt x="3092" y="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9"/>
            <p:cNvGrpSpPr/>
            <p:nvPr/>
          </p:nvGrpSpPr>
          <p:grpSpPr>
            <a:xfrm rot="10800000" flipH="1">
              <a:off x="789905" y="2881741"/>
              <a:ext cx="387554" cy="445817"/>
              <a:chOff x="-1260680" y="4871312"/>
              <a:chExt cx="215799" cy="248214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-1260680" y="4871312"/>
                <a:ext cx="215799" cy="21859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421" extrusionOk="0">
                    <a:moveTo>
                      <a:pt x="2315" y="1942"/>
                    </a:moveTo>
                    <a:cubicBezTo>
                      <a:pt x="2285" y="2062"/>
                      <a:pt x="2270" y="2181"/>
                      <a:pt x="2181" y="2271"/>
                    </a:cubicBezTo>
                    <a:cubicBezTo>
                      <a:pt x="2136" y="2286"/>
                      <a:pt x="2121" y="2271"/>
                      <a:pt x="2136" y="2226"/>
                    </a:cubicBezTo>
                    <a:cubicBezTo>
                      <a:pt x="2136" y="2151"/>
                      <a:pt x="2091" y="2121"/>
                      <a:pt x="2017" y="2107"/>
                    </a:cubicBezTo>
                    <a:cubicBezTo>
                      <a:pt x="1972" y="2107"/>
                      <a:pt x="1927" y="2092"/>
                      <a:pt x="1882" y="2077"/>
                    </a:cubicBezTo>
                    <a:cubicBezTo>
                      <a:pt x="1822" y="2062"/>
                      <a:pt x="1778" y="2032"/>
                      <a:pt x="1778" y="1972"/>
                    </a:cubicBezTo>
                    <a:cubicBezTo>
                      <a:pt x="1763" y="1868"/>
                      <a:pt x="1703" y="1838"/>
                      <a:pt x="1613" y="1838"/>
                    </a:cubicBezTo>
                    <a:cubicBezTo>
                      <a:pt x="1568" y="1838"/>
                      <a:pt x="1539" y="1808"/>
                      <a:pt x="1494" y="1823"/>
                    </a:cubicBezTo>
                    <a:cubicBezTo>
                      <a:pt x="1494" y="1838"/>
                      <a:pt x="1479" y="1838"/>
                      <a:pt x="1464" y="1838"/>
                    </a:cubicBezTo>
                    <a:cubicBezTo>
                      <a:pt x="1434" y="1853"/>
                      <a:pt x="1374" y="1853"/>
                      <a:pt x="1344" y="1883"/>
                    </a:cubicBezTo>
                    <a:cubicBezTo>
                      <a:pt x="1225" y="1942"/>
                      <a:pt x="1090" y="1972"/>
                      <a:pt x="956" y="2002"/>
                    </a:cubicBezTo>
                    <a:cubicBezTo>
                      <a:pt x="762" y="2062"/>
                      <a:pt x="583" y="2136"/>
                      <a:pt x="478" y="2316"/>
                    </a:cubicBezTo>
                    <a:cubicBezTo>
                      <a:pt x="463" y="2331"/>
                      <a:pt x="463" y="2346"/>
                      <a:pt x="448" y="2346"/>
                    </a:cubicBezTo>
                    <a:cubicBezTo>
                      <a:pt x="448" y="2375"/>
                      <a:pt x="463" y="2390"/>
                      <a:pt x="478" y="2420"/>
                    </a:cubicBezTo>
                    <a:cubicBezTo>
                      <a:pt x="389" y="2420"/>
                      <a:pt x="329" y="2390"/>
                      <a:pt x="284" y="2316"/>
                    </a:cubicBezTo>
                    <a:cubicBezTo>
                      <a:pt x="269" y="2256"/>
                      <a:pt x="209" y="2226"/>
                      <a:pt x="209" y="2166"/>
                    </a:cubicBezTo>
                    <a:lnTo>
                      <a:pt x="209" y="2166"/>
                    </a:lnTo>
                    <a:cubicBezTo>
                      <a:pt x="179" y="2166"/>
                      <a:pt x="164" y="2151"/>
                      <a:pt x="164" y="2121"/>
                    </a:cubicBezTo>
                    <a:cubicBezTo>
                      <a:pt x="164" y="2077"/>
                      <a:pt x="135" y="2047"/>
                      <a:pt x="120" y="2017"/>
                    </a:cubicBezTo>
                    <a:cubicBezTo>
                      <a:pt x="90" y="1942"/>
                      <a:pt x="90" y="1868"/>
                      <a:pt x="45" y="1808"/>
                    </a:cubicBezTo>
                    <a:cubicBezTo>
                      <a:pt x="30" y="1778"/>
                      <a:pt x="15" y="1748"/>
                      <a:pt x="15" y="1718"/>
                    </a:cubicBezTo>
                    <a:cubicBezTo>
                      <a:pt x="0" y="1464"/>
                      <a:pt x="0" y="1210"/>
                      <a:pt x="60" y="956"/>
                    </a:cubicBezTo>
                    <a:cubicBezTo>
                      <a:pt x="120" y="792"/>
                      <a:pt x="164" y="628"/>
                      <a:pt x="269" y="479"/>
                    </a:cubicBezTo>
                    <a:cubicBezTo>
                      <a:pt x="403" y="284"/>
                      <a:pt x="583" y="135"/>
                      <a:pt x="822" y="60"/>
                    </a:cubicBezTo>
                    <a:cubicBezTo>
                      <a:pt x="956" y="30"/>
                      <a:pt x="1090" y="1"/>
                      <a:pt x="1225" y="45"/>
                    </a:cubicBezTo>
                    <a:cubicBezTo>
                      <a:pt x="1270" y="60"/>
                      <a:pt x="1315" y="45"/>
                      <a:pt x="1359" y="45"/>
                    </a:cubicBezTo>
                    <a:cubicBezTo>
                      <a:pt x="1434" y="45"/>
                      <a:pt x="1494" y="60"/>
                      <a:pt x="1539" y="120"/>
                    </a:cubicBezTo>
                    <a:cubicBezTo>
                      <a:pt x="1583" y="165"/>
                      <a:pt x="1643" y="180"/>
                      <a:pt x="1703" y="210"/>
                    </a:cubicBezTo>
                    <a:cubicBezTo>
                      <a:pt x="1763" y="240"/>
                      <a:pt x="1822" y="314"/>
                      <a:pt x="1867" y="374"/>
                    </a:cubicBezTo>
                    <a:cubicBezTo>
                      <a:pt x="1912" y="404"/>
                      <a:pt x="1942" y="449"/>
                      <a:pt x="1987" y="479"/>
                    </a:cubicBezTo>
                    <a:lnTo>
                      <a:pt x="1987" y="479"/>
                    </a:lnTo>
                    <a:lnTo>
                      <a:pt x="1987" y="464"/>
                    </a:lnTo>
                    <a:cubicBezTo>
                      <a:pt x="2076" y="479"/>
                      <a:pt x="2061" y="538"/>
                      <a:pt x="2061" y="598"/>
                    </a:cubicBezTo>
                    <a:lnTo>
                      <a:pt x="2061" y="598"/>
                    </a:lnTo>
                    <a:lnTo>
                      <a:pt x="2061" y="598"/>
                    </a:lnTo>
                    <a:lnTo>
                      <a:pt x="2061" y="598"/>
                    </a:lnTo>
                    <a:cubicBezTo>
                      <a:pt x="2166" y="613"/>
                      <a:pt x="2181" y="703"/>
                      <a:pt x="2211" y="792"/>
                    </a:cubicBezTo>
                    <a:cubicBezTo>
                      <a:pt x="2226" y="837"/>
                      <a:pt x="2226" y="897"/>
                      <a:pt x="2255" y="956"/>
                    </a:cubicBezTo>
                    <a:cubicBezTo>
                      <a:pt x="2255" y="956"/>
                      <a:pt x="2226" y="986"/>
                      <a:pt x="2226" y="986"/>
                    </a:cubicBezTo>
                    <a:lnTo>
                      <a:pt x="2211" y="986"/>
                    </a:lnTo>
                    <a:lnTo>
                      <a:pt x="2226" y="1001"/>
                    </a:lnTo>
                    <a:cubicBezTo>
                      <a:pt x="2226" y="1001"/>
                      <a:pt x="2241" y="1016"/>
                      <a:pt x="2255" y="1031"/>
                    </a:cubicBezTo>
                    <a:lnTo>
                      <a:pt x="2255" y="1016"/>
                    </a:lnTo>
                    <a:cubicBezTo>
                      <a:pt x="2315" y="1076"/>
                      <a:pt x="2360" y="1151"/>
                      <a:pt x="2360" y="1240"/>
                    </a:cubicBezTo>
                    <a:cubicBezTo>
                      <a:pt x="2360" y="1330"/>
                      <a:pt x="2390" y="1419"/>
                      <a:pt x="2375" y="1494"/>
                    </a:cubicBezTo>
                    <a:lnTo>
                      <a:pt x="2360" y="1479"/>
                    </a:lnTo>
                    <a:lnTo>
                      <a:pt x="2360" y="1494"/>
                    </a:lnTo>
                    <a:lnTo>
                      <a:pt x="2360" y="1494"/>
                    </a:lnTo>
                    <a:lnTo>
                      <a:pt x="2360" y="1494"/>
                    </a:lnTo>
                    <a:lnTo>
                      <a:pt x="2360" y="1509"/>
                    </a:lnTo>
                    <a:lnTo>
                      <a:pt x="2360" y="1509"/>
                    </a:lnTo>
                    <a:lnTo>
                      <a:pt x="2360" y="1509"/>
                    </a:lnTo>
                    <a:cubicBezTo>
                      <a:pt x="2360" y="1524"/>
                      <a:pt x="2360" y="1554"/>
                      <a:pt x="2360" y="1569"/>
                    </a:cubicBezTo>
                    <a:lnTo>
                      <a:pt x="2360" y="1569"/>
                    </a:lnTo>
                    <a:lnTo>
                      <a:pt x="2360" y="1584"/>
                    </a:lnTo>
                    <a:lnTo>
                      <a:pt x="2360" y="1584"/>
                    </a:lnTo>
                    <a:lnTo>
                      <a:pt x="2360" y="1599"/>
                    </a:lnTo>
                    <a:cubicBezTo>
                      <a:pt x="2360" y="1599"/>
                      <a:pt x="2360" y="1584"/>
                      <a:pt x="2360" y="1569"/>
                    </a:cubicBezTo>
                    <a:cubicBezTo>
                      <a:pt x="2375" y="1584"/>
                      <a:pt x="2375" y="1584"/>
                      <a:pt x="2375" y="1599"/>
                    </a:cubicBezTo>
                    <a:cubicBezTo>
                      <a:pt x="2360" y="1688"/>
                      <a:pt x="2360" y="1778"/>
                      <a:pt x="2315" y="1868"/>
                    </a:cubicBezTo>
                    <a:lnTo>
                      <a:pt x="2315" y="1868"/>
                    </a:lnTo>
                    <a:lnTo>
                      <a:pt x="2315" y="1883"/>
                    </a:lnTo>
                    <a:lnTo>
                      <a:pt x="2315" y="1883"/>
                    </a:lnTo>
                    <a:cubicBezTo>
                      <a:pt x="2315" y="1897"/>
                      <a:pt x="2255" y="1927"/>
                      <a:pt x="2315" y="1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1224293" y="5033116"/>
                <a:ext cx="176793" cy="8641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957" extrusionOk="0">
                    <a:moveTo>
                      <a:pt x="45" y="524"/>
                    </a:moveTo>
                    <a:cubicBezTo>
                      <a:pt x="75" y="479"/>
                      <a:pt x="105" y="434"/>
                      <a:pt x="135" y="404"/>
                    </a:cubicBezTo>
                    <a:cubicBezTo>
                      <a:pt x="180" y="329"/>
                      <a:pt x="254" y="285"/>
                      <a:pt x="329" y="255"/>
                    </a:cubicBezTo>
                    <a:cubicBezTo>
                      <a:pt x="523" y="195"/>
                      <a:pt x="717" y="135"/>
                      <a:pt x="912" y="76"/>
                    </a:cubicBezTo>
                    <a:cubicBezTo>
                      <a:pt x="926" y="61"/>
                      <a:pt x="926" y="61"/>
                      <a:pt x="941" y="61"/>
                    </a:cubicBezTo>
                    <a:lnTo>
                      <a:pt x="941" y="61"/>
                    </a:lnTo>
                    <a:cubicBezTo>
                      <a:pt x="986" y="1"/>
                      <a:pt x="1031" y="31"/>
                      <a:pt x="1091" y="31"/>
                    </a:cubicBezTo>
                    <a:lnTo>
                      <a:pt x="1091" y="31"/>
                    </a:lnTo>
                    <a:lnTo>
                      <a:pt x="1091" y="31"/>
                    </a:lnTo>
                    <a:lnTo>
                      <a:pt x="1091" y="31"/>
                    </a:lnTo>
                    <a:cubicBezTo>
                      <a:pt x="1091" y="16"/>
                      <a:pt x="1091" y="1"/>
                      <a:pt x="1091" y="1"/>
                    </a:cubicBezTo>
                    <a:cubicBezTo>
                      <a:pt x="1165" y="16"/>
                      <a:pt x="1240" y="1"/>
                      <a:pt x="1300" y="16"/>
                    </a:cubicBezTo>
                    <a:cubicBezTo>
                      <a:pt x="1360" y="31"/>
                      <a:pt x="1404" y="76"/>
                      <a:pt x="1404" y="150"/>
                    </a:cubicBezTo>
                    <a:cubicBezTo>
                      <a:pt x="1389" y="225"/>
                      <a:pt x="1434" y="270"/>
                      <a:pt x="1509" y="270"/>
                    </a:cubicBezTo>
                    <a:cubicBezTo>
                      <a:pt x="1569" y="270"/>
                      <a:pt x="1628" y="300"/>
                      <a:pt x="1673" y="300"/>
                    </a:cubicBezTo>
                    <a:cubicBezTo>
                      <a:pt x="1733" y="315"/>
                      <a:pt x="1763" y="344"/>
                      <a:pt x="1763" y="404"/>
                    </a:cubicBezTo>
                    <a:cubicBezTo>
                      <a:pt x="1763" y="434"/>
                      <a:pt x="1733" y="464"/>
                      <a:pt x="1778" y="479"/>
                    </a:cubicBezTo>
                    <a:cubicBezTo>
                      <a:pt x="1763" y="554"/>
                      <a:pt x="1703" y="598"/>
                      <a:pt x="1658" y="643"/>
                    </a:cubicBezTo>
                    <a:lnTo>
                      <a:pt x="1658" y="643"/>
                    </a:lnTo>
                    <a:lnTo>
                      <a:pt x="1658" y="643"/>
                    </a:lnTo>
                    <a:cubicBezTo>
                      <a:pt x="1643" y="658"/>
                      <a:pt x="1643" y="658"/>
                      <a:pt x="1628" y="673"/>
                    </a:cubicBezTo>
                    <a:cubicBezTo>
                      <a:pt x="1419" y="867"/>
                      <a:pt x="1180" y="957"/>
                      <a:pt x="882" y="927"/>
                    </a:cubicBezTo>
                    <a:cubicBezTo>
                      <a:pt x="747" y="912"/>
                      <a:pt x="613" y="852"/>
                      <a:pt x="463" y="837"/>
                    </a:cubicBezTo>
                    <a:cubicBezTo>
                      <a:pt x="463" y="837"/>
                      <a:pt x="449" y="822"/>
                      <a:pt x="434" y="807"/>
                    </a:cubicBezTo>
                    <a:lnTo>
                      <a:pt x="434" y="807"/>
                    </a:lnTo>
                    <a:cubicBezTo>
                      <a:pt x="344" y="778"/>
                      <a:pt x="239" y="763"/>
                      <a:pt x="165" y="673"/>
                    </a:cubicBezTo>
                    <a:cubicBezTo>
                      <a:pt x="150" y="658"/>
                      <a:pt x="105" y="643"/>
                      <a:pt x="75" y="628"/>
                    </a:cubicBezTo>
                    <a:cubicBezTo>
                      <a:pt x="30" y="598"/>
                      <a:pt x="0" y="583"/>
                      <a:pt x="45" y="524"/>
                    </a:cubicBezTo>
                    <a:close/>
                    <a:moveTo>
                      <a:pt x="1912" y="150"/>
                    </a:moveTo>
                    <a:cubicBezTo>
                      <a:pt x="1897" y="150"/>
                      <a:pt x="1882" y="165"/>
                      <a:pt x="1867" y="165"/>
                    </a:cubicBezTo>
                    <a:cubicBezTo>
                      <a:pt x="1867" y="165"/>
                      <a:pt x="1852" y="195"/>
                      <a:pt x="1838" y="180"/>
                    </a:cubicBezTo>
                    <a:cubicBezTo>
                      <a:pt x="1838" y="165"/>
                      <a:pt x="1823" y="135"/>
                      <a:pt x="1838" y="135"/>
                    </a:cubicBezTo>
                    <a:cubicBezTo>
                      <a:pt x="1852" y="105"/>
                      <a:pt x="1882" y="91"/>
                      <a:pt x="1912" y="76"/>
                    </a:cubicBezTo>
                    <a:cubicBezTo>
                      <a:pt x="1927" y="105"/>
                      <a:pt x="1957" y="120"/>
                      <a:pt x="1912" y="1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9"/>
            <p:cNvGrpSpPr/>
            <p:nvPr/>
          </p:nvGrpSpPr>
          <p:grpSpPr>
            <a:xfrm>
              <a:off x="846783" y="3586668"/>
              <a:ext cx="273767" cy="302559"/>
              <a:chOff x="812821" y="3862747"/>
              <a:chExt cx="274260" cy="303226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812821" y="3866130"/>
                <a:ext cx="274260" cy="298132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7843" extrusionOk="0">
                    <a:moveTo>
                      <a:pt x="972" y="7051"/>
                    </a:moveTo>
                    <a:cubicBezTo>
                      <a:pt x="912" y="7036"/>
                      <a:pt x="882" y="6961"/>
                      <a:pt x="808" y="6976"/>
                    </a:cubicBezTo>
                    <a:cubicBezTo>
                      <a:pt x="793" y="6976"/>
                      <a:pt x="778" y="6961"/>
                      <a:pt x="778" y="6931"/>
                    </a:cubicBezTo>
                    <a:cubicBezTo>
                      <a:pt x="763" y="6886"/>
                      <a:pt x="718" y="6842"/>
                      <a:pt x="703" y="6797"/>
                    </a:cubicBezTo>
                    <a:cubicBezTo>
                      <a:pt x="658" y="6722"/>
                      <a:pt x="554" y="6677"/>
                      <a:pt x="583" y="6543"/>
                    </a:cubicBezTo>
                    <a:cubicBezTo>
                      <a:pt x="583" y="6498"/>
                      <a:pt x="494" y="6498"/>
                      <a:pt x="449" y="6453"/>
                    </a:cubicBezTo>
                    <a:cubicBezTo>
                      <a:pt x="419" y="6364"/>
                      <a:pt x="345" y="6289"/>
                      <a:pt x="359" y="6169"/>
                    </a:cubicBezTo>
                    <a:cubicBezTo>
                      <a:pt x="359" y="6169"/>
                      <a:pt x="359" y="6154"/>
                      <a:pt x="345" y="6140"/>
                    </a:cubicBezTo>
                    <a:cubicBezTo>
                      <a:pt x="270" y="6095"/>
                      <a:pt x="270" y="5990"/>
                      <a:pt x="255" y="5916"/>
                    </a:cubicBezTo>
                    <a:cubicBezTo>
                      <a:pt x="150" y="5632"/>
                      <a:pt x="106" y="5348"/>
                      <a:pt x="61" y="5049"/>
                    </a:cubicBezTo>
                    <a:cubicBezTo>
                      <a:pt x="31" y="4915"/>
                      <a:pt x="46" y="4765"/>
                      <a:pt x="16" y="4616"/>
                    </a:cubicBezTo>
                    <a:cubicBezTo>
                      <a:pt x="1" y="4452"/>
                      <a:pt x="61" y="4302"/>
                      <a:pt x="76" y="4138"/>
                    </a:cubicBezTo>
                    <a:cubicBezTo>
                      <a:pt x="106" y="3959"/>
                      <a:pt x="165" y="3795"/>
                      <a:pt x="195" y="3630"/>
                    </a:cubicBezTo>
                    <a:cubicBezTo>
                      <a:pt x="210" y="3541"/>
                      <a:pt x="255" y="3481"/>
                      <a:pt x="300" y="3406"/>
                    </a:cubicBezTo>
                    <a:cubicBezTo>
                      <a:pt x="374" y="3197"/>
                      <a:pt x="464" y="3003"/>
                      <a:pt x="583" y="2824"/>
                    </a:cubicBezTo>
                    <a:cubicBezTo>
                      <a:pt x="688" y="2674"/>
                      <a:pt x="748" y="2525"/>
                      <a:pt x="822" y="2376"/>
                    </a:cubicBezTo>
                    <a:cubicBezTo>
                      <a:pt x="927" y="2152"/>
                      <a:pt x="1002" y="1898"/>
                      <a:pt x="1196" y="1719"/>
                    </a:cubicBezTo>
                    <a:cubicBezTo>
                      <a:pt x="1196" y="1704"/>
                      <a:pt x="1211" y="1689"/>
                      <a:pt x="1226" y="1659"/>
                    </a:cubicBezTo>
                    <a:cubicBezTo>
                      <a:pt x="1330" y="1465"/>
                      <a:pt x="1495" y="1285"/>
                      <a:pt x="1644" y="1106"/>
                    </a:cubicBezTo>
                    <a:cubicBezTo>
                      <a:pt x="1734" y="1017"/>
                      <a:pt x="1823" y="912"/>
                      <a:pt x="1913" y="822"/>
                    </a:cubicBezTo>
                    <a:cubicBezTo>
                      <a:pt x="1987" y="733"/>
                      <a:pt x="2077" y="658"/>
                      <a:pt x="2167" y="598"/>
                    </a:cubicBezTo>
                    <a:cubicBezTo>
                      <a:pt x="2226" y="554"/>
                      <a:pt x="2286" y="494"/>
                      <a:pt x="2331" y="419"/>
                    </a:cubicBezTo>
                    <a:cubicBezTo>
                      <a:pt x="2376" y="359"/>
                      <a:pt x="2406" y="330"/>
                      <a:pt x="2480" y="344"/>
                    </a:cubicBezTo>
                    <a:cubicBezTo>
                      <a:pt x="2555" y="359"/>
                      <a:pt x="2630" y="315"/>
                      <a:pt x="2689" y="270"/>
                    </a:cubicBezTo>
                    <a:cubicBezTo>
                      <a:pt x="2734" y="225"/>
                      <a:pt x="2794" y="210"/>
                      <a:pt x="2839" y="180"/>
                    </a:cubicBezTo>
                    <a:cubicBezTo>
                      <a:pt x="2869" y="165"/>
                      <a:pt x="2913" y="195"/>
                      <a:pt x="2943" y="165"/>
                    </a:cubicBezTo>
                    <a:lnTo>
                      <a:pt x="2943" y="165"/>
                    </a:lnTo>
                    <a:cubicBezTo>
                      <a:pt x="3108" y="120"/>
                      <a:pt x="3257" y="76"/>
                      <a:pt x="3421" y="46"/>
                    </a:cubicBezTo>
                    <a:cubicBezTo>
                      <a:pt x="3556" y="16"/>
                      <a:pt x="3675" y="1"/>
                      <a:pt x="3810" y="1"/>
                    </a:cubicBezTo>
                    <a:cubicBezTo>
                      <a:pt x="3899" y="1"/>
                      <a:pt x="3974" y="31"/>
                      <a:pt x="4049" y="31"/>
                    </a:cubicBezTo>
                    <a:cubicBezTo>
                      <a:pt x="4138" y="46"/>
                      <a:pt x="4228" y="31"/>
                      <a:pt x="4317" y="31"/>
                    </a:cubicBezTo>
                    <a:lnTo>
                      <a:pt x="4317" y="31"/>
                    </a:lnTo>
                    <a:cubicBezTo>
                      <a:pt x="4556" y="135"/>
                      <a:pt x="4810" y="150"/>
                      <a:pt x="5049" y="255"/>
                    </a:cubicBezTo>
                    <a:cubicBezTo>
                      <a:pt x="5049" y="270"/>
                      <a:pt x="5064" y="270"/>
                      <a:pt x="5064" y="285"/>
                    </a:cubicBezTo>
                    <a:cubicBezTo>
                      <a:pt x="5243" y="255"/>
                      <a:pt x="5363" y="389"/>
                      <a:pt x="5512" y="449"/>
                    </a:cubicBezTo>
                    <a:cubicBezTo>
                      <a:pt x="5602" y="494"/>
                      <a:pt x="5662" y="539"/>
                      <a:pt x="5751" y="568"/>
                    </a:cubicBezTo>
                    <a:cubicBezTo>
                      <a:pt x="5796" y="583"/>
                      <a:pt x="5841" y="628"/>
                      <a:pt x="5841" y="673"/>
                    </a:cubicBezTo>
                    <a:cubicBezTo>
                      <a:pt x="5841" y="733"/>
                      <a:pt x="5901" y="688"/>
                      <a:pt x="5916" y="718"/>
                    </a:cubicBezTo>
                    <a:lnTo>
                      <a:pt x="5916" y="718"/>
                    </a:lnTo>
                    <a:cubicBezTo>
                      <a:pt x="5990" y="763"/>
                      <a:pt x="6065" y="778"/>
                      <a:pt x="6140" y="837"/>
                    </a:cubicBezTo>
                    <a:cubicBezTo>
                      <a:pt x="6184" y="852"/>
                      <a:pt x="6199" y="927"/>
                      <a:pt x="6259" y="942"/>
                    </a:cubicBezTo>
                    <a:cubicBezTo>
                      <a:pt x="6274" y="987"/>
                      <a:pt x="6334" y="987"/>
                      <a:pt x="6364" y="1017"/>
                    </a:cubicBezTo>
                    <a:lnTo>
                      <a:pt x="6364" y="1017"/>
                    </a:lnTo>
                    <a:cubicBezTo>
                      <a:pt x="6408" y="1076"/>
                      <a:pt x="6468" y="1136"/>
                      <a:pt x="6483" y="1226"/>
                    </a:cubicBezTo>
                    <a:cubicBezTo>
                      <a:pt x="6498" y="1270"/>
                      <a:pt x="6528" y="1270"/>
                      <a:pt x="6558" y="1270"/>
                    </a:cubicBezTo>
                    <a:cubicBezTo>
                      <a:pt x="6588" y="1256"/>
                      <a:pt x="6618" y="1256"/>
                      <a:pt x="6632" y="1285"/>
                    </a:cubicBezTo>
                    <a:lnTo>
                      <a:pt x="6632" y="1285"/>
                    </a:lnTo>
                    <a:cubicBezTo>
                      <a:pt x="6662" y="1390"/>
                      <a:pt x="6677" y="1480"/>
                      <a:pt x="6752" y="1554"/>
                    </a:cubicBezTo>
                    <a:cubicBezTo>
                      <a:pt x="6767" y="1569"/>
                      <a:pt x="6782" y="1569"/>
                      <a:pt x="6782" y="1584"/>
                    </a:cubicBezTo>
                    <a:cubicBezTo>
                      <a:pt x="6782" y="1689"/>
                      <a:pt x="6871" y="1763"/>
                      <a:pt x="6916" y="1853"/>
                    </a:cubicBezTo>
                    <a:cubicBezTo>
                      <a:pt x="6961" y="1913"/>
                      <a:pt x="6991" y="2122"/>
                      <a:pt x="6991" y="2211"/>
                    </a:cubicBezTo>
                    <a:cubicBezTo>
                      <a:pt x="6991" y="2256"/>
                      <a:pt x="6991" y="2286"/>
                      <a:pt x="7021" y="2316"/>
                    </a:cubicBezTo>
                    <a:cubicBezTo>
                      <a:pt x="7051" y="2331"/>
                      <a:pt x="7051" y="2361"/>
                      <a:pt x="7051" y="2376"/>
                    </a:cubicBezTo>
                    <a:cubicBezTo>
                      <a:pt x="7051" y="2450"/>
                      <a:pt x="7051" y="2525"/>
                      <a:pt x="7081" y="2600"/>
                    </a:cubicBezTo>
                    <a:cubicBezTo>
                      <a:pt x="7110" y="2659"/>
                      <a:pt x="7110" y="2749"/>
                      <a:pt x="7095" y="2824"/>
                    </a:cubicBezTo>
                    <a:cubicBezTo>
                      <a:pt x="7081" y="2913"/>
                      <a:pt x="7110" y="2988"/>
                      <a:pt x="7125" y="3063"/>
                    </a:cubicBezTo>
                    <a:cubicBezTo>
                      <a:pt x="7125" y="3137"/>
                      <a:pt x="7155" y="3197"/>
                      <a:pt x="7125" y="3257"/>
                    </a:cubicBezTo>
                    <a:cubicBezTo>
                      <a:pt x="7125" y="3287"/>
                      <a:pt x="7140" y="3302"/>
                      <a:pt x="7140" y="3332"/>
                    </a:cubicBezTo>
                    <a:cubicBezTo>
                      <a:pt x="7170" y="3376"/>
                      <a:pt x="7185" y="3436"/>
                      <a:pt x="7170" y="3496"/>
                    </a:cubicBezTo>
                    <a:cubicBezTo>
                      <a:pt x="7155" y="3526"/>
                      <a:pt x="7155" y="3571"/>
                      <a:pt x="7170" y="3600"/>
                    </a:cubicBezTo>
                    <a:cubicBezTo>
                      <a:pt x="7215" y="3765"/>
                      <a:pt x="7215" y="3944"/>
                      <a:pt x="7185" y="4123"/>
                    </a:cubicBezTo>
                    <a:cubicBezTo>
                      <a:pt x="7185" y="4138"/>
                      <a:pt x="7185" y="4153"/>
                      <a:pt x="7185" y="4183"/>
                    </a:cubicBezTo>
                    <a:cubicBezTo>
                      <a:pt x="7215" y="4243"/>
                      <a:pt x="7200" y="4288"/>
                      <a:pt x="7170" y="4347"/>
                    </a:cubicBezTo>
                    <a:cubicBezTo>
                      <a:pt x="7155" y="4347"/>
                      <a:pt x="7140" y="4362"/>
                      <a:pt x="7140" y="4377"/>
                    </a:cubicBezTo>
                    <a:cubicBezTo>
                      <a:pt x="7200" y="4497"/>
                      <a:pt x="7110" y="4586"/>
                      <a:pt x="7081" y="4691"/>
                    </a:cubicBezTo>
                    <a:cubicBezTo>
                      <a:pt x="7081" y="4736"/>
                      <a:pt x="7036" y="4795"/>
                      <a:pt x="7051" y="4855"/>
                    </a:cubicBezTo>
                    <a:cubicBezTo>
                      <a:pt x="7081" y="4915"/>
                      <a:pt x="6976" y="4945"/>
                      <a:pt x="7006" y="5004"/>
                    </a:cubicBezTo>
                    <a:cubicBezTo>
                      <a:pt x="7036" y="5064"/>
                      <a:pt x="6886" y="5064"/>
                      <a:pt x="6976" y="5124"/>
                    </a:cubicBezTo>
                    <a:cubicBezTo>
                      <a:pt x="6946" y="5184"/>
                      <a:pt x="6931" y="5228"/>
                      <a:pt x="6916" y="5288"/>
                    </a:cubicBezTo>
                    <a:cubicBezTo>
                      <a:pt x="6857" y="5438"/>
                      <a:pt x="6782" y="5602"/>
                      <a:pt x="6722" y="5751"/>
                    </a:cubicBezTo>
                    <a:cubicBezTo>
                      <a:pt x="6632" y="5930"/>
                      <a:pt x="6528" y="6110"/>
                      <a:pt x="6408" y="6259"/>
                    </a:cubicBezTo>
                    <a:cubicBezTo>
                      <a:pt x="6319" y="6393"/>
                      <a:pt x="6229" y="6528"/>
                      <a:pt x="6095" y="6618"/>
                    </a:cubicBezTo>
                    <a:cubicBezTo>
                      <a:pt x="6065" y="6632"/>
                      <a:pt x="6050" y="6677"/>
                      <a:pt x="6020" y="6692"/>
                    </a:cubicBezTo>
                    <a:cubicBezTo>
                      <a:pt x="5916" y="6707"/>
                      <a:pt x="5856" y="6797"/>
                      <a:pt x="5781" y="6842"/>
                    </a:cubicBezTo>
                    <a:lnTo>
                      <a:pt x="5781" y="6842"/>
                    </a:lnTo>
                    <a:cubicBezTo>
                      <a:pt x="5602" y="6946"/>
                      <a:pt x="5423" y="7066"/>
                      <a:pt x="5214" y="7110"/>
                    </a:cubicBezTo>
                    <a:cubicBezTo>
                      <a:pt x="5124" y="7125"/>
                      <a:pt x="5079" y="7215"/>
                      <a:pt x="5004" y="7275"/>
                    </a:cubicBezTo>
                    <a:lnTo>
                      <a:pt x="5004" y="7275"/>
                    </a:lnTo>
                    <a:cubicBezTo>
                      <a:pt x="4870" y="7260"/>
                      <a:pt x="4766" y="7334"/>
                      <a:pt x="4661" y="7394"/>
                    </a:cubicBezTo>
                    <a:lnTo>
                      <a:pt x="4661" y="7394"/>
                    </a:lnTo>
                    <a:cubicBezTo>
                      <a:pt x="4377" y="7499"/>
                      <a:pt x="4078" y="7588"/>
                      <a:pt x="3780" y="7618"/>
                    </a:cubicBezTo>
                    <a:cubicBezTo>
                      <a:pt x="3720" y="7633"/>
                      <a:pt x="3720" y="7693"/>
                      <a:pt x="3660" y="7693"/>
                    </a:cubicBezTo>
                    <a:cubicBezTo>
                      <a:pt x="3660" y="7693"/>
                      <a:pt x="3645" y="7693"/>
                      <a:pt x="3645" y="7708"/>
                    </a:cubicBezTo>
                    <a:cubicBezTo>
                      <a:pt x="3481" y="7738"/>
                      <a:pt x="3317" y="7768"/>
                      <a:pt x="3152" y="7797"/>
                    </a:cubicBezTo>
                    <a:cubicBezTo>
                      <a:pt x="2884" y="7842"/>
                      <a:pt x="2645" y="7797"/>
                      <a:pt x="2391" y="7738"/>
                    </a:cubicBezTo>
                    <a:cubicBezTo>
                      <a:pt x="2361" y="7738"/>
                      <a:pt x="2316" y="7753"/>
                      <a:pt x="2286" y="7723"/>
                    </a:cubicBezTo>
                    <a:cubicBezTo>
                      <a:pt x="2241" y="7693"/>
                      <a:pt x="2197" y="7663"/>
                      <a:pt x="2152" y="7663"/>
                    </a:cubicBezTo>
                    <a:cubicBezTo>
                      <a:pt x="2077" y="7663"/>
                      <a:pt x="2032" y="7633"/>
                      <a:pt x="1987" y="7573"/>
                    </a:cubicBezTo>
                    <a:lnTo>
                      <a:pt x="1987" y="7573"/>
                    </a:lnTo>
                    <a:cubicBezTo>
                      <a:pt x="1913" y="7573"/>
                      <a:pt x="1838" y="7573"/>
                      <a:pt x="1763" y="7529"/>
                    </a:cubicBezTo>
                    <a:lnTo>
                      <a:pt x="1763" y="7529"/>
                    </a:lnTo>
                    <a:cubicBezTo>
                      <a:pt x="1644" y="7424"/>
                      <a:pt x="1495" y="7394"/>
                      <a:pt x="1375" y="7305"/>
                    </a:cubicBezTo>
                    <a:lnTo>
                      <a:pt x="1375" y="7305"/>
                    </a:lnTo>
                    <a:cubicBezTo>
                      <a:pt x="1405" y="7245"/>
                      <a:pt x="1360" y="7260"/>
                      <a:pt x="1330" y="7245"/>
                    </a:cubicBezTo>
                    <a:cubicBezTo>
                      <a:pt x="1211" y="7185"/>
                      <a:pt x="1076" y="7140"/>
                      <a:pt x="972" y="70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9"/>
              <p:cNvGrpSpPr/>
              <p:nvPr/>
            </p:nvGrpSpPr>
            <p:grpSpPr>
              <a:xfrm>
                <a:off x="829889" y="3862747"/>
                <a:ext cx="240733" cy="303226"/>
                <a:chOff x="829889" y="3862747"/>
                <a:chExt cx="240733" cy="303226"/>
              </a:xfrm>
            </p:grpSpPr>
            <p:sp>
              <p:nvSpPr>
                <p:cNvPr id="102" name="Google Shape;102;p9"/>
                <p:cNvSpPr/>
                <p:nvPr/>
              </p:nvSpPr>
              <p:spPr>
                <a:xfrm>
                  <a:off x="898577" y="4157420"/>
                  <a:ext cx="52837" cy="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225" extrusionOk="0">
                      <a:moveTo>
                        <a:pt x="45" y="30"/>
                      </a:moveTo>
                      <a:cubicBezTo>
                        <a:pt x="90" y="75"/>
                        <a:pt x="165" y="30"/>
                        <a:pt x="224" y="75"/>
                      </a:cubicBezTo>
                      <a:cubicBezTo>
                        <a:pt x="269" y="105"/>
                        <a:pt x="344" y="134"/>
                        <a:pt x="404" y="90"/>
                      </a:cubicBezTo>
                      <a:cubicBezTo>
                        <a:pt x="448" y="164"/>
                        <a:pt x="523" y="90"/>
                        <a:pt x="583" y="134"/>
                      </a:cubicBezTo>
                      <a:cubicBezTo>
                        <a:pt x="657" y="164"/>
                        <a:pt x="732" y="75"/>
                        <a:pt x="792" y="149"/>
                      </a:cubicBezTo>
                      <a:cubicBezTo>
                        <a:pt x="792" y="149"/>
                        <a:pt x="822" y="134"/>
                        <a:pt x="822" y="134"/>
                      </a:cubicBezTo>
                      <a:cubicBezTo>
                        <a:pt x="852" y="90"/>
                        <a:pt x="882" y="90"/>
                        <a:pt x="926" y="105"/>
                      </a:cubicBezTo>
                      <a:cubicBezTo>
                        <a:pt x="941" y="119"/>
                        <a:pt x="971" y="105"/>
                        <a:pt x="986" y="90"/>
                      </a:cubicBezTo>
                      <a:cubicBezTo>
                        <a:pt x="1001" y="75"/>
                        <a:pt x="1031" y="60"/>
                        <a:pt x="1046" y="75"/>
                      </a:cubicBezTo>
                      <a:cubicBezTo>
                        <a:pt x="1120" y="119"/>
                        <a:pt x="1165" y="75"/>
                        <a:pt x="1225" y="45"/>
                      </a:cubicBezTo>
                      <a:cubicBezTo>
                        <a:pt x="1270" y="30"/>
                        <a:pt x="1330" y="0"/>
                        <a:pt x="1389" y="45"/>
                      </a:cubicBezTo>
                      <a:cubicBezTo>
                        <a:pt x="1315" y="105"/>
                        <a:pt x="1225" y="119"/>
                        <a:pt x="1135" y="134"/>
                      </a:cubicBezTo>
                      <a:cubicBezTo>
                        <a:pt x="1031" y="149"/>
                        <a:pt x="911" y="134"/>
                        <a:pt x="792" y="194"/>
                      </a:cubicBezTo>
                      <a:cubicBezTo>
                        <a:pt x="747" y="224"/>
                        <a:pt x="702" y="209"/>
                        <a:pt x="657" y="194"/>
                      </a:cubicBezTo>
                      <a:cubicBezTo>
                        <a:pt x="553" y="179"/>
                        <a:pt x="463" y="164"/>
                        <a:pt x="374" y="164"/>
                      </a:cubicBezTo>
                      <a:cubicBezTo>
                        <a:pt x="254" y="149"/>
                        <a:pt x="135" y="119"/>
                        <a:pt x="15" y="90"/>
                      </a:cubicBezTo>
                      <a:cubicBezTo>
                        <a:pt x="0" y="60"/>
                        <a:pt x="0" y="30"/>
                        <a:pt x="45" y="3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9"/>
                <p:cNvSpPr/>
                <p:nvPr/>
              </p:nvSpPr>
              <p:spPr>
                <a:xfrm>
                  <a:off x="951947" y="4146624"/>
                  <a:ext cx="38051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344" extrusionOk="0">
                      <a:moveTo>
                        <a:pt x="0" y="314"/>
                      </a:moveTo>
                      <a:cubicBezTo>
                        <a:pt x="0" y="299"/>
                        <a:pt x="45" y="299"/>
                        <a:pt x="30" y="269"/>
                      </a:cubicBezTo>
                      <a:cubicBezTo>
                        <a:pt x="15" y="224"/>
                        <a:pt x="45" y="209"/>
                        <a:pt x="75" y="209"/>
                      </a:cubicBezTo>
                      <a:cubicBezTo>
                        <a:pt x="209" y="209"/>
                        <a:pt x="359" y="209"/>
                        <a:pt x="478" y="135"/>
                      </a:cubicBezTo>
                      <a:cubicBezTo>
                        <a:pt x="583" y="179"/>
                        <a:pt x="657" y="45"/>
                        <a:pt x="762" y="90"/>
                      </a:cubicBezTo>
                      <a:cubicBezTo>
                        <a:pt x="777" y="105"/>
                        <a:pt x="792" y="90"/>
                        <a:pt x="807" y="75"/>
                      </a:cubicBezTo>
                      <a:cubicBezTo>
                        <a:pt x="867" y="0"/>
                        <a:pt x="926" y="0"/>
                        <a:pt x="1001" y="15"/>
                      </a:cubicBezTo>
                      <a:cubicBezTo>
                        <a:pt x="1001" y="30"/>
                        <a:pt x="986" y="60"/>
                        <a:pt x="971" y="60"/>
                      </a:cubicBezTo>
                      <a:cubicBezTo>
                        <a:pt x="792" y="90"/>
                        <a:pt x="628" y="194"/>
                        <a:pt x="433" y="239"/>
                      </a:cubicBezTo>
                      <a:cubicBezTo>
                        <a:pt x="329" y="254"/>
                        <a:pt x="209" y="284"/>
                        <a:pt x="120" y="329"/>
                      </a:cubicBezTo>
                      <a:cubicBezTo>
                        <a:pt x="75" y="344"/>
                        <a:pt x="45" y="314"/>
                        <a:pt x="0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9"/>
                <p:cNvSpPr/>
                <p:nvPr/>
              </p:nvSpPr>
              <p:spPr>
                <a:xfrm>
                  <a:off x="1003606" y="4126744"/>
                  <a:ext cx="29004" cy="1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419" extrusionOk="0">
                      <a:moveTo>
                        <a:pt x="0" y="419"/>
                      </a:moveTo>
                      <a:cubicBezTo>
                        <a:pt x="45" y="314"/>
                        <a:pt x="135" y="239"/>
                        <a:pt x="254" y="210"/>
                      </a:cubicBezTo>
                      <a:cubicBezTo>
                        <a:pt x="314" y="195"/>
                        <a:pt x="389" y="180"/>
                        <a:pt x="448" y="150"/>
                      </a:cubicBezTo>
                      <a:cubicBezTo>
                        <a:pt x="463" y="150"/>
                        <a:pt x="523" y="165"/>
                        <a:pt x="493" y="105"/>
                      </a:cubicBezTo>
                      <a:cubicBezTo>
                        <a:pt x="478" y="105"/>
                        <a:pt x="493" y="90"/>
                        <a:pt x="493" y="90"/>
                      </a:cubicBezTo>
                      <a:cubicBezTo>
                        <a:pt x="598" y="120"/>
                        <a:pt x="628" y="0"/>
                        <a:pt x="702" y="0"/>
                      </a:cubicBezTo>
                      <a:cubicBezTo>
                        <a:pt x="732" y="0"/>
                        <a:pt x="747" y="0"/>
                        <a:pt x="762" y="0"/>
                      </a:cubicBezTo>
                      <a:cubicBezTo>
                        <a:pt x="732" y="105"/>
                        <a:pt x="628" y="135"/>
                        <a:pt x="538" y="165"/>
                      </a:cubicBezTo>
                      <a:cubicBezTo>
                        <a:pt x="359" y="239"/>
                        <a:pt x="180" y="344"/>
                        <a:pt x="0" y="4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9"/>
                <p:cNvSpPr/>
                <p:nvPr/>
              </p:nvSpPr>
              <p:spPr>
                <a:xfrm>
                  <a:off x="849731" y="4134118"/>
                  <a:ext cx="16497" cy="10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270" extrusionOk="0">
                      <a:moveTo>
                        <a:pt x="1" y="1"/>
                      </a:moveTo>
                      <a:cubicBezTo>
                        <a:pt x="46" y="1"/>
                        <a:pt x="76" y="31"/>
                        <a:pt x="105" y="45"/>
                      </a:cubicBezTo>
                      <a:cubicBezTo>
                        <a:pt x="150" y="75"/>
                        <a:pt x="180" y="105"/>
                        <a:pt x="240" y="90"/>
                      </a:cubicBezTo>
                      <a:cubicBezTo>
                        <a:pt x="240" y="75"/>
                        <a:pt x="255" y="75"/>
                        <a:pt x="270" y="90"/>
                      </a:cubicBezTo>
                      <a:cubicBezTo>
                        <a:pt x="300" y="165"/>
                        <a:pt x="374" y="165"/>
                        <a:pt x="434" y="180"/>
                      </a:cubicBezTo>
                      <a:cubicBezTo>
                        <a:pt x="419" y="210"/>
                        <a:pt x="404" y="225"/>
                        <a:pt x="404" y="255"/>
                      </a:cubicBezTo>
                      <a:cubicBezTo>
                        <a:pt x="329" y="269"/>
                        <a:pt x="285" y="225"/>
                        <a:pt x="255" y="195"/>
                      </a:cubicBezTo>
                      <a:cubicBezTo>
                        <a:pt x="165" y="135"/>
                        <a:pt x="61" y="135"/>
                        <a:pt x="16" y="45"/>
                      </a:cubicBezTo>
                      <a:cubicBezTo>
                        <a:pt x="1" y="31"/>
                        <a:pt x="1" y="16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9"/>
                <p:cNvSpPr/>
                <p:nvPr/>
              </p:nvSpPr>
              <p:spPr>
                <a:xfrm>
                  <a:off x="829889" y="4111425"/>
                  <a:ext cx="9655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" extrusionOk="0">
                      <a:moveTo>
                        <a:pt x="0" y="0"/>
                      </a:moveTo>
                      <a:cubicBezTo>
                        <a:pt x="30" y="0"/>
                        <a:pt x="60" y="0"/>
                        <a:pt x="90" y="15"/>
                      </a:cubicBezTo>
                      <a:cubicBezTo>
                        <a:pt x="149" y="45"/>
                        <a:pt x="194" y="75"/>
                        <a:pt x="164" y="150"/>
                      </a:cubicBezTo>
                      <a:cubicBezTo>
                        <a:pt x="149" y="179"/>
                        <a:pt x="149" y="224"/>
                        <a:pt x="179" y="239"/>
                      </a:cubicBezTo>
                      <a:cubicBezTo>
                        <a:pt x="254" y="254"/>
                        <a:pt x="254" y="299"/>
                        <a:pt x="254" y="344"/>
                      </a:cubicBezTo>
                      <a:cubicBezTo>
                        <a:pt x="164" y="329"/>
                        <a:pt x="75" y="239"/>
                        <a:pt x="75" y="165"/>
                      </a:cubicBezTo>
                      <a:cubicBezTo>
                        <a:pt x="90" y="105"/>
                        <a:pt x="75" y="75"/>
                        <a:pt x="15" y="60"/>
                      </a:cubicBezTo>
                      <a:cubicBezTo>
                        <a:pt x="0" y="60"/>
                        <a:pt x="0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9"/>
                <p:cNvSpPr/>
                <p:nvPr/>
              </p:nvSpPr>
              <p:spPr>
                <a:xfrm>
                  <a:off x="865088" y="4143203"/>
                  <a:ext cx="15357" cy="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240" extrusionOk="0">
                      <a:moveTo>
                        <a:pt x="0" y="16"/>
                      </a:moveTo>
                      <a:cubicBezTo>
                        <a:pt x="60" y="16"/>
                        <a:pt x="135" y="1"/>
                        <a:pt x="164" y="90"/>
                      </a:cubicBezTo>
                      <a:cubicBezTo>
                        <a:pt x="164" y="120"/>
                        <a:pt x="194" y="105"/>
                        <a:pt x="224" y="120"/>
                      </a:cubicBezTo>
                      <a:cubicBezTo>
                        <a:pt x="299" y="120"/>
                        <a:pt x="359" y="165"/>
                        <a:pt x="403" y="240"/>
                      </a:cubicBezTo>
                      <a:cubicBezTo>
                        <a:pt x="299" y="225"/>
                        <a:pt x="224" y="165"/>
                        <a:pt x="135" y="150"/>
                      </a:cubicBezTo>
                      <a:cubicBezTo>
                        <a:pt x="75" y="135"/>
                        <a:pt x="0" y="90"/>
                        <a:pt x="0" y="1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9"/>
                <p:cNvSpPr/>
                <p:nvPr/>
              </p:nvSpPr>
              <p:spPr>
                <a:xfrm>
                  <a:off x="989960" y="4139782"/>
                  <a:ext cx="13684" cy="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211" extrusionOk="0">
                      <a:moveTo>
                        <a:pt x="1" y="210"/>
                      </a:moveTo>
                      <a:cubicBezTo>
                        <a:pt x="1" y="180"/>
                        <a:pt x="1" y="150"/>
                        <a:pt x="16" y="150"/>
                      </a:cubicBezTo>
                      <a:cubicBezTo>
                        <a:pt x="135" y="120"/>
                        <a:pt x="225" y="1"/>
                        <a:pt x="359" y="76"/>
                      </a:cubicBezTo>
                      <a:cubicBezTo>
                        <a:pt x="240" y="106"/>
                        <a:pt x="135" y="210"/>
                        <a:pt x="1" y="2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9"/>
                <p:cNvSpPr/>
                <p:nvPr/>
              </p:nvSpPr>
              <p:spPr>
                <a:xfrm>
                  <a:off x="888352" y="4152858"/>
                  <a:ext cx="11974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210" extrusionOk="0">
                      <a:moveTo>
                        <a:pt x="314" y="150"/>
                      </a:moveTo>
                      <a:cubicBezTo>
                        <a:pt x="284" y="165"/>
                        <a:pt x="284" y="180"/>
                        <a:pt x="284" y="210"/>
                      </a:cubicBezTo>
                      <a:cubicBezTo>
                        <a:pt x="165" y="195"/>
                        <a:pt x="45" y="120"/>
                        <a:pt x="0" y="30"/>
                      </a:cubicBezTo>
                      <a:cubicBezTo>
                        <a:pt x="75" y="1"/>
                        <a:pt x="90" y="120"/>
                        <a:pt x="165" y="90"/>
                      </a:cubicBezTo>
                      <a:cubicBezTo>
                        <a:pt x="210" y="75"/>
                        <a:pt x="269" y="105"/>
                        <a:pt x="314" y="1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9"/>
                <p:cNvSpPr/>
                <p:nvPr/>
              </p:nvSpPr>
              <p:spPr>
                <a:xfrm>
                  <a:off x="1033142" y="4118799"/>
                  <a:ext cx="9123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210" extrusionOk="0">
                      <a:moveTo>
                        <a:pt x="0" y="209"/>
                      </a:moveTo>
                      <a:cubicBezTo>
                        <a:pt x="15" y="135"/>
                        <a:pt x="90" y="105"/>
                        <a:pt x="135" y="45"/>
                      </a:cubicBezTo>
                      <a:cubicBezTo>
                        <a:pt x="179" y="0"/>
                        <a:pt x="209" y="15"/>
                        <a:pt x="239" y="45"/>
                      </a:cubicBezTo>
                      <a:cubicBezTo>
                        <a:pt x="164" y="120"/>
                        <a:pt x="90" y="180"/>
                        <a:pt x="0" y="2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9"/>
                <p:cNvSpPr/>
                <p:nvPr/>
              </p:nvSpPr>
              <p:spPr>
                <a:xfrm>
                  <a:off x="879837" y="4151718"/>
                  <a:ext cx="8553" cy="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06" extrusionOk="0">
                      <a:moveTo>
                        <a:pt x="0" y="16"/>
                      </a:moveTo>
                      <a:cubicBezTo>
                        <a:pt x="90" y="1"/>
                        <a:pt x="165" y="31"/>
                        <a:pt x="224" y="60"/>
                      </a:cubicBezTo>
                      <a:cubicBezTo>
                        <a:pt x="180" y="105"/>
                        <a:pt x="135" y="90"/>
                        <a:pt x="75" y="90"/>
                      </a:cubicBezTo>
                      <a:cubicBezTo>
                        <a:pt x="30" y="105"/>
                        <a:pt x="30" y="45"/>
                        <a:pt x="0" y="1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2" name="Google Shape;112;p9"/>
                <p:cNvGrpSpPr/>
                <p:nvPr/>
              </p:nvGrpSpPr>
              <p:grpSpPr>
                <a:xfrm>
                  <a:off x="842357" y="3862747"/>
                  <a:ext cx="228265" cy="191925"/>
                  <a:chOff x="-2586168" y="5445459"/>
                  <a:chExt cx="228265" cy="191925"/>
                </a:xfrm>
              </p:grpSpPr>
              <p:sp>
                <p:nvSpPr>
                  <p:cNvPr id="113" name="Google Shape;113;p9"/>
                  <p:cNvSpPr/>
                  <p:nvPr/>
                </p:nvSpPr>
                <p:spPr>
                  <a:xfrm>
                    <a:off x="-2503833" y="5445459"/>
                    <a:ext cx="52267" cy="9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255" extrusionOk="0">
                        <a:moveTo>
                          <a:pt x="1374" y="120"/>
                        </a:moveTo>
                        <a:cubicBezTo>
                          <a:pt x="1330" y="150"/>
                          <a:pt x="1300" y="194"/>
                          <a:pt x="1240" y="165"/>
                        </a:cubicBezTo>
                        <a:cubicBezTo>
                          <a:pt x="1225" y="150"/>
                          <a:pt x="1195" y="150"/>
                          <a:pt x="1180" y="165"/>
                        </a:cubicBezTo>
                        <a:cubicBezTo>
                          <a:pt x="1165" y="180"/>
                          <a:pt x="1150" y="180"/>
                          <a:pt x="1150" y="180"/>
                        </a:cubicBezTo>
                        <a:cubicBezTo>
                          <a:pt x="1121" y="105"/>
                          <a:pt x="1046" y="165"/>
                          <a:pt x="1001" y="135"/>
                        </a:cubicBezTo>
                        <a:cubicBezTo>
                          <a:pt x="941" y="90"/>
                          <a:pt x="882" y="120"/>
                          <a:pt x="822" y="135"/>
                        </a:cubicBezTo>
                        <a:cubicBezTo>
                          <a:pt x="792" y="135"/>
                          <a:pt x="762" y="120"/>
                          <a:pt x="747" y="105"/>
                        </a:cubicBezTo>
                        <a:cubicBezTo>
                          <a:pt x="717" y="90"/>
                          <a:pt x="702" y="90"/>
                          <a:pt x="702" y="120"/>
                        </a:cubicBezTo>
                        <a:cubicBezTo>
                          <a:pt x="702" y="150"/>
                          <a:pt x="672" y="150"/>
                          <a:pt x="672" y="150"/>
                        </a:cubicBezTo>
                        <a:cubicBezTo>
                          <a:pt x="628" y="45"/>
                          <a:pt x="583" y="120"/>
                          <a:pt x="538" y="150"/>
                        </a:cubicBezTo>
                        <a:cubicBezTo>
                          <a:pt x="508" y="180"/>
                          <a:pt x="493" y="194"/>
                          <a:pt x="463" y="165"/>
                        </a:cubicBezTo>
                        <a:cubicBezTo>
                          <a:pt x="448" y="135"/>
                          <a:pt x="419" y="150"/>
                          <a:pt x="389" y="165"/>
                        </a:cubicBezTo>
                        <a:cubicBezTo>
                          <a:pt x="329" y="209"/>
                          <a:pt x="239" y="180"/>
                          <a:pt x="180" y="254"/>
                        </a:cubicBezTo>
                        <a:cubicBezTo>
                          <a:pt x="120" y="224"/>
                          <a:pt x="60" y="254"/>
                          <a:pt x="0" y="239"/>
                        </a:cubicBezTo>
                        <a:cubicBezTo>
                          <a:pt x="15" y="209"/>
                          <a:pt x="45" y="194"/>
                          <a:pt x="90" y="180"/>
                        </a:cubicBezTo>
                        <a:cubicBezTo>
                          <a:pt x="284" y="150"/>
                          <a:pt x="493" y="75"/>
                          <a:pt x="687" y="60"/>
                        </a:cubicBezTo>
                        <a:cubicBezTo>
                          <a:pt x="792" y="45"/>
                          <a:pt x="896" y="0"/>
                          <a:pt x="986" y="75"/>
                        </a:cubicBezTo>
                        <a:cubicBezTo>
                          <a:pt x="1001" y="75"/>
                          <a:pt x="1016" y="90"/>
                          <a:pt x="1016" y="90"/>
                        </a:cubicBezTo>
                        <a:cubicBezTo>
                          <a:pt x="1135" y="30"/>
                          <a:pt x="1255" y="120"/>
                          <a:pt x="1360" y="105"/>
                        </a:cubicBezTo>
                        <a:cubicBezTo>
                          <a:pt x="1374" y="120"/>
                          <a:pt x="1374" y="120"/>
                          <a:pt x="1374" y="12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9"/>
                  <p:cNvSpPr/>
                  <p:nvPr/>
                </p:nvSpPr>
                <p:spPr>
                  <a:xfrm>
                    <a:off x="-2423208" y="5457357"/>
                    <a:ext cx="32387" cy="20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539" extrusionOk="0">
                        <a:moveTo>
                          <a:pt x="852" y="494"/>
                        </a:moveTo>
                        <a:cubicBezTo>
                          <a:pt x="822" y="479"/>
                          <a:pt x="792" y="539"/>
                          <a:pt x="762" y="464"/>
                        </a:cubicBezTo>
                        <a:cubicBezTo>
                          <a:pt x="747" y="419"/>
                          <a:pt x="702" y="359"/>
                          <a:pt x="628" y="359"/>
                        </a:cubicBezTo>
                        <a:cubicBezTo>
                          <a:pt x="583" y="344"/>
                          <a:pt x="538" y="315"/>
                          <a:pt x="493" y="285"/>
                        </a:cubicBezTo>
                        <a:cubicBezTo>
                          <a:pt x="463" y="270"/>
                          <a:pt x="433" y="225"/>
                          <a:pt x="389" y="255"/>
                        </a:cubicBezTo>
                        <a:cubicBezTo>
                          <a:pt x="389" y="255"/>
                          <a:pt x="374" y="255"/>
                          <a:pt x="359" y="240"/>
                        </a:cubicBezTo>
                        <a:cubicBezTo>
                          <a:pt x="284" y="120"/>
                          <a:pt x="165" y="76"/>
                          <a:pt x="30" y="76"/>
                        </a:cubicBezTo>
                        <a:cubicBezTo>
                          <a:pt x="30" y="76"/>
                          <a:pt x="15" y="61"/>
                          <a:pt x="0" y="61"/>
                        </a:cubicBezTo>
                        <a:cubicBezTo>
                          <a:pt x="120" y="1"/>
                          <a:pt x="209" y="76"/>
                          <a:pt x="299" y="106"/>
                        </a:cubicBezTo>
                        <a:cubicBezTo>
                          <a:pt x="374" y="150"/>
                          <a:pt x="448" y="180"/>
                          <a:pt x="523" y="225"/>
                        </a:cubicBezTo>
                        <a:cubicBezTo>
                          <a:pt x="628" y="285"/>
                          <a:pt x="747" y="315"/>
                          <a:pt x="822" y="404"/>
                        </a:cubicBezTo>
                        <a:cubicBezTo>
                          <a:pt x="837" y="434"/>
                          <a:pt x="852" y="449"/>
                          <a:pt x="852" y="49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9"/>
                  <p:cNvSpPr/>
                  <p:nvPr/>
                </p:nvSpPr>
                <p:spPr>
                  <a:xfrm>
                    <a:off x="-2451604" y="5448843"/>
                    <a:ext cx="27863" cy="11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300" extrusionOk="0">
                        <a:moveTo>
                          <a:pt x="732" y="255"/>
                        </a:moveTo>
                        <a:cubicBezTo>
                          <a:pt x="687" y="255"/>
                          <a:pt x="643" y="300"/>
                          <a:pt x="628" y="240"/>
                        </a:cubicBezTo>
                        <a:cubicBezTo>
                          <a:pt x="613" y="210"/>
                          <a:pt x="598" y="210"/>
                          <a:pt x="568" y="210"/>
                        </a:cubicBezTo>
                        <a:cubicBezTo>
                          <a:pt x="463" y="210"/>
                          <a:pt x="359" y="165"/>
                          <a:pt x="254" y="150"/>
                        </a:cubicBezTo>
                        <a:cubicBezTo>
                          <a:pt x="165" y="135"/>
                          <a:pt x="75" y="91"/>
                          <a:pt x="0" y="31"/>
                        </a:cubicBezTo>
                        <a:cubicBezTo>
                          <a:pt x="120" y="1"/>
                          <a:pt x="224" y="61"/>
                          <a:pt x="314" y="105"/>
                        </a:cubicBezTo>
                        <a:cubicBezTo>
                          <a:pt x="374" y="120"/>
                          <a:pt x="434" y="150"/>
                          <a:pt x="508" y="165"/>
                        </a:cubicBezTo>
                        <a:cubicBezTo>
                          <a:pt x="598" y="165"/>
                          <a:pt x="673" y="180"/>
                          <a:pt x="732" y="25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9"/>
                  <p:cNvSpPr/>
                  <p:nvPr/>
                </p:nvSpPr>
                <p:spPr>
                  <a:xfrm>
                    <a:off x="-2374400" y="5486323"/>
                    <a:ext cx="11404" cy="13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60" extrusionOk="0">
                        <a:moveTo>
                          <a:pt x="299" y="299"/>
                        </a:moveTo>
                        <a:cubicBezTo>
                          <a:pt x="270" y="284"/>
                          <a:pt x="255" y="284"/>
                          <a:pt x="240" y="299"/>
                        </a:cubicBezTo>
                        <a:cubicBezTo>
                          <a:pt x="210" y="314"/>
                          <a:pt x="180" y="359"/>
                          <a:pt x="150" y="299"/>
                        </a:cubicBezTo>
                        <a:cubicBezTo>
                          <a:pt x="135" y="284"/>
                          <a:pt x="105" y="284"/>
                          <a:pt x="120" y="225"/>
                        </a:cubicBezTo>
                        <a:cubicBezTo>
                          <a:pt x="135" y="195"/>
                          <a:pt x="90" y="165"/>
                          <a:pt x="75" y="135"/>
                        </a:cubicBezTo>
                        <a:cubicBezTo>
                          <a:pt x="31" y="105"/>
                          <a:pt x="1" y="75"/>
                          <a:pt x="16" y="16"/>
                        </a:cubicBezTo>
                        <a:cubicBezTo>
                          <a:pt x="105" y="1"/>
                          <a:pt x="135" y="75"/>
                          <a:pt x="150" y="135"/>
                        </a:cubicBezTo>
                        <a:cubicBezTo>
                          <a:pt x="150" y="225"/>
                          <a:pt x="195" y="255"/>
                          <a:pt x="270" y="255"/>
                        </a:cubicBezTo>
                        <a:cubicBezTo>
                          <a:pt x="284" y="255"/>
                          <a:pt x="284" y="284"/>
                          <a:pt x="299" y="29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9"/>
                  <p:cNvSpPr/>
                  <p:nvPr/>
                </p:nvSpPr>
                <p:spPr>
                  <a:xfrm>
                    <a:off x="-2364175" y="5497689"/>
                    <a:ext cx="6272" cy="10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270" extrusionOk="0">
                        <a:moveTo>
                          <a:pt x="150" y="269"/>
                        </a:moveTo>
                        <a:cubicBezTo>
                          <a:pt x="1" y="224"/>
                          <a:pt x="15" y="120"/>
                          <a:pt x="30" y="0"/>
                        </a:cubicBezTo>
                        <a:cubicBezTo>
                          <a:pt x="90" y="75"/>
                          <a:pt x="165" y="150"/>
                          <a:pt x="150" y="26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9"/>
                  <p:cNvSpPr/>
                  <p:nvPr/>
                </p:nvSpPr>
                <p:spPr>
                  <a:xfrm>
                    <a:off x="-2390860" y="5475527"/>
                    <a:ext cx="8553" cy="5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136" extrusionOk="0">
                        <a:moveTo>
                          <a:pt x="225" y="135"/>
                        </a:moveTo>
                        <a:cubicBezTo>
                          <a:pt x="135" y="120"/>
                          <a:pt x="60" y="91"/>
                          <a:pt x="1" y="16"/>
                        </a:cubicBezTo>
                        <a:cubicBezTo>
                          <a:pt x="75" y="1"/>
                          <a:pt x="135" y="76"/>
                          <a:pt x="210" y="76"/>
                        </a:cubicBezTo>
                        <a:cubicBezTo>
                          <a:pt x="225" y="76"/>
                          <a:pt x="225" y="105"/>
                          <a:pt x="225" y="13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9"/>
                  <p:cNvSpPr/>
                  <p:nvPr/>
                </p:nvSpPr>
                <p:spPr>
                  <a:xfrm>
                    <a:off x="-2377784" y="5484612"/>
                    <a:ext cx="3991" cy="2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76" extrusionOk="0">
                        <a:moveTo>
                          <a:pt x="105" y="61"/>
                        </a:moveTo>
                        <a:cubicBezTo>
                          <a:pt x="60" y="76"/>
                          <a:pt x="15" y="61"/>
                          <a:pt x="0" y="1"/>
                        </a:cubicBezTo>
                        <a:cubicBezTo>
                          <a:pt x="45" y="16"/>
                          <a:pt x="105" y="1"/>
                          <a:pt x="105" y="6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9"/>
                  <p:cNvSpPr/>
                  <p:nvPr/>
                </p:nvSpPr>
                <p:spPr>
                  <a:xfrm>
                    <a:off x="-2507824" y="5454544"/>
                    <a:ext cx="402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" h="75" extrusionOk="0">
                        <a:moveTo>
                          <a:pt x="105" y="15"/>
                        </a:moveTo>
                        <a:cubicBezTo>
                          <a:pt x="90" y="75"/>
                          <a:pt x="46" y="60"/>
                          <a:pt x="1" y="30"/>
                        </a:cubicBezTo>
                        <a:cubicBezTo>
                          <a:pt x="31" y="0"/>
                          <a:pt x="75" y="15"/>
                          <a:pt x="105" y="1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9"/>
                  <p:cNvSpPr/>
                  <p:nvPr/>
                </p:nvSpPr>
                <p:spPr>
                  <a:xfrm>
                    <a:off x="-2586168" y="5537412"/>
                    <a:ext cx="32387" cy="99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2630" extrusionOk="0">
                        <a:moveTo>
                          <a:pt x="105" y="2615"/>
                        </a:moveTo>
                        <a:cubicBezTo>
                          <a:pt x="90" y="2570"/>
                          <a:pt x="150" y="2555"/>
                          <a:pt x="180" y="2540"/>
                        </a:cubicBezTo>
                        <a:cubicBezTo>
                          <a:pt x="165" y="2495"/>
                          <a:pt x="135" y="2480"/>
                          <a:pt x="90" y="2480"/>
                        </a:cubicBezTo>
                        <a:cubicBezTo>
                          <a:pt x="75" y="2480"/>
                          <a:pt x="45" y="2480"/>
                          <a:pt x="31" y="2450"/>
                        </a:cubicBezTo>
                        <a:cubicBezTo>
                          <a:pt x="31" y="2421"/>
                          <a:pt x="31" y="2391"/>
                          <a:pt x="60" y="2376"/>
                        </a:cubicBezTo>
                        <a:cubicBezTo>
                          <a:pt x="90" y="2361"/>
                          <a:pt x="105" y="2331"/>
                          <a:pt x="150" y="2346"/>
                        </a:cubicBezTo>
                        <a:cubicBezTo>
                          <a:pt x="180" y="2346"/>
                          <a:pt x="225" y="2316"/>
                          <a:pt x="240" y="2271"/>
                        </a:cubicBezTo>
                        <a:cubicBezTo>
                          <a:pt x="195" y="2241"/>
                          <a:pt x="165" y="2301"/>
                          <a:pt x="120" y="2271"/>
                        </a:cubicBezTo>
                        <a:cubicBezTo>
                          <a:pt x="120" y="2241"/>
                          <a:pt x="105" y="2196"/>
                          <a:pt x="165" y="2167"/>
                        </a:cubicBezTo>
                        <a:cubicBezTo>
                          <a:pt x="210" y="2152"/>
                          <a:pt x="195" y="2107"/>
                          <a:pt x="150" y="2107"/>
                        </a:cubicBezTo>
                        <a:cubicBezTo>
                          <a:pt x="105" y="2107"/>
                          <a:pt x="75" y="2032"/>
                          <a:pt x="31" y="2092"/>
                        </a:cubicBezTo>
                        <a:cubicBezTo>
                          <a:pt x="16" y="2092"/>
                          <a:pt x="1" y="2092"/>
                          <a:pt x="1" y="2077"/>
                        </a:cubicBezTo>
                        <a:cubicBezTo>
                          <a:pt x="1" y="2062"/>
                          <a:pt x="1" y="2047"/>
                          <a:pt x="16" y="2032"/>
                        </a:cubicBezTo>
                        <a:cubicBezTo>
                          <a:pt x="16" y="2017"/>
                          <a:pt x="45" y="2032"/>
                          <a:pt x="60" y="2017"/>
                        </a:cubicBezTo>
                        <a:cubicBezTo>
                          <a:pt x="150" y="2017"/>
                          <a:pt x="150" y="2017"/>
                          <a:pt x="150" y="1898"/>
                        </a:cubicBezTo>
                        <a:cubicBezTo>
                          <a:pt x="150" y="1883"/>
                          <a:pt x="150" y="1868"/>
                          <a:pt x="180" y="1853"/>
                        </a:cubicBezTo>
                        <a:cubicBezTo>
                          <a:pt x="210" y="1838"/>
                          <a:pt x="195" y="1808"/>
                          <a:pt x="180" y="1778"/>
                        </a:cubicBezTo>
                        <a:cubicBezTo>
                          <a:pt x="165" y="1763"/>
                          <a:pt x="150" y="1763"/>
                          <a:pt x="135" y="1778"/>
                        </a:cubicBezTo>
                        <a:cubicBezTo>
                          <a:pt x="105" y="1808"/>
                          <a:pt x="135" y="1868"/>
                          <a:pt x="90" y="1868"/>
                        </a:cubicBezTo>
                        <a:cubicBezTo>
                          <a:pt x="16" y="1838"/>
                          <a:pt x="120" y="1808"/>
                          <a:pt x="90" y="1763"/>
                        </a:cubicBezTo>
                        <a:cubicBezTo>
                          <a:pt x="60" y="1704"/>
                          <a:pt x="105" y="1659"/>
                          <a:pt x="165" y="1674"/>
                        </a:cubicBezTo>
                        <a:cubicBezTo>
                          <a:pt x="195" y="1674"/>
                          <a:pt x="195" y="1659"/>
                          <a:pt x="195" y="1644"/>
                        </a:cubicBezTo>
                        <a:cubicBezTo>
                          <a:pt x="195" y="1584"/>
                          <a:pt x="240" y="1539"/>
                          <a:pt x="225" y="1480"/>
                        </a:cubicBezTo>
                        <a:cubicBezTo>
                          <a:pt x="210" y="1450"/>
                          <a:pt x="225" y="1420"/>
                          <a:pt x="240" y="1405"/>
                        </a:cubicBezTo>
                        <a:cubicBezTo>
                          <a:pt x="314" y="1345"/>
                          <a:pt x="255" y="1270"/>
                          <a:pt x="255" y="1211"/>
                        </a:cubicBezTo>
                        <a:cubicBezTo>
                          <a:pt x="270" y="1166"/>
                          <a:pt x="210" y="1181"/>
                          <a:pt x="195" y="1166"/>
                        </a:cubicBezTo>
                        <a:cubicBezTo>
                          <a:pt x="225" y="1121"/>
                          <a:pt x="255" y="1046"/>
                          <a:pt x="314" y="1017"/>
                        </a:cubicBezTo>
                        <a:cubicBezTo>
                          <a:pt x="344" y="987"/>
                          <a:pt x="314" y="942"/>
                          <a:pt x="344" y="912"/>
                        </a:cubicBezTo>
                        <a:cubicBezTo>
                          <a:pt x="359" y="882"/>
                          <a:pt x="314" y="852"/>
                          <a:pt x="284" y="837"/>
                        </a:cubicBezTo>
                        <a:cubicBezTo>
                          <a:pt x="270" y="837"/>
                          <a:pt x="270" y="807"/>
                          <a:pt x="270" y="793"/>
                        </a:cubicBezTo>
                        <a:cubicBezTo>
                          <a:pt x="284" y="778"/>
                          <a:pt x="299" y="793"/>
                          <a:pt x="314" y="807"/>
                        </a:cubicBezTo>
                        <a:cubicBezTo>
                          <a:pt x="359" y="837"/>
                          <a:pt x="389" y="837"/>
                          <a:pt x="389" y="778"/>
                        </a:cubicBezTo>
                        <a:cubicBezTo>
                          <a:pt x="389" y="733"/>
                          <a:pt x="434" y="703"/>
                          <a:pt x="434" y="688"/>
                        </a:cubicBezTo>
                        <a:cubicBezTo>
                          <a:pt x="434" y="613"/>
                          <a:pt x="508" y="568"/>
                          <a:pt x="479" y="494"/>
                        </a:cubicBezTo>
                        <a:cubicBezTo>
                          <a:pt x="479" y="434"/>
                          <a:pt x="494" y="389"/>
                          <a:pt x="538" y="344"/>
                        </a:cubicBezTo>
                        <a:cubicBezTo>
                          <a:pt x="553" y="344"/>
                          <a:pt x="568" y="315"/>
                          <a:pt x="583" y="359"/>
                        </a:cubicBezTo>
                        <a:cubicBezTo>
                          <a:pt x="598" y="419"/>
                          <a:pt x="613" y="374"/>
                          <a:pt x="643" y="359"/>
                        </a:cubicBezTo>
                        <a:cubicBezTo>
                          <a:pt x="688" y="359"/>
                          <a:pt x="658" y="315"/>
                          <a:pt x="658" y="300"/>
                        </a:cubicBezTo>
                        <a:cubicBezTo>
                          <a:pt x="643" y="255"/>
                          <a:pt x="598" y="255"/>
                          <a:pt x="583" y="240"/>
                        </a:cubicBezTo>
                        <a:cubicBezTo>
                          <a:pt x="568" y="240"/>
                          <a:pt x="568" y="210"/>
                          <a:pt x="568" y="210"/>
                        </a:cubicBezTo>
                        <a:cubicBezTo>
                          <a:pt x="568" y="195"/>
                          <a:pt x="583" y="180"/>
                          <a:pt x="598" y="195"/>
                        </a:cubicBezTo>
                        <a:cubicBezTo>
                          <a:pt x="673" y="210"/>
                          <a:pt x="688" y="135"/>
                          <a:pt x="747" y="105"/>
                        </a:cubicBezTo>
                        <a:cubicBezTo>
                          <a:pt x="762" y="105"/>
                          <a:pt x="747" y="91"/>
                          <a:pt x="733" y="76"/>
                        </a:cubicBezTo>
                        <a:cubicBezTo>
                          <a:pt x="718" y="61"/>
                          <a:pt x="688" y="46"/>
                          <a:pt x="718" y="31"/>
                        </a:cubicBezTo>
                        <a:cubicBezTo>
                          <a:pt x="733" y="1"/>
                          <a:pt x="777" y="1"/>
                          <a:pt x="792" y="31"/>
                        </a:cubicBezTo>
                        <a:cubicBezTo>
                          <a:pt x="807" y="61"/>
                          <a:pt x="837" y="91"/>
                          <a:pt x="852" y="120"/>
                        </a:cubicBezTo>
                        <a:cubicBezTo>
                          <a:pt x="837" y="180"/>
                          <a:pt x="777" y="165"/>
                          <a:pt x="733" y="195"/>
                        </a:cubicBezTo>
                        <a:cubicBezTo>
                          <a:pt x="733" y="225"/>
                          <a:pt x="807" y="240"/>
                          <a:pt x="747" y="285"/>
                        </a:cubicBezTo>
                        <a:cubicBezTo>
                          <a:pt x="718" y="315"/>
                          <a:pt x="733" y="359"/>
                          <a:pt x="733" y="389"/>
                        </a:cubicBezTo>
                        <a:cubicBezTo>
                          <a:pt x="733" y="464"/>
                          <a:pt x="733" y="464"/>
                          <a:pt x="673" y="539"/>
                        </a:cubicBezTo>
                        <a:cubicBezTo>
                          <a:pt x="777" y="613"/>
                          <a:pt x="792" y="718"/>
                          <a:pt x="703" y="807"/>
                        </a:cubicBezTo>
                        <a:cubicBezTo>
                          <a:pt x="673" y="852"/>
                          <a:pt x="718" y="867"/>
                          <a:pt x="703" y="897"/>
                        </a:cubicBezTo>
                        <a:cubicBezTo>
                          <a:pt x="703" y="912"/>
                          <a:pt x="718" y="942"/>
                          <a:pt x="688" y="942"/>
                        </a:cubicBezTo>
                        <a:cubicBezTo>
                          <a:pt x="673" y="957"/>
                          <a:pt x="658" y="942"/>
                          <a:pt x="643" y="927"/>
                        </a:cubicBezTo>
                        <a:cubicBezTo>
                          <a:pt x="628" y="912"/>
                          <a:pt x="628" y="897"/>
                          <a:pt x="613" y="867"/>
                        </a:cubicBezTo>
                        <a:cubicBezTo>
                          <a:pt x="613" y="852"/>
                          <a:pt x="598" y="837"/>
                          <a:pt x="568" y="852"/>
                        </a:cubicBezTo>
                        <a:cubicBezTo>
                          <a:pt x="538" y="867"/>
                          <a:pt x="568" y="882"/>
                          <a:pt x="568" y="897"/>
                        </a:cubicBezTo>
                        <a:cubicBezTo>
                          <a:pt x="598" y="927"/>
                          <a:pt x="598" y="957"/>
                          <a:pt x="613" y="987"/>
                        </a:cubicBezTo>
                        <a:cubicBezTo>
                          <a:pt x="628" y="1031"/>
                          <a:pt x="613" y="1106"/>
                          <a:pt x="598" y="1151"/>
                        </a:cubicBezTo>
                        <a:cubicBezTo>
                          <a:pt x="583" y="1196"/>
                          <a:pt x="494" y="1226"/>
                          <a:pt x="568" y="1300"/>
                        </a:cubicBezTo>
                        <a:cubicBezTo>
                          <a:pt x="598" y="1315"/>
                          <a:pt x="553" y="1330"/>
                          <a:pt x="538" y="1315"/>
                        </a:cubicBezTo>
                        <a:cubicBezTo>
                          <a:pt x="523" y="1315"/>
                          <a:pt x="508" y="1315"/>
                          <a:pt x="494" y="1330"/>
                        </a:cubicBezTo>
                        <a:cubicBezTo>
                          <a:pt x="494" y="1345"/>
                          <a:pt x="494" y="1375"/>
                          <a:pt x="508" y="1375"/>
                        </a:cubicBezTo>
                        <a:cubicBezTo>
                          <a:pt x="598" y="1390"/>
                          <a:pt x="538" y="1465"/>
                          <a:pt x="553" y="1494"/>
                        </a:cubicBezTo>
                        <a:cubicBezTo>
                          <a:pt x="568" y="1539"/>
                          <a:pt x="494" y="1509"/>
                          <a:pt x="508" y="1524"/>
                        </a:cubicBezTo>
                        <a:cubicBezTo>
                          <a:pt x="523" y="1599"/>
                          <a:pt x="464" y="1584"/>
                          <a:pt x="419" y="1599"/>
                        </a:cubicBezTo>
                        <a:cubicBezTo>
                          <a:pt x="389" y="1599"/>
                          <a:pt x="389" y="1629"/>
                          <a:pt x="374" y="1644"/>
                        </a:cubicBezTo>
                        <a:cubicBezTo>
                          <a:pt x="389" y="1674"/>
                          <a:pt x="419" y="1659"/>
                          <a:pt x="434" y="1659"/>
                        </a:cubicBezTo>
                        <a:cubicBezTo>
                          <a:pt x="479" y="1644"/>
                          <a:pt x="494" y="1659"/>
                          <a:pt x="508" y="1704"/>
                        </a:cubicBezTo>
                        <a:cubicBezTo>
                          <a:pt x="508" y="1733"/>
                          <a:pt x="479" y="1748"/>
                          <a:pt x="449" y="1748"/>
                        </a:cubicBezTo>
                        <a:cubicBezTo>
                          <a:pt x="434" y="1748"/>
                          <a:pt x="419" y="1748"/>
                          <a:pt x="419" y="1763"/>
                        </a:cubicBezTo>
                        <a:cubicBezTo>
                          <a:pt x="404" y="1808"/>
                          <a:pt x="449" y="1823"/>
                          <a:pt x="479" y="1853"/>
                        </a:cubicBezTo>
                        <a:cubicBezTo>
                          <a:pt x="494" y="1883"/>
                          <a:pt x="479" y="1898"/>
                          <a:pt x="464" y="1928"/>
                        </a:cubicBezTo>
                        <a:cubicBezTo>
                          <a:pt x="464" y="1943"/>
                          <a:pt x="449" y="1943"/>
                          <a:pt x="434" y="1928"/>
                        </a:cubicBezTo>
                        <a:cubicBezTo>
                          <a:pt x="404" y="1928"/>
                          <a:pt x="389" y="1913"/>
                          <a:pt x="389" y="1883"/>
                        </a:cubicBezTo>
                        <a:cubicBezTo>
                          <a:pt x="389" y="1838"/>
                          <a:pt x="329" y="1763"/>
                          <a:pt x="299" y="1763"/>
                        </a:cubicBezTo>
                        <a:cubicBezTo>
                          <a:pt x="270" y="1763"/>
                          <a:pt x="240" y="1778"/>
                          <a:pt x="255" y="1823"/>
                        </a:cubicBezTo>
                        <a:cubicBezTo>
                          <a:pt x="284" y="1868"/>
                          <a:pt x="329" y="1898"/>
                          <a:pt x="284" y="1958"/>
                        </a:cubicBezTo>
                        <a:cubicBezTo>
                          <a:pt x="270" y="1972"/>
                          <a:pt x="299" y="2002"/>
                          <a:pt x="314" y="1987"/>
                        </a:cubicBezTo>
                        <a:cubicBezTo>
                          <a:pt x="359" y="1913"/>
                          <a:pt x="404" y="1987"/>
                          <a:pt x="449" y="1987"/>
                        </a:cubicBezTo>
                        <a:cubicBezTo>
                          <a:pt x="479" y="1987"/>
                          <a:pt x="464" y="2077"/>
                          <a:pt x="523" y="2092"/>
                        </a:cubicBezTo>
                        <a:cubicBezTo>
                          <a:pt x="479" y="2107"/>
                          <a:pt x="553" y="2182"/>
                          <a:pt x="494" y="2196"/>
                        </a:cubicBezTo>
                        <a:cubicBezTo>
                          <a:pt x="404" y="2226"/>
                          <a:pt x="404" y="2286"/>
                          <a:pt x="404" y="2361"/>
                        </a:cubicBezTo>
                        <a:cubicBezTo>
                          <a:pt x="359" y="2346"/>
                          <a:pt x="344" y="2301"/>
                          <a:pt x="314" y="2331"/>
                        </a:cubicBezTo>
                        <a:cubicBezTo>
                          <a:pt x="284" y="2376"/>
                          <a:pt x="284" y="2406"/>
                          <a:pt x="299" y="2450"/>
                        </a:cubicBezTo>
                        <a:cubicBezTo>
                          <a:pt x="314" y="2495"/>
                          <a:pt x="359" y="2525"/>
                          <a:pt x="389" y="2585"/>
                        </a:cubicBezTo>
                        <a:cubicBezTo>
                          <a:pt x="270" y="2525"/>
                          <a:pt x="195" y="2630"/>
                          <a:pt x="105" y="26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9"/>
                  <p:cNvSpPr/>
                  <p:nvPr/>
                </p:nvSpPr>
                <p:spPr>
                  <a:xfrm>
                    <a:off x="-2431723" y="5503923"/>
                    <a:ext cx="41472" cy="3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957" extrusionOk="0">
                        <a:moveTo>
                          <a:pt x="120" y="538"/>
                        </a:moveTo>
                        <a:cubicBezTo>
                          <a:pt x="179" y="523"/>
                          <a:pt x="194" y="464"/>
                          <a:pt x="254" y="464"/>
                        </a:cubicBezTo>
                        <a:cubicBezTo>
                          <a:pt x="299" y="449"/>
                          <a:pt x="314" y="419"/>
                          <a:pt x="314" y="389"/>
                        </a:cubicBezTo>
                        <a:cubicBezTo>
                          <a:pt x="299" y="359"/>
                          <a:pt x="314" y="314"/>
                          <a:pt x="269" y="284"/>
                        </a:cubicBezTo>
                        <a:cubicBezTo>
                          <a:pt x="179" y="240"/>
                          <a:pt x="179" y="240"/>
                          <a:pt x="254" y="180"/>
                        </a:cubicBezTo>
                        <a:cubicBezTo>
                          <a:pt x="284" y="135"/>
                          <a:pt x="359" y="120"/>
                          <a:pt x="344" y="46"/>
                        </a:cubicBezTo>
                        <a:cubicBezTo>
                          <a:pt x="329" y="1"/>
                          <a:pt x="389" y="1"/>
                          <a:pt x="418" y="16"/>
                        </a:cubicBezTo>
                        <a:cubicBezTo>
                          <a:pt x="448" y="31"/>
                          <a:pt x="448" y="75"/>
                          <a:pt x="478" y="75"/>
                        </a:cubicBezTo>
                        <a:cubicBezTo>
                          <a:pt x="553" y="60"/>
                          <a:pt x="508" y="150"/>
                          <a:pt x="553" y="150"/>
                        </a:cubicBezTo>
                        <a:cubicBezTo>
                          <a:pt x="598" y="150"/>
                          <a:pt x="627" y="165"/>
                          <a:pt x="657" y="195"/>
                        </a:cubicBezTo>
                        <a:cubicBezTo>
                          <a:pt x="732" y="284"/>
                          <a:pt x="822" y="270"/>
                          <a:pt x="881" y="165"/>
                        </a:cubicBezTo>
                        <a:cubicBezTo>
                          <a:pt x="956" y="46"/>
                          <a:pt x="986" y="46"/>
                          <a:pt x="1091" y="165"/>
                        </a:cubicBezTo>
                        <a:cubicBezTo>
                          <a:pt x="1061" y="195"/>
                          <a:pt x="1046" y="165"/>
                          <a:pt x="1031" y="150"/>
                        </a:cubicBezTo>
                        <a:cubicBezTo>
                          <a:pt x="1016" y="150"/>
                          <a:pt x="986" y="150"/>
                          <a:pt x="1001" y="165"/>
                        </a:cubicBezTo>
                        <a:cubicBezTo>
                          <a:pt x="1046" y="240"/>
                          <a:pt x="941" y="270"/>
                          <a:pt x="941" y="344"/>
                        </a:cubicBezTo>
                        <a:cubicBezTo>
                          <a:pt x="941" y="374"/>
                          <a:pt x="911" y="419"/>
                          <a:pt x="926" y="479"/>
                        </a:cubicBezTo>
                        <a:cubicBezTo>
                          <a:pt x="822" y="434"/>
                          <a:pt x="702" y="464"/>
                          <a:pt x="613" y="404"/>
                        </a:cubicBezTo>
                        <a:cubicBezTo>
                          <a:pt x="657" y="359"/>
                          <a:pt x="687" y="419"/>
                          <a:pt x="717" y="404"/>
                        </a:cubicBezTo>
                        <a:cubicBezTo>
                          <a:pt x="732" y="374"/>
                          <a:pt x="672" y="329"/>
                          <a:pt x="747" y="344"/>
                        </a:cubicBezTo>
                        <a:cubicBezTo>
                          <a:pt x="792" y="344"/>
                          <a:pt x="822" y="329"/>
                          <a:pt x="866" y="314"/>
                        </a:cubicBezTo>
                        <a:cubicBezTo>
                          <a:pt x="747" y="270"/>
                          <a:pt x="627" y="299"/>
                          <a:pt x="568" y="374"/>
                        </a:cubicBezTo>
                        <a:cubicBezTo>
                          <a:pt x="568" y="389"/>
                          <a:pt x="553" y="404"/>
                          <a:pt x="568" y="404"/>
                        </a:cubicBezTo>
                        <a:cubicBezTo>
                          <a:pt x="627" y="449"/>
                          <a:pt x="523" y="509"/>
                          <a:pt x="598" y="553"/>
                        </a:cubicBezTo>
                        <a:cubicBezTo>
                          <a:pt x="627" y="568"/>
                          <a:pt x="613" y="628"/>
                          <a:pt x="657" y="628"/>
                        </a:cubicBezTo>
                        <a:cubicBezTo>
                          <a:pt x="702" y="628"/>
                          <a:pt x="747" y="598"/>
                          <a:pt x="762" y="568"/>
                        </a:cubicBezTo>
                        <a:cubicBezTo>
                          <a:pt x="807" y="494"/>
                          <a:pt x="822" y="494"/>
                          <a:pt x="852" y="568"/>
                        </a:cubicBezTo>
                        <a:cubicBezTo>
                          <a:pt x="852" y="568"/>
                          <a:pt x="866" y="568"/>
                          <a:pt x="866" y="583"/>
                        </a:cubicBezTo>
                        <a:cubicBezTo>
                          <a:pt x="911" y="628"/>
                          <a:pt x="911" y="643"/>
                          <a:pt x="866" y="658"/>
                        </a:cubicBezTo>
                        <a:cubicBezTo>
                          <a:pt x="777" y="673"/>
                          <a:pt x="702" y="703"/>
                          <a:pt x="613" y="718"/>
                        </a:cubicBezTo>
                        <a:cubicBezTo>
                          <a:pt x="627" y="747"/>
                          <a:pt x="702" y="747"/>
                          <a:pt x="627" y="777"/>
                        </a:cubicBezTo>
                        <a:cubicBezTo>
                          <a:pt x="613" y="792"/>
                          <a:pt x="598" y="807"/>
                          <a:pt x="583" y="837"/>
                        </a:cubicBezTo>
                        <a:cubicBezTo>
                          <a:pt x="538" y="882"/>
                          <a:pt x="478" y="912"/>
                          <a:pt x="418" y="957"/>
                        </a:cubicBezTo>
                        <a:cubicBezTo>
                          <a:pt x="418" y="957"/>
                          <a:pt x="389" y="957"/>
                          <a:pt x="389" y="957"/>
                        </a:cubicBezTo>
                        <a:cubicBezTo>
                          <a:pt x="329" y="912"/>
                          <a:pt x="254" y="927"/>
                          <a:pt x="194" y="882"/>
                        </a:cubicBezTo>
                        <a:cubicBezTo>
                          <a:pt x="179" y="882"/>
                          <a:pt x="179" y="852"/>
                          <a:pt x="164" y="867"/>
                        </a:cubicBezTo>
                        <a:cubicBezTo>
                          <a:pt x="90" y="912"/>
                          <a:pt x="90" y="837"/>
                          <a:pt x="90" y="807"/>
                        </a:cubicBezTo>
                        <a:cubicBezTo>
                          <a:pt x="90" y="777"/>
                          <a:pt x="90" y="777"/>
                          <a:pt x="75" y="777"/>
                        </a:cubicBezTo>
                        <a:cubicBezTo>
                          <a:pt x="60" y="777"/>
                          <a:pt x="45" y="777"/>
                          <a:pt x="30" y="777"/>
                        </a:cubicBezTo>
                        <a:cubicBezTo>
                          <a:pt x="15" y="777"/>
                          <a:pt x="0" y="762"/>
                          <a:pt x="0" y="747"/>
                        </a:cubicBezTo>
                        <a:cubicBezTo>
                          <a:pt x="0" y="733"/>
                          <a:pt x="15" y="718"/>
                          <a:pt x="30" y="718"/>
                        </a:cubicBezTo>
                        <a:cubicBezTo>
                          <a:pt x="75" y="718"/>
                          <a:pt x="105" y="703"/>
                          <a:pt x="135" y="733"/>
                        </a:cubicBezTo>
                        <a:cubicBezTo>
                          <a:pt x="179" y="792"/>
                          <a:pt x="209" y="747"/>
                          <a:pt x="239" y="733"/>
                        </a:cubicBezTo>
                        <a:cubicBezTo>
                          <a:pt x="284" y="703"/>
                          <a:pt x="254" y="643"/>
                          <a:pt x="224" y="658"/>
                        </a:cubicBezTo>
                        <a:cubicBezTo>
                          <a:pt x="135" y="673"/>
                          <a:pt x="164" y="583"/>
                          <a:pt x="120" y="538"/>
                        </a:cubicBezTo>
                        <a:lnTo>
                          <a:pt x="120" y="53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-2469204" y="5466442"/>
                    <a:ext cx="8553" cy="21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554" extrusionOk="0">
                        <a:moveTo>
                          <a:pt x="0" y="554"/>
                        </a:moveTo>
                        <a:cubicBezTo>
                          <a:pt x="15" y="464"/>
                          <a:pt x="0" y="359"/>
                          <a:pt x="60" y="270"/>
                        </a:cubicBezTo>
                        <a:cubicBezTo>
                          <a:pt x="90" y="210"/>
                          <a:pt x="90" y="120"/>
                          <a:pt x="120" y="61"/>
                        </a:cubicBezTo>
                        <a:cubicBezTo>
                          <a:pt x="135" y="31"/>
                          <a:pt x="135" y="1"/>
                          <a:pt x="180" y="16"/>
                        </a:cubicBezTo>
                        <a:cubicBezTo>
                          <a:pt x="210" y="31"/>
                          <a:pt x="224" y="61"/>
                          <a:pt x="210" y="91"/>
                        </a:cubicBezTo>
                        <a:cubicBezTo>
                          <a:pt x="180" y="135"/>
                          <a:pt x="195" y="210"/>
                          <a:pt x="150" y="240"/>
                        </a:cubicBezTo>
                        <a:cubicBezTo>
                          <a:pt x="105" y="270"/>
                          <a:pt x="105" y="344"/>
                          <a:pt x="105" y="389"/>
                        </a:cubicBezTo>
                        <a:cubicBezTo>
                          <a:pt x="90" y="464"/>
                          <a:pt x="60" y="509"/>
                          <a:pt x="0" y="55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9"/>
                  <p:cNvSpPr/>
                  <p:nvPr/>
                </p:nvSpPr>
                <p:spPr>
                  <a:xfrm>
                    <a:off x="-2516339" y="5482940"/>
                    <a:ext cx="5740" cy="13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359" extrusionOk="0">
                        <a:moveTo>
                          <a:pt x="16" y="359"/>
                        </a:moveTo>
                        <a:cubicBezTo>
                          <a:pt x="1" y="239"/>
                          <a:pt x="31" y="134"/>
                          <a:pt x="75" y="30"/>
                        </a:cubicBezTo>
                        <a:cubicBezTo>
                          <a:pt x="90" y="15"/>
                          <a:pt x="90" y="0"/>
                          <a:pt x="105" y="0"/>
                        </a:cubicBezTo>
                        <a:cubicBezTo>
                          <a:pt x="120" y="15"/>
                          <a:pt x="150" y="15"/>
                          <a:pt x="135" y="45"/>
                        </a:cubicBezTo>
                        <a:cubicBezTo>
                          <a:pt x="135" y="60"/>
                          <a:pt x="150" y="75"/>
                          <a:pt x="135" y="90"/>
                        </a:cubicBezTo>
                        <a:cubicBezTo>
                          <a:pt x="90" y="179"/>
                          <a:pt x="75" y="284"/>
                          <a:pt x="16" y="35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9"/>
                  <p:cNvSpPr/>
                  <p:nvPr/>
                </p:nvSpPr>
                <p:spPr>
                  <a:xfrm>
                    <a:off x="-2409030" y="5482940"/>
                    <a:ext cx="6272" cy="5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135" extrusionOk="0">
                        <a:moveTo>
                          <a:pt x="165" y="60"/>
                        </a:moveTo>
                        <a:cubicBezTo>
                          <a:pt x="165" y="105"/>
                          <a:pt x="105" y="134"/>
                          <a:pt x="60" y="120"/>
                        </a:cubicBezTo>
                        <a:cubicBezTo>
                          <a:pt x="30" y="105"/>
                          <a:pt x="1" y="75"/>
                          <a:pt x="1" y="45"/>
                        </a:cubicBezTo>
                        <a:cubicBezTo>
                          <a:pt x="1" y="30"/>
                          <a:pt x="1" y="30"/>
                          <a:pt x="1" y="15"/>
                        </a:cubicBezTo>
                        <a:cubicBezTo>
                          <a:pt x="16" y="0"/>
                          <a:pt x="30" y="0"/>
                          <a:pt x="45" y="0"/>
                        </a:cubicBezTo>
                        <a:cubicBezTo>
                          <a:pt x="120" y="15"/>
                          <a:pt x="165" y="30"/>
                          <a:pt x="165" y="6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9"/>
                  <p:cNvSpPr/>
                  <p:nvPr/>
                </p:nvSpPr>
                <p:spPr>
                  <a:xfrm>
                    <a:off x="-2585598" y="5622598"/>
                    <a:ext cx="231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" h="75" extrusionOk="0">
                        <a:moveTo>
                          <a:pt x="30" y="75"/>
                        </a:moveTo>
                        <a:cubicBezTo>
                          <a:pt x="1" y="45"/>
                          <a:pt x="1" y="15"/>
                          <a:pt x="16" y="0"/>
                        </a:cubicBezTo>
                        <a:cubicBezTo>
                          <a:pt x="30" y="0"/>
                          <a:pt x="45" y="0"/>
                          <a:pt x="45" y="0"/>
                        </a:cubicBezTo>
                        <a:cubicBezTo>
                          <a:pt x="60" y="30"/>
                          <a:pt x="30" y="45"/>
                          <a:pt x="30" y="7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9"/>
                  <p:cNvSpPr/>
                  <p:nvPr/>
                </p:nvSpPr>
                <p:spPr>
                  <a:xfrm>
                    <a:off x="-2428340" y="5522663"/>
                    <a:ext cx="1178" cy="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46" extrusionOk="0">
                        <a:moveTo>
                          <a:pt x="31" y="45"/>
                        </a:moveTo>
                        <a:cubicBezTo>
                          <a:pt x="16" y="45"/>
                          <a:pt x="1" y="45"/>
                          <a:pt x="1" y="16"/>
                        </a:cubicBezTo>
                        <a:cubicBezTo>
                          <a:pt x="1" y="16"/>
                          <a:pt x="1" y="1"/>
                          <a:pt x="1" y="1"/>
                        </a:cubicBezTo>
                        <a:cubicBezTo>
                          <a:pt x="31" y="1"/>
                          <a:pt x="31" y="16"/>
                          <a:pt x="31" y="4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8" name="Google Shape;128;p9"/>
            <p:cNvGrpSpPr/>
            <p:nvPr/>
          </p:nvGrpSpPr>
          <p:grpSpPr>
            <a:xfrm rot="10800000">
              <a:off x="523260" y="3027985"/>
              <a:ext cx="139022" cy="153705"/>
              <a:chOff x="812821" y="3862747"/>
              <a:chExt cx="274260" cy="303226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812821" y="3866130"/>
                <a:ext cx="274260" cy="298132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7843" extrusionOk="0">
                    <a:moveTo>
                      <a:pt x="972" y="7051"/>
                    </a:moveTo>
                    <a:cubicBezTo>
                      <a:pt x="912" y="7036"/>
                      <a:pt x="882" y="6961"/>
                      <a:pt x="808" y="6976"/>
                    </a:cubicBezTo>
                    <a:cubicBezTo>
                      <a:pt x="793" y="6976"/>
                      <a:pt x="778" y="6961"/>
                      <a:pt x="778" y="6931"/>
                    </a:cubicBezTo>
                    <a:cubicBezTo>
                      <a:pt x="763" y="6886"/>
                      <a:pt x="718" y="6842"/>
                      <a:pt x="703" y="6797"/>
                    </a:cubicBezTo>
                    <a:cubicBezTo>
                      <a:pt x="658" y="6722"/>
                      <a:pt x="554" y="6677"/>
                      <a:pt x="583" y="6543"/>
                    </a:cubicBezTo>
                    <a:cubicBezTo>
                      <a:pt x="583" y="6498"/>
                      <a:pt x="494" y="6498"/>
                      <a:pt x="449" y="6453"/>
                    </a:cubicBezTo>
                    <a:cubicBezTo>
                      <a:pt x="419" y="6364"/>
                      <a:pt x="345" y="6289"/>
                      <a:pt x="359" y="6169"/>
                    </a:cubicBezTo>
                    <a:cubicBezTo>
                      <a:pt x="359" y="6169"/>
                      <a:pt x="359" y="6154"/>
                      <a:pt x="345" y="6140"/>
                    </a:cubicBezTo>
                    <a:cubicBezTo>
                      <a:pt x="270" y="6095"/>
                      <a:pt x="270" y="5990"/>
                      <a:pt x="255" y="5916"/>
                    </a:cubicBezTo>
                    <a:cubicBezTo>
                      <a:pt x="150" y="5632"/>
                      <a:pt x="106" y="5348"/>
                      <a:pt x="61" y="5049"/>
                    </a:cubicBezTo>
                    <a:cubicBezTo>
                      <a:pt x="31" y="4915"/>
                      <a:pt x="46" y="4765"/>
                      <a:pt x="16" y="4616"/>
                    </a:cubicBezTo>
                    <a:cubicBezTo>
                      <a:pt x="1" y="4452"/>
                      <a:pt x="61" y="4302"/>
                      <a:pt x="76" y="4138"/>
                    </a:cubicBezTo>
                    <a:cubicBezTo>
                      <a:pt x="106" y="3959"/>
                      <a:pt x="165" y="3795"/>
                      <a:pt x="195" y="3630"/>
                    </a:cubicBezTo>
                    <a:cubicBezTo>
                      <a:pt x="210" y="3541"/>
                      <a:pt x="255" y="3481"/>
                      <a:pt x="300" y="3406"/>
                    </a:cubicBezTo>
                    <a:cubicBezTo>
                      <a:pt x="374" y="3197"/>
                      <a:pt x="464" y="3003"/>
                      <a:pt x="583" y="2824"/>
                    </a:cubicBezTo>
                    <a:cubicBezTo>
                      <a:pt x="688" y="2674"/>
                      <a:pt x="748" y="2525"/>
                      <a:pt x="822" y="2376"/>
                    </a:cubicBezTo>
                    <a:cubicBezTo>
                      <a:pt x="927" y="2152"/>
                      <a:pt x="1002" y="1898"/>
                      <a:pt x="1196" y="1719"/>
                    </a:cubicBezTo>
                    <a:cubicBezTo>
                      <a:pt x="1196" y="1704"/>
                      <a:pt x="1211" y="1689"/>
                      <a:pt x="1226" y="1659"/>
                    </a:cubicBezTo>
                    <a:cubicBezTo>
                      <a:pt x="1330" y="1465"/>
                      <a:pt x="1495" y="1285"/>
                      <a:pt x="1644" y="1106"/>
                    </a:cubicBezTo>
                    <a:cubicBezTo>
                      <a:pt x="1734" y="1017"/>
                      <a:pt x="1823" y="912"/>
                      <a:pt x="1913" y="822"/>
                    </a:cubicBezTo>
                    <a:cubicBezTo>
                      <a:pt x="1987" y="733"/>
                      <a:pt x="2077" y="658"/>
                      <a:pt x="2167" y="598"/>
                    </a:cubicBezTo>
                    <a:cubicBezTo>
                      <a:pt x="2226" y="554"/>
                      <a:pt x="2286" y="494"/>
                      <a:pt x="2331" y="419"/>
                    </a:cubicBezTo>
                    <a:cubicBezTo>
                      <a:pt x="2376" y="359"/>
                      <a:pt x="2406" y="330"/>
                      <a:pt x="2480" y="344"/>
                    </a:cubicBezTo>
                    <a:cubicBezTo>
                      <a:pt x="2555" y="359"/>
                      <a:pt x="2630" y="315"/>
                      <a:pt x="2689" y="270"/>
                    </a:cubicBezTo>
                    <a:cubicBezTo>
                      <a:pt x="2734" y="225"/>
                      <a:pt x="2794" y="210"/>
                      <a:pt x="2839" y="180"/>
                    </a:cubicBezTo>
                    <a:cubicBezTo>
                      <a:pt x="2869" y="165"/>
                      <a:pt x="2913" y="195"/>
                      <a:pt x="2943" y="165"/>
                    </a:cubicBezTo>
                    <a:lnTo>
                      <a:pt x="2943" y="165"/>
                    </a:lnTo>
                    <a:cubicBezTo>
                      <a:pt x="3108" y="120"/>
                      <a:pt x="3257" y="76"/>
                      <a:pt x="3421" y="46"/>
                    </a:cubicBezTo>
                    <a:cubicBezTo>
                      <a:pt x="3556" y="16"/>
                      <a:pt x="3675" y="1"/>
                      <a:pt x="3810" y="1"/>
                    </a:cubicBezTo>
                    <a:cubicBezTo>
                      <a:pt x="3899" y="1"/>
                      <a:pt x="3974" y="31"/>
                      <a:pt x="4049" y="31"/>
                    </a:cubicBezTo>
                    <a:cubicBezTo>
                      <a:pt x="4138" y="46"/>
                      <a:pt x="4228" y="31"/>
                      <a:pt x="4317" y="31"/>
                    </a:cubicBezTo>
                    <a:lnTo>
                      <a:pt x="4317" y="31"/>
                    </a:lnTo>
                    <a:cubicBezTo>
                      <a:pt x="4556" y="135"/>
                      <a:pt x="4810" y="150"/>
                      <a:pt x="5049" y="255"/>
                    </a:cubicBezTo>
                    <a:cubicBezTo>
                      <a:pt x="5049" y="270"/>
                      <a:pt x="5064" y="270"/>
                      <a:pt x="5064" y="285"/>
                    </a:cubicBezTo>
                    <a:cubicBezTo>
                      <a:pt x="5243" y="255"/>
                      <a:pt x="5363" y="389"/>
                      <a:pt x="5512" y="449"/>
                    </a:cubicBezTo>
                    <a:cubicBezTo>
                      <a:pt x="5602" y="494"/>
                      <a:pt x="5662" y="539"/>
                      <a:pt x="5751" y="568"/>
                    </a:cubicBezTo>
                    <a:cubicBezTo>
                      <a:pt x="5796" y="583"/>
                      <a:pt x="5841" y="628"/>
                      <a:pt x="5841" y="673"/>
                    </a:cubicBezTo>
                    <a:cubicBezTo>
                      <a:pt x="5841" y="733"/>
                      <a:pt x="5901" y="688"/>
                      <a:pt x="5916" y="718"/>
                    </a:cubicBezTo>
                    <a:lnTo>
                      <a:pt x="5916" y="718"/>
                    </a:lnTo>
                    <a:cubicBezTo>
                      <a:pt x="5990" y="763"/>
                      <a:pt x="6065" y="778"/>
                      <a:pt x="6140" y="837"/>
                    </a:cubicBezTo>
                    <a:cubicBezTo>
                      <a:pt x="6184" y="852"/>
                      <a:pt x="6199" y="927"/>
                      <a:pt x="6259" y="942"/>
                    </a:cubicBezTo>
                    <a:cubicBezTo>
                      <a:pt x="6274" y="987"/>
                      <a:pt x="6334" y="987"/>
                      <a:pt x="6364" y="1017"/>
                    </a:cubicBezTo>
                    <a:lnTo>
                      <a:pt x="6364" y="1017"/>
                    </a:lnTo>
                    <a:cubicBezTo>
                      <a:pt x="6408" y="1076"/>
                      <a:pt x="6468" y="1136"/>
                      <a:pt x="6483" y="1226"/>
                    </a:cubicBezTo>
                    <a:cubicBezTo>
                      <a:pt x="6498" y="1270"/>
                      <a:pt x="6528" y="1270"/>
                      <a:pt x="6558" y="1270"/>
                    </a:cubicBezTo>
                    <a:cubicBezTo>
                      <a:pt x="6588" y="1256"/>
                      <a:pt x="6618" y="1256"/>
                      <a:pt x="6632" y="1285"/>
                    </a:cubicBezTo>
                    <a:lnTo>
                      <a:pt x="6632" y="1285"/>
                    </a:lnTo>
                    <a:cubicBezTo>
                      <a:pt x="6662" y="1390"/>
                      <a:pt x="6677" y="1480"/>
                      <a:pt x="6752" y="1554"/>
                    </a:cubicBezTo>
                    <a:cubicBezTo>
                      <a:pt x="6767" y="1569"/>
                      <a:pt x="6782" y="1569"/>
                      <a:pt x="6782" y="1584"/>
                    </a:cubicBezTo>
                    <a:cubicBezTo>
                      <a:pt x="6782" y="1689"/>
                      <a:pt x="6871" y="1763"/>
                      <a:pt x="6916" y="1853"/>
                    </a:cubicBezTo>
                    <a:cubicBezTo>
                      <a:pt x="6961" y="1913"/>
                      <a:pt x="6991" y="2122"/>
                      <a:pt x="6991" y="2211"/>
                    </a:cubicBezTo>
                    <a:cubicBezTo>
                      <a:pt x="6991" y="2256"/>
                      <a:pt x="6991" y="2286"/>
                      <a:pt x="7021" y="2316"/>
                    </a:cubicBezTo>
                    <a:cubicBezTo>
                      <a:pt x="7051" y="2331"/>
                      <a:pt x="7051" y="2361"/>
                      <a:pt x="7051" y="2376"/>
                    </a:cubicBezTo>
                    <a:cubicBezTo>
                      <a:pt x="7051" y="2450"/>
                      <a:pt x="7051" y="2525"/>
                      <a:pt x="7081" y="2600"/>
                    </a:cubicBezTo>
                    <a:cubicBezTo>
                      <a:pt x="7110" y="2659"/>
                      <a:pt x="7110" y="2749"/>
                      <a:pt x="7095" y="2824"/>
                    </a:cubicBezTo>
                    <a:cubicBezTo>
                      <a:pt x="7081" y="2913"/>
                      <a:pt x="7110" y="2988"/>
                      <a:pt x="7125" y="3063"/>
                    </a:cubicBezTo>
                    <a:cubicBezTo>
                      <a:pt x="7125" y="3137"/>
                      <a:pt x="7155" y="3197"/>
                      <a:pt x="7125" y="3257"/>
                    </a:cubicBezTo>
                    <a:cubicBezTo>
                      <a:pt x="7125" y="3287"/>
                      <a:pt x="7140" y="3302"/>
                      <a:pt x="7140" y="3332"/>
                    </a:cubicBezTo>
                    <a:cubicBezTo>
                      <a:pt x="7170" y="3376"/>
                      <a:pt x="7185" y="3436"/>
                      <a:pt x="7170" y="3496"/>
                    </a:cubicBezTo>
                    <a:cubicBezTo>
                      <a:pt x="7155" y="3526"/>
                      <a:pt x="7155" y="3571"/>
                      <a:pt x="7170" y="3600"/>
                    </a:cubicBezTo>
                    <a:cubicBezTo>
                      <a:pt x="7215" y="3765"/>
                      <a:pt x="7215" y="3944"/>
                      <a:pt x="7185" y="4123"/>
                    </a:cubicBezTo>
                    <a:cubicBezTo>
                      <a:pt x="7185" y="4138"/>
                      <a:pt x="7185" y="4153"/>
                      <a:pt x="7185" y="4183"/>
                    </a:cubicBezTo>
                    <a:cubicBezTo>
                      <a:pt x="7215" y="4243"/>
                      <a:pt x="7200" y="4288"/>
                      <a:pt x="7170" y="4347"/>
                    </a:cubicBezTo>
                    <a:cubicBezTo>
                      <a:pt x="7155" y="4347"/>
                      <a:pt x="7140" y="4362"/>
                      <a:pt x="7140" y="4377"/>
                    </a:cubicBezTo>
                    <a:cubicBezTo>
                      <a:pt x="7200" y="4497"/>
                      <a:pt x="7110" y="4586"/>
                      <a:pt x="7081" y="4691"/>
                    </a:cubicBezTo>
                    <a:cubicBezTo>
                      <a:pt x="7081" y="4736"/>
                      <a:pt x="7036" y="4795"/>
                      <a:pt x="7051" y="4855"/>
                    </a:cubicBezTo>
                    <a:cubicBezTo>
                      <a:pt x="7081" y="4915"/>
                      <a:pt x="6976" y="4945"/>
                      <a:pt x="7006" y="5004"/>
                    </a:cubicBezTo>
                    <a:cubicBezTo>
                      <a:pt x="7036" y="5064"/>
                      <a:pt x="6886" y="5064"/>
                      <a:pt x="6976" y="5124"/>
                    </a:cubicBezTo>
                    <a:cubicBezTo>
                      <a:pt x="6946" y="5184"/>
                      <a:pt x="6931" y="5228"/>
                      <a:pt x="6916" y="5288"/>
                    </a:cubicBezTo>
                    <a:cubicBezTo>
                      <a:pt x="6857" y="5438"/>
                      <a:pt x="6782" y="5602"/>
                      <a:pt x="6722" y="5751"/>
                    </a:cubicBezTo>
                    <a:cubicBezTo>
                      <a:pt x="6632" y="5930"/>
                      <a:pt x="6528" y="6110"/>
                      <a:pt x="6408" y="6259"/>
                    </a:cubicBezTo>
                    <a:cubicBezTo>
                      <a:pt x="6319" y="6393"/>
                      <a:pt x="6229" y="6528"/>
                      <a:pt x="6095" y="6618"/>
                    </a:cubicBezTo>
                    <a:cubicBezTo>
                      <a:pt x="6065" y="6632"/>
                      <a:pt x="6050" y="6677"/>
                      <a:pt x="6020" y="6692"/>
                    </a:cubicBezTo>
                    <a:cubicBezTo>
                      <a:pt x="5916" y="6707"/>
                      <a:pt x="5856" y="6797"/>
                      <a:pt x="5781" y="6842"/>
                    </a:cubicBezTo>
                    <a:lnTo>
                      <a:pt x="5781" y="6842"/>
                    </a:lnTo>
                    <a:cubicBezTo>
                      <a:pt x="5602" y="6946"/>
                      <a:pt x="5423" y="7066"/>
                      <a:pt x="5214" y="7110"/>
                    </a:cubicBezTo>
                    <a:cubicBezTo>
                      <a:pt x="5124" y="7125"/>
                      <a:pt x="5079" y="7215"/>
                      <a:pt x="5004" y="7275"/>
                    </a:cubicBezTo>
                    <a:lnTo>
                      <a:pt x="5004" y="7275"/>
                    </a:lnTo>
                    <a:cubicBezTo>
                      <a:pt x="4870" y="7260"/>
                      <a:pt x="4766" y="7334"/>
                      <a:pt x="4661" y="7394"/>
                    </a:cubicBezTo>
                    <a:lnTo>
                      <a:pt x="4661" y="7394"/>
                    </a:lnTo>
                    <a:cubicBezTo>
                      <a:pt x="4377" y="7499"/>
                      <a:pt x="4078" y="7588"/>
                      <a:pt x="3780" y="7618"/>
                    </a:cubicBezTo>
                    <a:cubicBezTo>
                      <a:pt x="3720" y="7633"/>
                      <a:pt x="3720" y="7693"/>
                      <a:pt x="3660" y="7693"/>
                    </a:cubicBezTo>
                    <a:cubicBezTo>
                      <a:pt x="3660" y="7693"/>
                      <a:pt x="3645" y="7693"/>
                      <a:pt x="3645" y="7708"/>
                    </a:cubicBezTo>
                    <a:cubicBezTo>
                      <a:pt x="3481" y="7738"/>
                      <a:pt x="3317" y="7768"/>
                      <a:pt x="3152" y="7797"/>
                    </a:cubicBezTo>
                    <a:cubicBezTo>
                      <a:pt x="2884" y="7842"/>
                      <a:pt x="2645" y="7797"/>
                      <a:pt x="2391" y="7738"/>
                    </a:cubicBezTo>
                    <a:cubicBezTo>
                      <a:pt x="2361" y="7738"/>
                      <a:pt x="2316" y="7753"/>
                      <a:pt x="2286" y="7723"/>
                    </a:cubicBezTo>
                    <a:cubicBezTo>
                      <a:pt x="2241" y="7693"/>
                      <a:pt x="2197" y="7663"/>
                      <a:pt x="2152" y="7663"/>
                    </a:cubicBezTo>
                    <a:cubicBezTo>
                      <a:pt x="2077" y="7663"/>
                      <a:pt x="2032" y="7633"/>
                      <a:pt x="1987" y="7573"/>
                    </a:cubicBezTo>
                    <a:lnTo>
                      <a:pt x="1987" y="7573"/>
                    </a:lnTo>
                    <a:cubicBezTo>
                      <a:pt x="1913" y="7573"/>
                      <a:pt x="1838" y="7573"/>
                      <a:pt x="1763" y="7529"/>
                    </a:cubicBezTo>
                    <a:lnTo>
                      <a:pt x="1763" y="7529"/>
                    </a:lnTo>
                    <a:cubicBezTo>
                      <a:pt x="1644" y="7424"/>
                      <a:pt x="1495" y="7394"/>
                      <a:pt x="1375" y="7305"/>
                    </a:cubicBezTo>
                    <a:lnTo>
                      <a:pt x="1375" y="7305"/>
                    </a:lnTo>
                    <a:cubicBezTo>
                      <a:pt x="1405" y="7245"/>
                      <a:pt x="1360" y="7260"/>
                      <a:pt x="1330" y="7245"/>
                    </a:cubicBezTo>
                    <a:cubicBezTo>
                      <a:pt x="1211" y="7185"/>
                      <a:pt x="1076" y="7140"/>
                      <a:pt x="972" y="70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" name="Google Shape;130;p9"/>
              <p:cNvGrpSpPr/>
              <p:nvPr/>
            </p:nvGrpSpPr>
            <p:grpSpPr>
              <a:xfrm>
                <a:off x="829889" y="3862747"/>
                <a:ext cx="240733" cy="303226"/>
                <a:chOff x="829889" y="3862747"/>
                <a:chExt cx="240733" cy="303226"/>
              </a:xfrm>
            </p:grpSpPr>
            <p:sp>
              <p:nvSpPr>
                <p:cNvPr id="131" name="Google Shape;131;p9"/>
                <p:cNvSpPr/>
                <p:nvPr/>
              </p:nvSpPr>
              <p:spPr>
                <a:xfrm>
                  <a:off x="898577" y="4157420"/>
                  <a:ext cx="52837" cy="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225" extrusionOk="0">
                      <a:moveTo>
                        <a:pt x="45" y="30"/>
                      </a:moveTo>
                      <a:cubicBezTo>
                        <a:pt x="90" y="75"/>
                        <a:pt x="165" y="30"/>
                        <a:pt x="224" y="75"/>
                      </a:cubicBezTo>
                      <a:cubicBezTo>
                        <a:pt x="269" y="105"/>
                        <a:pt x="344" y="134"/>
                        <a:pt x="404" y="90"/>
                      </a:cubicBezTo>
                      <a:cubicBezTo>
                        <a:pt x="448" y="164"/>
                        <a:pt x="523" y="90"/>
                        <a:pt x="583" y="134"/>
                      </a:cubicBezTo>
                      <a:cubicBezTo>
                        <a:pt x="657" y="164"/>
                        <a:pt x="732" y="75"/>
                        <a:pt x="792" y="149"/>
                      </a:cubicBezTo>
                      <a:cubicBezTo>
                        <a:pt x="792" y="149"/>
                        <a:pt x="822" y="134"/>
                        <a:pt x="822" y="134"/>
                      </a:cubicBezTo>
                      <a:cubicBezTo>
                        <a:pt x="852" y="90"/>
                        <a:pt x="882" y="90"/>
                        <a:pt x="926" y="105"/>
                      </a:cubicBezTo>
                      <a:cubicBezTo>
                        <a:pt x="941" y="119"/>
                        <a:pt x="971" y="105"/>
                        <a:pt x="986" y="90"/>
                      </a:cubicBezTo>
                      <a:cubicBezTo>
                        <a:pt x="1001" y="75"/>
                        <a:pt x="1031" y="60"/>
                        <a:pt x="1046" y="75"/>
                      </a:cubicBezTo>
                      <a:cubicBezTo>
                        <a:pt x="1120" y="119"/>
                        <a:pt x="1165" y="75"/>
                        <a:pt x="1225" y="45"/>
                      </a:cubicBezTo>
                      <a:cubicBezTo>
                        <a:pt x="1270" y="30"/>
                        <a:pt x="1330" y="0"/>
                        <a:pt x="1389" y="45"/>
                      </a:cubicBezTo>
                      <a:cubicBezTo>
                        <a:pt x="1315" y="105"/>
                        <a:pt x="1225" y="119"/>
                        <a:pt x="1135" y="134"/>
                      </a:cubicBezTo>
                      <a:cubicBezTo>
                        <a:pt x="1031" y="149"/>
                        <a:pt x="911" y="134"/>
                        <a:pt x="792" y="194"/>
                      </a:cubicBezTo>
                      <a:cubicBezTo>
                        <a:pt x="747" y="224"/>
                        <a:pt x="702" y="209"/>
                        <a:pt x="657" y="194"/>
                      </a:cubicBezTo>
                      <a:cubicBezTo>
                        <a:pt x="553" y="179"/>
                        <a:pt x="463" y="164"/>
                        <a:pt x="374" y="164"/>
                      </a:cubicBezTo>
                      <a:cubicBezTo>
                        <a:pt x="254" y="149"/>
                        <a:pt x="135" y="119"/>
                        <a:pt x="15" y="90"/>
                      </a:cubicBezTo>
                      <a:cubicBezTo>
                        <a:pt x="0" y="60"/>
                        <a:pt x="0" y="30"/>
                        <a:pt x="45" y="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9"/>
                <p:cNvSpPr/>
                <p:nvPr/>
              </p:nvSpPr>
              <p:spPr>
                <a:xfrm>
                  <a:off x="951947" y="4146624"/>
                  <a:ext cx="38051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344" extrusionOk="0">
                      <a:moveTo>
                        <a:pt x="0" y="314"/>
                      </a:moveTo>
                      <a:cubicBezTo>
                        <a:pt x="0" y="299"/>
                        <a:pt x="45" y="299"/>
                        <a:pt x="30" y="269"/>
                      </a:cubicBezTo>
                      <a:cubicBezTo>
                        <a:pt x="15" y="224"/>
                        <a:pt x="45" y="209"/>
                        <a:pt x="75" y="209"/>
                      </a:cubicBezTo>
                      <a:cubicBezTo>
                        <a:pt x="209" y="209"/>
                        <a:pt x="359" y="209"/>
                        <a:pt x="478" y="135"/>
                      </a:cubicBezTo>
                      <a:cubicBezTo>
                        <a:pt x="583" y="179"/>
                        <a:pt x="657" y="45"/>
                        <a:pt x="762" y="90"/>
                      </a:cubicBezTo>
                      <a:cubicBezTo>
                        <a:pt x="777" y="105"/>
                        <a:pt x="792" y="90"/>
                        <a:pt x="807" y="75"/>
                      </a:cubicBezTo>
                      <a:cubicBezTo>
                        <a:pt x="867" y="0"/>
                        <a:pt x="926" y="0"/>
                        <a:pt x="1001" y="15"/>
                      </a:cubicBezTo>
                      <a:cubicBezTo>
                        <a:pt x="1001" y="30"/>
                        <a:pt x="986" y="60"/>
                        <a:pt x="971" y="60"/>
                      </a:cubicBezTo>
                      <a:cubicBezTo>
                        <a:pt x="792" y="90"/>
                        <a:pt x="628" y="194"/>
                        <a:pt x="433" y="239"/>
                      </a:cubicBezTo>
                      <a:cubicBezTo>
                        <a:pt x="329" y="254"/>
                        <a:pt x="209" y="284"/>
                        <a:pt x="120" y="329"/>
                      </a:cubicBezTo>
                      <a:cubicBezTo>
                        <a:pt x="75" y="344"/>
                        <a:pt x="45" y="314"/>
                        <a:pt x="0" y="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9"/>
                <p:cNvSpPr/>
                <p:nvPr/>
              </p:nvSpPr>
              <p:spPr>
                <a:xfrm>
                  <a:off x="1003606" y="4126744"/>
                  <a:ext cx="29004" cy="1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419" extrusionOk="0">
                      <a:moveTo>
                        <a:pt x="0" y="419"/>
                      </a:moveTo>
                      <a:cubicBezTo>
                        <a:pt x="45" y="314"/>
                        <a:pt x="135" y="239"/>
                        <a:pt x="254" y="210"/>
                      </a:cubicBezTo>
                      <a:cubicBezTo>
                        <a:pt x="314" y="195"/>
                        <a:pt x="389" y="180"/>
                        <a:pt x="448" y="150"/>
                      </a:cubicBezTo>
                      <a:cubicBezTo>
                        <a:pt x="463" y="150"/>
                        <a:pt x="523" y="165"/>
                        <a:pt x="493" y="105"/>
                      </a:cubicBezTo>
                      <a:cubicBezTo>
                        <a:pt x="478" y="105"/>
                        <a:pt x="493" y="90"/>
                        <a:pt x="493" y="90"/>
                      </a:cubicBezTo>
                      <a:cubicBezTo>
                        <a:pt x="598" y="120"/>
                        <a:pt x="628" y="0"/>
                        <a:pt x="702" y="0"/>
                      </a:cubicBezTo>
                      <a:cubicBezTo>
                        <a:pt x="732" y="0"/>
                        <a:pt x="747" y="0"/>
                        <a:pt x="762" y="0"/>
                      </a:cubicBezTo>
                      <a:cubicBezTo>
                        <a:pt x="732" y="105"/>
                        <a:pt x="628" y="135"/>
                        <a:pt x="538" y="165"/>
                      </a:cubicBezTo>
                      <a:cubicBezTo>
                        <a:pt x="359" y="239"/>
                        <a:pt x="180" y="344"/>
                        <a:pt x="0" y="41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849731" y="4134118"/>
                  <a:ext cx="16497" cy="10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270" extrusionOk="0">
                      <a:moveTo>
                        <a:pt x="1" y="1"/>
                      </a:moveTo>
                      <a:cubicBezTo>
                        <a:pt x="46" y="1"/>
                        <a:pt x="76" y="31"/>
                        <a:pt x="105" y="45"/>
                      </a:cubicBezTo>
                      <a:cubicBezTo>
                        <a:pt x="150" y="75"/>
                        <a:pt x="180" y="105"/>
                        <a:pt x="240" y="90"/>
                      </a:cubicBezTo>
                      <a:cubicBezTo>
                        <a:pt x="240" y="75"/>
                        <a:pt x="255" y="75"/>
                        <a:pt x="270" y="90"/>
                      </a:cubicBezTo>
                      <a:cubicBezTo>
                        <a:pt x="300" y="165"/>
                        <a:pt x="374" y="165"/>
                        <a:pt x="434" y="180"/>
                      </a:cubicBezTo>
                      <a:cubicBezTo>
                        <a:pt x="419" y="210"/>
                        <a:pt x="404" y="225"/>
                        <a:pt x="404" y="255"/>
                      </a:cubicBezTo>
                      <a:cubicBezTo>
                        <a:pt x="329" y="269"/>
                        <a:pt x="285" y="225"/>
                        <a:pt x="255" y="195"/>
                      </a:cubicBezTo>
                      <a:cubicBezTo>
                        <a:pt x="165" y="135"/>
                        <a:pt x="61" y="135"/>
                        <a:pt x="16" y="45"/>
                      </a:cubicBezTo>
                      <a:cubicBezTo>
                        <a:pt x="1" y="31"/>
                        <a:pt x="1" y="1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829889" y="4111425"/>
                  <a:ext cx="9655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" extrusionOk="0">
                      <a:moveTo>
                        <a:pt x="0" y="0"/>
                      </a:moveTo>
                      <a:cubicBezTo>
                        <a:pt x="30" y="0"/>
                        <a:pt x="60" y="0"/>
                        <a:pt x="90" y="15"/>
                      </a:cubicBezTo>
                      <a:cubicBezTo>
                        <a:pt x="149" y="45"/>
                        <a:pt x="194" y="75"/>
                        <a:pt x="164" y="150"/>
                      </a:cubicBezTo>
                      <a:cubicBezTo>
                        <a:pt x="149" y="179"/>
                        <a:pt x="149" y="224"/>
                        <a:pt x="179" y="239"/>
                      </a:cubicBezTo>
                      <a:cubicBezTo>
                        <a:pt x="254" y="254"/>
                        <a:pt x="254" y="299"/>
                        <a:pt x="254" y="344"/>
                      </a:cubicBezTo>
                      <a:cubicBezTo>
                        <a:pt x="164" y="329"/>
                        <a:pt x="75" y="239"/>
                        <a:pt x="75" y="165"/>
                      </a:cubicBezTo>
                      <a:cubicBezTo>
                        <a:pt x="90" y="105"/>
                        <a:pt x="75" y="75"/>
                        <a:pt x="15" y="60"/>
                      </a:cubicBezTo>
                      <a:cubicBezTo>
                        <a:pt x="0" y="60"/>
                        <a:pt x="0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9"/>
                <p:cNvSpPr/>
                <p:nvPr/>
              </p:nvSpPr>
              <p:spPr>
                <a:xfrm>
                  <a:off x="865088" y="4143203"/>
                  <a:ext cx="15357" cy="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240" extrusionOk="0">
                      <a:moveTo>
                        <a:pt x="0" y="16"/>
                      </a:moveTo>
                      <a:cubicBezTo>
                        <a:pt x="60" y="16"/>
                        <a:pt x="135" y="1"/>
                        <a:pt x="164" y="90"/>
                      </a:cubicBezTo>
                      <a:cubicBezTo>
                        <a:pt x="164" y="120"/>
                        <a:pt x="194" y="105"/>
                        <a:pt x="224" y="120"/>
                      </a:cubicBezTo>
                      <a:cubicBezTo>
                        <a:pt x="299" y="120"/>
                        <a:pt x="359" y="165"/>
                        <a:pt x="403" y="240"/>
                      </a:cubicBezTo>
                      <a:cubicBezTo>
                        <a:pt x="299" y="225"/>
                        <a:pt x="224" y="165"/>
                        <a:pt x="135" y="150"/>
                      </a:cubicBezTo>
                      <a:cubicBezTo>
                        <a:pt x="75" y="135"/>
                        <a:pt x="0" y="90"/>
                        <a:pt x="0" y="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9"/>
                <p:cNvSpPr/>
                <p:nvPr/>
              </p:nvSpPr>
              <p:spPr>
                <a:xfrm>
                  <a:off x="989960" y="4139782"/>
                  <a:ext cx="13684" cy="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211" extrusionOk="0">
                      <a:moveTo>
                        <a:pt x="1" y="210"/>
                      </a:moveTo>
                      <a:cubicBezTo>
                        <a:pt x="1" y="180"/>
                        <a:pt x="1" y="150"/>
                        <a:pt x="16" y="150"/>
                      </a:cubicBezTo>
                      <a:cubicBezTo>
                        <a:pt x="135" y="120"/>
                        <a:pt x="225" y="1"/>
                        <a:pt x="359" y="76"/>
                      </a:cubicBezTo>
                      <a:cubicBezTo>
                        <a:pt x="240" y="106"/>
                        <a:pt x="135" y="210"/>
                        <a:pt x="1" y="2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9"/>
                <p:cNvSpPr/>
                <p:nvPr/>
              </p:nvSpPr>
              <p:spPr>
                <a:xfrm>
                  <a:off x="888352" y="4152858"/>
                  <a:ext cx="11974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210" extrusionOk="0">
                      <a:moveTo>
                        <a:pt x="314" y="150"/>
                      </a:moveTo>
                      <a:cubicBezTo>
                        <a:pt x="284" y="165"/>
                        <a:pt x="284" y="180"/>
                        <a:pt x="284" y="210"/>
                      </a:cubicBezTo>
                      <a:cubicBezTo>
                        <a:pt x="165" y="195"/>
                        <a:pt x="45" y="120"/>
                        <a:pt x="0" y="30"/>
                      </a:cubicBezTo>
                      <a:cubicBezTo>
                        <a:pt x="75" y="1"/>
                        <a:pt x="90" y="120"/>
                        <a:pt x="165" y="90"/>
                      </a:cubicBezTo>
                      <a:cubicBezTo>
                        <a:pt x="210" y="75"/>
                        <a:pt x="269" y="105"/>
                        <a:pt x="314" y="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9"/>
                <p:cNvSpPr/>
                <p:nvPr/>
              </p:nvSpPr>
              <p:spPr>
                <a:xfrm>
                  <a:off x="1033142" y="4118799"/>
                  <a:ext cx="9123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210" extrusionOk="0">
                      <a:moveTo>
                        <a:pt x="0" y="209"/>
                      </a:moveTo>
                      <a:cubicBezTo>
                        <a:pt x="15" y="135"/>
                        <a:pt x="90" y="105"/>
                        <a:pt x="135" y="45"/>
                      </a:cubicBezTo>
                      <a:cubicBezTo>
                        <a:pt x="179" y="0"/>
                        <a:pt x="209" y="15"/>
                        <a:pt x="239" y="45"/>
                      </a:cubicBezTo>
                      <a:cubicBezTo>
                        <a:pt x="164" y="120"/>
                        <a:pt x="90" y="180"/>
                        <a:pt x="0" y="2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9"/>
                <p:cNvSpPr/>
                <p:nvPr/>
              </p:nvSpPr>
              <p:spPr>
                <a:xfrm>
                  <a:off x="879837" y="4151718"/>
                  <a:ext cx="8553" cy="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06" extrusionOk="0">
                      <a:moveTo>
                        <a:pt x="0" y="16"/>
                      </a:moveTo>
                      <a:cubicBezTo>
                        <a:pt x="90" y="1"/>
                        <a:pt x="165" y="31"/>
                        <a:pt x="224" y="60"/>
                      </a:cubicBezTo>
                      <a:cubicBezTo>
                        <a:pt x="180" y="105"/>
                        <a:pt x="135" y="90"/>
                        <a:pt x="75" y="90"/>
                      </a:cubicBezTo>
                      <a:cubicBezTo>
                        <a:pt x="30" y="105"/>
                        <a:pt x="30" y="45"/>
                        <a:pt x="0" y="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1" name="Google Shape;141;p9"/>
                <p:cNvGrpSpPr/>
                <p:nvPr/>
              </p:nvGrpSpPr>
              <p:grpSpPr>
                <a:xfrm>
                  <a:off x="842357" y="3862747"/>
                  <a:ext cx="228265" cy="191925"/>
                  <a:chOff x="-2586168" y="5445459"/>
                  <a:chExt cx="228265" cy="191925"/>
                </a:xfrm>
              </p:grpSpPr>
              <p:sp>
                <p:nvSpPr>
                  <p:cNvPr id="142" name="Google Shape;142;p9"/>
                  <p:cNvSpPr/>
                  <p:nvPr/>
                </p:nvSpPr>
                <p:spPr>
                  <a:xfrm>
                    <a:off x="-2503833" y="5445459"/>
                    <a:ext cx="52267" cy="9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255" extrusionOk="0">
                        <a:moveTo>
                          <a:pt x="1374" y="120"/>
                        </a:moveTo>
                        <a:cubicBezTo>
                          <a:pt x="1330" y="150"/>
                          <a:pt x="1300" y="194"/>
                          <a:pt x="1240" y="165"/>
                        </a:cubicBezTo>
                        <a:cubicBezTo>
                          <a:pt x="1225" y="150"/>
                          <a:pt x="1195" y="150"/>
                          <a:pt x="1180" y="165"/>
                        </a:cubicBezTo>
                        <a:cubicBezTo>
                          <a:pt x="1165" y="180"/>
                          <a:pt x="1150" y="180"/>
                          <a:pt x="1150" y="180"/>
                        </a:cubicBezTo>
                        <a:cubicBezTo>
                          <a:pt x="1121" y="105"/>
                          <a:pt x="1046" y="165"/>
                          <a:pt x="1001" y="135"/>
                        </a:cubicBezTo>
                        <a:cubicBezTo>
                          <a:pt x="941" y="90"/>
                          <a:pt x="882" y="120"/>
                          <a:pt x="822" y="135"/>
                        </a:cubicBezTo>
                        <a:cubicBezTo>
                          <a:pt x="792" y="135"/>
                          <a:pt x="762" y="120"/>
                          <a:pt x="747" y="105"/>
                        </a:cubicBezTo>
                        <a:cubicBezTo>
                          <a:pt x="717" y="90"/>
                          <a:pt x="702" y="90"/>
                          <a:pt x="702" y="120"/>
                        </a:cubicBezTo>
                        <a:cubicBezTo>
                          <a:pt x="702" y="150"/>
                          <a:pt x="672" y="150"/>
                          <a:pt x="672" y="150"/>
                        </a:cubicBezTo>
                        <a:cubicBezTo>
                          <a:pt x="628" y="45"/>
                          <a:pt x="583" y="120"/>
                          <a:pt x="538" y="150"/>
                        </a:cubicBezTo>
                        <a:cubicBezTo>
                          <a:pt x="508" y="180"/>
                          <a:pt x="493" y="194"/>
                          <a:pt x="463" y="165"/>
                        </a:cubicBezTo>
                        <a:cubicBezTo>
                          <a:pt x="448" y="135"/>
                          <a:pt x="419" y="150"/>
                          <a:pt x="389" y="165"/>
                        </a:cubicBezTo>
                        <a:cubicBezTo>
                          <a:pt x="329" y="209"/>
                          <a:pt x="239" y="180"/>
                          <a:pt x="180" y="254"/>
                        </a:cubicBezTo>
                        <a:cubicBezTo>
                          <a:pt x="120" y="224"/>
                          <a:pt x="60" y="254"/>
                          <a:pt x="0" y="239"/>
                        </a:cubicBezTo>
                        <a:cubicBezTo>
                          <a:pt x="15" y="209"/>
                          <a:pt x="45" y="194"/>
                          <a:pt x="90" y="180"/>
                        </a:cubicBezTo>
                        <a:cubicBezTo>
                          <a:pt x="284" y="150"/>
                          <a:pt x="493" y="75"/>
                          <a:pt x="687" y="60"/>
                        </a:cubicBezTo>
                        <a:cubicBezTo>
                          <a:pt x="792" y="45"/>
                          <a:pt x="896" y="0"/>
                          <a:pt x="986" y="75"/>
                        </a:cubicBezTo>
                        <a:cubicBezTo>
                          <a:pt x="1001" y="75"/>
                          <a:pt x="1016" y="90"/>
                          <a:pt x="1016" y="90"/>
                        </a:cubicBezTo>
                        <a:cubicBezTo>
                          <a:pt x="1135" y="30"/>
                          <a:pt x="1255" y="120"/>
                          <a:pt x="1360" y="105"/>
                        </a:cubicBezTo>
                        <a:cubicBezTo>
                          <a:pt x="1374" y="120"/>
                          <a:pt x="1374" y="120"/>
                          <a:pt x="1374" y="12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43;p9"/>
                  <p:cNvSpPr/>
                  <p:nvPr/>
                </p:nvSpPr>
                <p:spPr>
                  <a:xfrm>
                    <a:off x="-2423208" y="5457357"/>
                    <a:ext cx="32387" cy="20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539" extrusionOk="0">
                        <a:moveTo>
                          <a:pt x="852" y="494"/>
                        </a:moveTo>
                        <a:cubicBezTo>
                          <a:pt x="822" y="479"/>
                          <a:pt x="792" y="539"/>
                          <a:pt x="762" y="464"/>
                        </a:cubicBezTo>
                        <a:cubicBezTo>
                          <a:pt x="747" y="419"/>
                          <a:pt x="702" y="359"/>
                          <a:pt x="628" y="359"/>
                        </a:cubicBezTo>
                        <a:cubicBezTo>
                          <a:pt x="583" y="344"/>
                          <a:pt x="538" y="315"/>
                          <a:pt x="493" y="285"/>
                        </a:cubicBezTo>
                        <a:cubicBezTo>
                          <a:pt x="463" y="270"/>
                          <a:pt x="433" y="225"/>
                          <a:pt x="389" y="255"/>
                        </a:cubicBezTo>
                        <a:cubicBezTo>
                          <a:pt x="389" y="255"/>
                          <a:pt x="374" y="255"/>
                          <a:pt x="359" y="240"/>
                        </a:cubicBezTo>
                        <a:cubicBezTo>
                          <a:pt x="284" y="120"/>
                          <a:pt x="165" y="76"/>
                          <a:pt x="30" y="76"/>
                        </a:cubicBezTo>
                        <a:cubicBezTo>
                          <a:pt x="30" y="76"/>
                          <a:pt x="15" y="61"/>
                          <a:pt x="0" y="61"/>
                        </a:cubicBezTo>
                        <a:cubicBezTo>
                          <a:pt x="120" y="1"/>
                          <a:pt x="209" y="76"/>
                          <a:pt x="299" y="106"/>
                        </a:cubicBezTo>
                        <a:cubicBezTo>
                          <a:pt x="374" y="150"/>
                          <a:pt x="448" y="180"/>
                          <a:pt x="523" y="225"/>
                        </a:cubicBezTo>
                        <a:cubicBezTo>
                          <a:pt x="628" y="285"/>
                          <a:pt x="747" y="315"/>
                          <a:pt x="822" y="404"/>
                        </a:cubicBezTo>
                        <a:cubicBezTo>
                          <a:pt x="837" y="434"/>
                          <a:pt x="852" y="449"/>
                          <a:pt x="852" y="4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9"/>
                  <p:cNvSpPr/>
                  <p:nvPr/>
                </p:nvSpPr>
                <p:spPr>
                  <a:xfrm>
                    <a:off x="-2451604" y="5448843"/>
                    <a:ext cx="27863" cy="11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300" extrusionOk="0">
                        <a:moveTo>
                          <a:pt x="732" y="255"/>
                        </a:moveTo>
                        <a:cubicBezTo>
                          <a:pt x="687" y="255"/>
                          <a:pt x="643" y="300"/>
                          <a:pt x="628" y="240"/>
                        </a:cubicBezTo>
                        <a:cubicBezTo>
                          <a:pt x="613" y="210"/>
                          <a:pt x="598" y="210"/>
                          <a:pt x="568" y="210"/>
                        </a:cubicBezTo>
                        <a:cubicBezTo>
                          <a:pt x="463" y="210"/>
                          <a:pt x="359" y="165"/>
                          <a:pt x="254" y="150"/>
                        </a:cubicBezTo>
                        <a:cubicBezTo>
                          <a:pt x="165" y="135"/>
                          <a:pt x="75" y="91"/>
                          <a:pt x="0" y="31"/>
                        </a:cubicBezTo>
                        <a:cubicBezTo>
                          <a:pt x="120" y="1"/>
                          <a:pt x="224" y="61"/>
                          <a:pt x="314" y="105"/>
                        </a:cubicBezTo>
                        <a:cubicBezTo>
                          <a:pt x="374" y="120"/>
                          <a:pt x="434" y="150"/>
                          <a:pt x="508" y="165"/>
                        </a:cubicBezTo>
                        <a:cubicBezTo>
                          <a:pt x="598" y="165"/>
                          <a:pt x="673" y="180"/>
                          <a:pt x="732" y="2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9"/>
                  <p:cNvSpPr/>
                  <p:nvPr/>
                </p:nvSpPr>
                <p:spPr>
                  <a:xfrm>
                    <a:off x="-2374400" y="5486323"/>
                    <a:ext cx="11404" cy="13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60" extrusionOk="0">
                        <a:moveTo>
                          <a:pt x="299" y="299"/>
                        </a:moveTo>
                        <a:cubicBezTo>
                          <a:pt x="270" y="284"/>
                          <a:pt x="255" y="284"/>
                          <a:pt x="240" y="299"/>
                        </a:cubicBezTo>
                        <a:cubicBezTo>
                          <a:pt x="210" y="314"/>
                          <a:pt x="180" y="359"/>
                          <a:pt x="150" y="299"/>
                        </a:cubicBezTo>
                        <a:cubicBezTo>
                          <a:pt x="135" y="284"/>
                          <a:pt x="105" y="284"/>
                          <a:pt x="120" y="225"/>
                        </a:cubicBezTo>
                        <a:cubicBezTo>
                          <a:pt x="135" y="195"/>
                          <a:pt x="90" y="165"/>
                          <a:pt x="75" y="135"/>
                        </a:cubicBezTo>
                        <a:cubicBezTo>
                          <a:pt x="31" y="105"/>
                          <a:pt x="1" y="75"/>
                          <a:pt x="16" y="16"/>
                        </a:cubicBezTo>
                        <a:cubicBezTo>
                          <a:pt x="105" y="1"/>
                          <a:pt x="135" y="75"/>
                          <a:pt x="150" y="135"/>
                        </a:cubicBezTo>
                        <a:cubicBezTo>
                          <a:pt x="150" y="225"/>
                          <a:pt x="195" y="255"/>
                          <a:pt x="270" y="255"/>
                        </a:cubicBezTo>
                        <a:cubicBezTo>
                          <a:pt x="284" y="255"/>
                          <a:pt x="284" y="284"/>
                          <a:pt x="299" y="2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9"/>
                  <p:cNvSpPr/>
                  <p:nvPr/>
                </p:nvSpPr>
                <p:spPr>
                  <a:xfrm>
                    <a:off x="-2364175" y="5497689"/>
                    <a:ext cx="6272" cy="10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270" extrusionOk="0">
                        <a:moveTo>
                          <a:pt x="150" y="269"/>
                        </a:moveTo>
                        <a:cubicBezTo>
                          <a:pt x="1" y="224"/>
                          <a:pt x="15" y="120"/>
                          <a:pt x="30" y="0"/>
                        </a:cubicBezTo>
                        <a:cubicBezTo>
                          <a:pt x="90" y="75"/>
                          <a:pt x="165" y="150"/>
                          <a:pt x="150" y="2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9"/>
                  <p:cNvSpPr/>
                  <p:nvPr/>
                </p:nvSpPr>
                <p:spPr>
                  <a:xfrm>
                    <a:off x="-2390860" y="5475527"/>
                    <a:ext cx="8553" cy="5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136" extrusionOk="0">
                        <a:moveTo>
                          <a:pt x="225" y="135"/>
                        </a:moveTo>
                        <a:cubicBezTo>
                          <a:pt x="135" y="120"/>
                          <a:pt x="60" y="91"/>
                          <a:pt x="1" y="16"/>
                        </a:cubicBezTo>
                        <a:cubicBezTo>
                          <a:pt x="75" y="1"/>
                          <a:pt x="135" y="76"/>
                          <a:pt x="210" y="76"/>
                        </a:cubicBezTo>
                        <a:cubicBezTo>
                          <a:pt x="225" y="76"/>
                          <a:pt x="225" y="105"/>
                          <a:pt x="225" y="1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9"/>
                  <p:cNvSpPr/>
                  <p:nvPr/>
                </p:nvSpPr>
                <p:spPr>
                  <a:xfrm>
                    <a:off x="-2377784" y="5484612"/>
                    <a:ext cx="3991" cy="2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76" extrusionOk="0">
                        <a:moveTo>
                          <a:pt x="105" y="61"/>
                        </a:moveTo>
                        <a:cubicBezTo>
                          <a:pt x="60" y="76"/>
                          <a:pt x="15" y="61"/>
                          <a:pt x="0" y="1"/>
                        </a:cubicBezTo>
                        <a:cubicBezTo>
                          <a:pt x="45" y="16"/>
                          <a:pt x="105" y="1"/>
                          <a:pt x="105" y="6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9"/>
                  <p:cNvSpPr/>
                  <p:nvPr/>
                </p:nvSpPr>
                <p:spPr>
                  <a:xfrm>
                    <a:off x="-2507824" y="5454544"/>
                    <a:ext cx="402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" h="75" extrusionOk="0">
                        <a:moveTo>
                          <a:pt x="105" y="15"/>
                        </a:moveTo>
                        <a:cubicBezTo>
                          <a:pt x="90" y="75"/>
                          <a:pt x="46" y="60"/>
                          <a:pt x="1" y="30"/>
                        </a:cubicBezTo>
                        <a:cubicBezTo>
                          <a:pt x="31" y="0"/>
                          <a:pt x="75" y="15"/>
                          <a:pt x="105" y="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9"/>
                  <p:cNvSpPr/>
                  <p:nvPr/>
                </p:nvSpPr>
                <p:spPr>
                  <a:xfrm>
                    <a:off x="-2586168" y="5537412"/>
                    <a:ext cx="32387" cy="99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2630" extrusionOk="0">
                        <a:moveTo>
                          <a:pt x="105" y="2615"/>
                        </a:moveTo>
                        <a:cubicBezTo>
                          <a:pt x="90" y="2570"/>
                          <a:pt x="150" y="2555"/>
                          <a:pt x="180" y="2540"/>
                        </a:cubicBezTo>
                        <a:cubicBezTo>
                          <a:pt x="165" y="2495"/>
                          <a:pt x="135" y="2480"/>
                          <a:pt x="90" y="2480"/>
                        </a:cubicBezTo>
                        <a:cubicBezTo>
                          <a:pt x="75" y="2480"/>
                          <a:pt x="45" y="2480"/>
                          <a:pt x="31" y="2450"/>
                        </a:cubicBezTo>
                        <a:cubicBezTo>
                          <a:pt x="31" y="2421"/>
                          <a:pt x="31" y="2391"/>
                          <a:pt x="60" y="2376"/>
                        </a:cubicBezTo>
                        <a:cubicBezTo>
                          <a:pt x="90" y="2361"/>
                          <a:pt x="105" y="2331"/>
                          <a:pt x="150" y="2346"/>
                        </a:cubicBezTo>
                        <a:cubicBezTo>
                          <a:pt x="180" y="2346"/>
                          <a:pt x="225" y="2316"/>
                          <a:pt x="240" y="2271"/>
                        </a:cubicBezTo>
                        <a:cubicBezTo>
                          <a:pt x="195" y="2241"/>
                          <a:pt x="165" y="2301"/>
                          <a:pt x="120" y="2271"/>
                        </a:cubicBezTo>
                        <a:cubicBezTo>
                          <a:pt x="120" y="2241"/>
                          <a:pt x="105" y="2196"/>
                          <a:pt x="165" y="2167"/>
                        </a:cubicBezTo>
                        <a:cubicBezTo>
                          <a:pt x="210" y="2152"/>
                          <a:pt x="195" y="2107"/>
                          <a:pt x="150" y="2107"/>
                        </a:cubicBezTo>
                        <a:cubicBezTo>
                          <a:pt x="105" y="2107"/>
                          <a:pt x="75" y="2032"/>
                          <a:pt x="31" y="2092"/>
                        </a:cubicBezTo>
                        <a:cubicBezTo>
                          <a:pt x="16" y="2092"/>
                          <a:pt x="1" y="2092"/>
                          <a:pt x="1" y="2077"/>
                        </a:cubicBezTo>
                        <a:cubicBezTo>
                          <a:pt x="1" y="2062"/>
                          <a:pt x="1" y="2047"/>
                          <a:pt x="16" y="2032"/>
                        </a:cubicBezTo>
                        <a:cubicBezTo>
                          <a:pt x="16" y="2017"/>
                          <a:pt x="45" y="2032"/>
                          <a:pt x="60" y="2017"/>
                        </a:cubicBezTo>
                        <a:cubicBezTo>
                          <a:pt x="150" y="2017"/>
                          <a:pt x="150" y="2017"/>
                          <a:pt x="150" y="1898"/>
                        </a:cubicBezTo>
                        <a:cubicBezTo>
                          <a:pt x="150" y="1883"/>
                          <a:pt x="150" y="1868"/>
                          <a:pt x="180" y="1853"/>
                        </a:cubicBezTo>
                        <a:cubicBezTo>
                          <a:pt x="210" y="1838"/>
                          <a:pt x="195" y="1808"/>
                          <a:pt x="180" y="1778"/>
                        </a:cubicBezTo>
                        <a:cubicBezTo>
                          <a:pt x="165" y="1763"/>
                          <a:pt x="150" y="1763"/>
                          <a:pt x="135" y="1778"/>
                        </a:cubicBezTo>
                        <a:cubicBezTo>
                          <a:pt x="105" y="1808"/>
                          <a:pt x="135" y="1868"/>
                          <a:pt x="90" y="1868"/>
                        </a:cubicBezTo>
                        <a:cubicBezTo>
                          <a:pt x="16" y="1838"/>
                          <a:pt x="120" y="1808"/>
                          <a:pt x="90" y="1763"/>
                        </a:cubicBezTo>
                        <a:cubicBezTo>
                          <a:pt x="60" y="1704"/>
                          <a:pt x="105" y="1659"/>
                          <a:pt x="165" y="1674"/>
                        </a:cubicBezTo>
                        <a:cubicBezTo>
                          <a:pt x="195" y="1674"/>
                          <a:pt x="195" y="1659"/>
                          <a:pt x="195" y="1644"/>
                        </a:cubicBezTo>
                        <a:cubicBezTo>
                          <a:pt x="195" y="1584"/>
                          <a:pt x="240" y="1539"/>
                          <a:pt x="225" y="1480"/>
                        </a:cubicBezTo>
                        <a:cubicBezTo>
                          <a:pt x="210" y="1450"/>
                          <a:pt x="225" y="1420"/>
                          <a:pt x="240" y="1405"/>
                        </a:cubicBezTo>
                        <a:cubicBezTo>
                          <a:pt x="314" y="1345"/>
                          <a:pt x="255" y="1270"/>
                          <a:pt x="255" y="1211"/>
                        </a:cubicBezTo>
                        <a:cubicBezTo>
                          <a:pt x="270" y="1166"/>
                          <a:pt x="210" y="1181"/>
                          <a:pt x="195" y="1166"/>
                        </a:cubicBezTo>
                        <a:cubicBezTo>
                          <a:pt x="225" y="1121"/>
                          <a:pt x="255" y="1046"/>
                          <a:pt x="314" y="1017"/>
                        </a:cubicBezTo>
                        <a:cubicBezTo>
                          <a:pt x="344" y="987"/>
                          <a:pt x="314" y="942"/>
                          <a:pt x="344" y="912"/>
                        </a:cubicBezTo>
                        <a:cubicBezTo>
                          <a:pt x="359" y="882"/>
                          <a:pt x="314" y="852"/>
                          <a:pt x="284" y="837"/>
                        </a:cubicBezTo>
                        <a:cubicBezTo>
                          <a:pt x="270" y="837"/>
                          <a:pt x="270" y="807"/>
                          <a:pt x="270" y="793"/>
                        </a:cubicBezTo>
                        <a:cubicBezTo>
                          <a:pt x="284" y="778"/>
                          <a:pt x="299" y="793"/>
                          <a:pt x="314" y="807"/>
                        </a:cubicBezTo>
                        <a:cubicBezTo>
                          <a:pt x="359" y="837"/>
                          <a:pt x="389" y="837"/>
                          <a:pt x="389" y="778"/>
                        </a:cubicBezTo>
                        <a:cubicBezTo>
                          <a:pt x="389" y="733"/>
                          <a:pt x="434" y="703"/>
                          <a:pt x="434" y="688"/>
                        </a:cubicBezTo>
                        <a:cubicBezTo>
                          <a:pt x="434" y="613"/>
                          <a:pt x="508" y="568"/>
                          <a:pt x="479" y="494"/>
                        </a:cubicBezTo>
                        <a:cubicBezTo>
                          <a:pt x="479" y="434"/>
                          <a:pt x="494" y="389"/>
                          <a:pt x="538" y="344"/>
                        </a:cubicBezTo>
                        <a:cubicBezTo>
                          <a:pt x="553" y="344"/>
                          <a:pt x="568" y="315"/>
                          <a:pt x="583" y="359"/>
                        </a:cubicBezTo>
                        <a:cubicBezTo>
                          <a:pt x="598" y="419"/>
                          <a:pt x="613" y="374"/>
                          <a:pt x="643" y="359"/>
                        </a:cubicBezTo>
                        <a:cubicBezTo>
                          <a:pt x="688" y="359"/>
                          <a:pt x="658" y="315"/>
                          <a:pt x="658" y="300"/>
                        </a:cubicBezTo>
                        <a:cubicBezTo>
                          <a:pt x="643" y="255"/>
                          <a:pt x="598" y="255"/>
                          <a:pt x="583" y="240"/>
                        </a:cubicBezTo>
                        <a:cubicBezTo>
                          <a:pt x="568" y="240"/>
                          <a:pt x="568" y="210"/>
                          <a:pt x="568" y="210"/>
                        </a:cubicBezTo>
                        <a:cubicBezTo>
                          <a:pt x="568" y="195"/>
                          <a:pt x="583" y="180"/>
                          <a:pt x="598" y="195"/>
                        </a:cubicBezTo>
                        <a:cubicBezTo>
                          <a:pt x="673" y="210"/>
                          <a:pt x="688" y="135"/>
                          <a:pt x="747" y="105"/>
                        </a:cubicBezTo>
                        <a:cubicBezTo>
                          <a:pt x="762" y="105"/>
                          <a:pt x="747" y="91"/>
                          <a:pt x="733" y="76"/>
                        </a:cubicBezTo>
                        <a:cubicBezTo>
                          <a:pt x="718" y="61"/>
                          <a:pt x="688" y="46"/>
                          <a:pt x="718" y="31"/>
                        </a:cubicBezTo>
                        <a:cubicBezTo>
                          <a:pt x="733" y="1"/>
                          <a:pt x="777" y="1"/>
                          <a:pt x="792" y="31"/>
                        </a:cubicBezTo>
                        <a:cubicBezTo>
                          <a:pt x="807" y="61"/>
                          <a:pt x="837" y="91"/>
                          <a:pt x="852" y="120"/>
                        </a:cubicBezTo>
                        <a:cubicBezTo>
                          <a:pt x="837" y="180"/>
                          <a:pt x="777" y="165"/>
                          <a:pt x="733" y="195"/>
                        </a:cubicBezTo>
                        <a:cubicBezTo>
                          <a:pt x="733" y="225"/>
                          <a:pt x="807" y="240"/>
                          <a:pt x="747" y="285"/>
                        </a:cubicBezTo>
                        <a:cubicBezTo>
                          <a:pt x="718" y="315"/>
                          <a:pt x="733" y="359"/>
                          <a:pt x="733" y="389"/>
                        </a:cubicBezTo>
                        <a:cubicBezTo>
                          <a:pt x="733" y="464"/>
                          <a:pt x="733" y="464"/>
                          <a:pt x="673" y="539"/>
                        </a:cubicBezTo>
                        <a:cubicBezTo>
                          <a:pt x="777" y="613"/>
                          <a:pt x="792" y="718"/>
                          <a:pt x="703" y="807"/>
                        </a:cubicBezTo>
                        <a:cubicBezTo>
                          <a:pt x="673" y="852"/>
                          <a:pt x="718" y="867"/>
                          <a:pt x="703" y="897"/>
                        </a:cubicBezTo>
                        <a:cubicBezTo>
                          <a:pt x="703" y="912"/>
                          <a:pt x="718" y="942"/>
                          <a:pt x="688" y="942"/>
                        </a:cubicBezTo>
                        <a:cubicBezTo>
                          <a:pt x="673" y="957"/>
                          <a:pt x="658" y="942"/>
                          <a:pt x="643" y="927"/>
                        </a:cubicBezTo>
                        <a:cubicBezTo>
                          <a:pt x="628" y="912"/>
                          <a:pt x="628" y="897"/>
                          <a:pt x="613" y="867"/>
                        </a:cubicBezTo>
                        <a:cubicBezTo>
                          <a:pt x="613" y="852"/>
                          <a:pt x="598" y="837"/>
                          <a:pt x="568" y="852"/>
                        </a:cubicBezTo>
                        <a:cubicBezTo>
                          <a:pt x="538" y="867"/>
                          <a:pt x="568" y="882"/>
                          <a:pt x="568" y="897"/>
                        </a:cubicBezTo>
                        <a:cubicBezTo>
                          <a:pt x="598" y="927"/>
                          <a:pt x="598" y="957"/>
                          <a:pt x="613" y="987"/>
                        </a:cubicBezTo>
                        <a:cubicBezTo>
                          <a:pt x="628" y="1031"/>
                          <a:pt x="613" y="1106"/>
                          <a:pt x="598" y="1151"/>
                        </a:cubicBezTo>
                        <a:cubicBezTo>
                          <a:pt x="583" y="1196"/>
                          <a:pt x="494" y="1226"/>
                          <a:pt x="568" y="1300"/>
                        </a:cubicBezTo>
                        <a:cubicBezTo>
                          <a:pt x="598" y="1315"/>
                          <a:pt x="553" y="1330"/>
                          <a:pt x="538" y="1315"/>
                        </a:cubicBezTo>
                        <a:cubicBezTo>
                          <a:pt x="523" y="1315"/>
                          <a:pt x="508" y="1315"/>
                          <a:pt x="494" y="1330"/>
                        </a:cubicBezTo>
                        <a:cubicBezTo>
                          <a:pt x="494" y="1345"/>
                          <a:pt x="494" y="1375"/>
                          <a:pt x="508" y="1375"/>
                        </a:cubicBezTo>
                        <a:cubicBezTo>
                          <a:pt x="598" y="1390"/>
                          <a:pt x="538" y="1465"/>
                          <a:pt x="553" y="1494"/>
                        </a:cubicBezTo>
                        <a:cubicBezTo>
                          <a:pt x="568" y="1539"/>
                          <a:pt x="494" y="1509"/>
                          <a:pt x="508" y="1524"/>
                        </a:cubicBezTo>
                        <a:cubicBezTo>
                          <a:pt x="523" y="1599"/>
                          <a:pt x="464" y="1584"/>
                          <a:pt x="419" y="1599"/>
                        </a:cubicBezTo>
                        <a:cubicBezTo>
                          <a:pt x="389" y="1599"/>
                          <a:pt x="389" y="1629"/>
                          <a:pt x="374" y="1644"/>
                        </a:cubicBezTo>
                        <a:cubicBezTo>
                          <a:pt x="389" y="1674"/>
                          <a:pt x="419" y="1659"/>
                          <a:pt x="434" y="1659"/>
                        </a:cubicBezTo>
                        <a:cubicBezTo>
                          <a:pt x="479" y="1644"/>
                          <a:pt x="494" y="1659"/>
                          <a:pt x="508" y="1704"/>
                        </a:cubicBezTo>
                        <a:cubicBezTo>
                          <a:pt x="508" y="1733"/>
                          <a:pt x="479" y="1748"/>
                          <a:pt x="449" y="1748"/>
                        </a:cubicBezTo>
                        <a:cubicBezTo>
                          <a:pt x="434" y="1748"/>
                          <a:pt x="419" y="1748"/>
                          <a:pt x="419" y="1763"/>
                        </a:cubicBezTo>
                        <a:cubicBezTo>
                          <a:pt x="404" y="1808"/>
                          <a:pt x="449" y="1823"/>
                          <a:pt x="479" y="1853"/>
                        </a:cubicBezTo>
                        <a:cubicBezTo>
                          <a:pt x="494" y="1883"/>
                          <a:pt x="479" y="1898"/>
                          <a:pt x="464" y="1928"/>
                        </a:cubicBezTo>
                        <a:cubicBezTo>
                          <a:pt x="464" y="1943"/>
                          <a:pt x="449" y="1943"/>
                          <a:pt x="434" y="1928"/>
                        </a:cubicBezTo>
                        <a:cubicBezTo>
                          <a:pt x="404" y="1928"/>
                          <a:pt x="389" y="1913"/>
                          <a:pt x="389" y="1883"/>
                        </a:cubicBezTo>
                        <a:cubicBezTo>
                          <a:pt x="389" y="1838"/>
                          <a:pt x="329" y="1763"/>
                          <a:pt x="299" y="1763"/>
                        </a:cubicBezTo>
                        <a:cubicBezTo>
                          <a:pt x="270" y="1763"/>
                          <a:pt x="240" y="1778"/>
                          <a:pt x="255" y="1823"/>
                        </a:cubicBezTo>
                        <a:cubicBezTo>
                          <a:pt x="284" y="1868"/>
                          <a:pt x="329" y="1898"/>
                          <a:pt x="284" y="1958"/>
                        </a:cubicBezTo>
                        <a:cubicBezTo>
                          <a:pt x="270" y="1972"/>
                          <a:pt x="299" y="2002"/>
                          <a:pt x="314" y="1987"/>
                        </a:cubicBezTo>
                        <a:cubicBezTo>
                          <a:pt x="359" y="1913"/>
                          <a:pt x="404" y="1987"/>
                          <a:pt x="449" y="1987"/>
                        </a:cubicBezTo>
                        <a:cubicBezTo>
                          <a:pt x="479" y="1987"/>
                          <a:pt x="464" y="2077"/>
                          <a:pt x="523" y="2092"/>
                        </a:cubicBezTo>
                        <a:cubicBezTo>
                          <a:pt x="479" y="2107"/>
                          <a:pt x="553" y="2182"/>
                          <a:pt x="494" y="2196"/>
                        </a:cubicBezTo>
                        <a:cubicBezTo>
                          <a:pt x="404" y="2226"/>
                          <a:pt x="404" y="2286"/>
                          <a:pt x="404" y="2361"/>
                        </a:cubicBezTo>
                        <a:cubicBezTo>
                          <a:pt x="359" y="2346"/>
                          <a:pt x="344" y="2301"/>
                          <a:pt x="314" y="2331"/>
                        </a:cubicBezTo>
                        <a:cubicBezTo>
                          <a:pt x="284" y="2376"/>
                          <a:pt x="284" y="2406"/>
                          <a:pt x="299" y="2450"/>
                        </a:cubicBezTo>
                        <a:cubicBezTo>
                          <a:pt x="314" y="2495"/>
                          <a:pt x="359" y="2525"/>
                          <a:pt x="389" y="2585"/>
                        </a:cubicBezTo>
                        <a:cubicBezTo>
                          <a:pt x="270" y="2525"/>
                          <a:pt x="195" y="2630"/>
                          <a:pt x="105" y="26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9"/>
                  <p:cNvSpPr/>
                  <p:nvPr/>
                </p:nvSpPr>
                <p:spPr>
                  <a:xfrm>
                    <a:off x="-2431723" y="5503923"/>
                    <a:ext cx="41472" cy="3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957" extrusionOk="0">
                        <a:moveTo>
                          <a:pt x="120" y="538"/>
                        </a:moveTo>
                        <a:cubicBezTo>
                          <a:pt x="179" y="523"/>
                          <a:pt x="194" y="464"/>
                          <a:pt x="254" y="464"/>
                        </a:cubicBezTo>
                        <a:cubicBezTo>
                          <a:pt x="299" y="449"/>
                          <a:pt x="314" y="419"/>
                          <a:pt x="314" y="389"/>
                        </a:cubicBezTo>
                        <a:cubicBezTo>
                          <a:pt x="299" y="359"/>
                          <a:pt x="314" y="314"/>
                          <a:pt x="269" y="284"/>
                        </a:cubicBezTo>
                        <a:cubicBezTo>
                          <a:pt x="179" y="240"/>
                          <a:pt x="179" y="240"/>
                          <a:pt x="254" y="180"/>
                        </a:cubicBezTo>
                        <a:cubicBezTo>
                          <a:pt x="284" y="135"/>
                          <a:pt x="359" y="120"/>
                          <a:pt x="344" y="46"/>
                        </a:cubicBezTo>
                        <a:cubicBezTo>
                          <a:pt x="329" y="1"/>
                          <a:pt x="389" y="1"/>
                          <a:pt x="418" y="16"/>
                        </a:cubicBezTo>
                        <a:cubicBezTo>
                          <a:pt x="448" y="31"/>
                          <a:pt x="448" y="75"/>
                          <a:pt x="478" y="75"/>
                        </a:cubicBezTo>
                        <a:cubicBezTo>
                          <a:pt x="553" y="60"/>
                          <a:pt x="508" y="150"/>
                          <a:pt x="553" y="150"/>
                        </a:cubicBezTo>
                        <a:cubicBezTo>
                          <a:pt x="598" y="150"/>
                          <a:pt x="627" y="165"/>
                          <a:pt x="657" y="195"/>
                        </a:cubicBezTo>
                        <a:cubicBezTo>
                          <a:pt x="732" y="284"/>
                          <a:pt x="822" y="270"/>
                          <a:pt x="881" y="165"/>
                        </a:cubicBezTo>
                        <a:cubicBezTo>
                          <a:pt x="956" y="46"/>
                          <a:pt x="986" y="46"/>
                          <a:pt x="1091" y="165"/>
                        </a:cubicBezTo>
                        <a:cubicBezTo>
                          <a:pt x="1061" y="195"/>
                          <a:pt x="1046" y="165"/>
                          <a:pt x="1031" y="150"/>
                        </a:cubicBezTo>
                        <a:cubicBezTo>
                          <a:pt x="1016" y="150"/>
                          <a:pt x="986" y="150"/>
                          <a:pt x="1001" y="165"/>
                        </a:cubicBezTo>
                        <a:cubicBezTo>
                          <a:pt x="1046" y="240"/>
                          <a:pt x="941" y="270"/>
                          <a:pt x="941" y="344"/>
                        </a:cubicBezTo>
                        <a:cubicBezTo>
                          <a:pt x="941" y="374"/>
                          <a:pt x="911" y="419"/>
                          <a:pt x="926" y="479"/>
                        </a:cubicBezTo>
                        <a:cubicBezTo>
                          <a:pt x="822" y="434"/>
                          <a:pt x="702" y="464"/>
                          <a:pt x="613" y="404"/>
                        </a:cubicBezTo>
                        <a:cubicBezTo>
                          <a:pt x="657" y="359"/>
                          <a:pt x="687" y="419"/>
                          <a:pt x="717" y="404"/>
                        </a:cubicBezTo>
                        <a:cubicBezTo>
                          <a:pt x="732" y="374"/>
                          <a:pt x="672" y="329"/>
                          <a:pt x="747" y="344"/>
                        </a:cubicBezTo>
                        <a:cubicBezTo>
                          <a:pt x="792" y="344"/>
                          <a:pt x="822" y="329"/>
                          <a:pt x="866" y="314"/>
                        </a:cubicBezTo>
                        <a:cubicBezTo>
                          <a:pt x="747" y="270"/>
                          <a:pt x="627" y="299"/>
                          <a:pt x="568" y="374"/>
                        </a:cubicBezTo>
                        <a:cubicBezTo>
                          <a:pt x="568" y="389"/>
                          <a:pt x="553" y="404"/>
                          <a:pt x="568" y="404"/>
                        </a:cubicBezTo>
                        <a:cubicBezTo>
                          <a:pt x="627" y="449"/>
                          <a:pt x="523" y="509"/>
                          <a:pt x="598" y="553"/>
                        </a:cubicBezTo>
                        <a:cubicBezTo>
                          <a:pt x="627" y="568"/>
                          <a:pt x="613" y="628"/>
                          <a:pt x="657" y="628"/>
                        </a:cubicBezTo>
                        <a:cubicBezTo>
                          <a:pt x="702" y="628"/>
                          <a:pt x="747" y="598"/>
                          <a:pt x="762" y="568"/>
                        </a:cubicBezTo>
                        <a:cubicBezTo>
                          <a:pt x="807" y="494"/>
                          <a:pt x="822" y="494"/>
                          <a:pt x="852" y="568"/>
                        </a:cubicBezTo>
                        <a:cubicBezTo>
                          <a:pt x="852" y="568"/>
                          <a:pt x="866" y="568"/>
                          <a:pt x="866" y="583"/>
                        </a:cubicBezTo>
                        <a:cubicBezTo>
                          <a:pt x="911" y="628"/>
                          <a:pt x="911" y="643"/>
                          <a:pt x="866" y="658"/>
                        </a:cubicBezTo>
                        <a:cubicBezTo>
                          <a:pt x="777" y="673"/>
                          <a:pt x="702" y="703"/>
                          <a:pt x="613" y="718"/>
                        </a:cubicBezTo>
                        <a:cubicBezTo>
                          <a:pt x="627" y="747"/>
                          <a:pt x="702" y="747"/>
                          <a:pt x="627" y="777"/>
                        </a:cubicBezTo>
                        <a:cubicBezTo>
                          <a:pt x="613" y="792"/>
                          <a:pt x="598" y="807"/>
                          <a:pt x="583" y="837"/>
                        </a:cubicBezTo>
                        <a:cubicBezTo>
                          <a:pt x="538" y="882"/>
                          <a:pt x="478" y="912"/>
                          <a:pt x="418" y="957"/>
                        </a:cubicBezTo>
                        <a:cubicBezTo>
                          <a:pt x="418" y="957"/>
                          <a:pt x="389" y="957"/>
                          <a:pt x="389" y="957"/>
                        </a:cubicBezTo>
                        <a:cubicBezTo>
                          <a:pt x="329" y="912"/>
                          <a:pt x="254" y="927"/>
                          <a:pt x="194" y="882"/>
                        </a:cubicBezTo>
                        <a:cubicBezTo>
                          <a:pt x="179" y="882"/>
                          <a:pt x="179" y="852"/>
                          <a:pt x="164" y="867"/>
                        </a:cubicBezTo>
                        <a:cubicBezTo>
                          <a:pt x="90" y="912"/>
                          <a:pt x="90" y="837"/>
                          <a:pt x="90" y="807"/>
                        </a:cubicBezTo>
                        <a:cubicBezTo>
                          <a:pt x="90" y="777"/>
                          <a:pt x="90" y="777"/>
                          <a:pt x="75" y="777"/>
                        </a:cubicBezTo>
                        <a:cubicBezTo>
                          <a:pt x="60" y="777"/>
                          <a:pt x="45" y="777"/>
                          <a:pt x="30" y="777"/>
                        </a:cubicBezTo>
                        <a:cubicBezTo>
                          <a:pt x="15" y="777"/>
                          <a:pt x="0" y="762"/>
                          <a:pt x="0" y="747"/>
                        </a:cubicBezTo>
                        <a:cubicBezTo>
                          <a:pt x="0" y="733"/>
                          <a:pt x="15" y="718"/>
                          <a:pt x="30" y="718"/>
                        </a:cubicBezTo>
                        <a:cubicBezTo>
                          <a:pt x="75" y="718"/>
                          <a:pt x="105" y="703"/>
                          <a:pt x="135" y="733"/>
                        </a:cubicBezTo>
                        <a:cubicBezTo>
                          <a:pt x="179" y="792"/>
                          <a:pt x="209" y="747"/>
                          <a:pt x="239" y="733"/>
                        </a:cubicBezTo>
                        <a:cubicBezTo>
                          <a:pt x="284" y="703"/>
                          <a:pt x="254" y="643"/>
                          <a:pt x="224" y="658"/>
                        </a:cubicBezTo>
                        <a:cubicBezTo>
                          <a:pt x="135" y="673"/>
                          <a:pt x="164" y="583"/>
                          <a:pt x="120" y="538"/>
                        </a:cubicBezTo>
                        <a:lnTo>
                          <a:pt x="120" y="53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9"/>
                  <p:cNvSpPr/>
                  <p:nvPr/>
                </p:nvSpPr>
                <p:spPr>
                  <a:xfrm>
                    <a:off x="-2469204" y="5466442"/>
                    <a:ext cx="8553" cy="21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554" extrusionOk="0">
                        <a:moveTo>
                          <a:pt x="0" y="554"/>
                        </a:moveTo>
                        <a:cubicBezTo>
                          <a:pt x="15" y="464"/>
                          <a:pt x="0" y="359"/>
                          <a:pt x="60" y="270"/>
                        </a:cubicBezTo>
                        <a:cubicBezTo>
                          <a:pt x="90" y="210"/>
                          <a:pt x="90" y="120"/>
                          <a:pt x="120" y="61"/>
                        </a:cubicBezTo>
                        <a:cubicBezTo>
                          <a:pt x="135" y="31"/>
                          <a:pt x="135" y="1"/>
                          <a:pt x="180" y="16"/>
                        </a:cubicBezTo>
                        <a:cubicBezTo>
                          <a:pt x="210" y="31"/>
                          <a:pt x="224" y="61"/>
                          <a:pt x="210" y="91"/>
                        </a:cubicBezTo>
                        <a:cubicBezTo>
                          <a:pt x="180" y="135"/>
                          <a:pt x="195" y="210"/>
                          <a:pt x="150" y="240"/>
                        </a:cubicBezTo>
                        <a:cubicBezTo>
                          <a:pt x="105" y="270"/>
                          <a:pt x="105" y="344"/>
                          <a:pt x="105" y="389"/>
                        </a:cubicBezTo>
                        <a:cubicBezTo>
                          <a:pt x="90" y="464"/>
                          <a:pt x="60" y="509"/>
                          <a:pt x="0" y="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9"/>
                  <p:cNvSpPr/>
                  <p:nvPr/>
                </p:nvSpPr>
                <p:spPr>
                  <a:xfrm>
                    <a:off x="-2516339" y="5482940"/>
                    <a:ext cx="5740" cy="13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359" extrusionOk="0">
                        <a:moveTo>
                          <a:pt x="16" y="359"/>
                        </a:moveTo>
                        <a:cubicBezTo>
                          <a:pt x="1" y="239"/>
                          <a:pt x="31" y="134"/>
                          <a:pt x="75" y="30"/>
                        </a:cubicBezTo>
                        <a:cubicBezTo>
                          <a:pt x="90" y="15"/>
                          <a:pt x="90" y="0"/>
                          <a:pt x="105" y="0"/>
                        </a:cubicBezTo>
                        <a:cubicBezTo>
                          <a:pt x="120" y="15"/>
                          <a:pt x="150" y="15"/>
                          <a:pt x="135" y="45"/>
                        </a:cubicBezTo>
                        <a:cubicBezTo>
                          <a:pt x="135" y="60"/>
                          <a:pt x="150" y="75"/>
                          <a:pt x="135" y="90"/>
                        </a:cubicBezTo>
                        <a:cubicBezTo>
                          <a:pt x="90" y="179"/>
                          <a:pt x="75" y="284"/>
                          <a:pt x="16" y="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9"/>
                  <p:cNvSpPr/>
                  <p:nvPr/>
                </p:nvSpPr>
                <p:spPr>
                  <a:xfrm>
                    <a:off x="-2409030" y="5482940"/>
                    <a:ext cx="6272" cy="5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135" extrusionOk="0">
                        <a:moveTo>
                          <a:pt x="165" y="60"/>
                        </a:moveTo>
                        <a:cubicBezTo>
                          <a:pt x="165" y="105"/>
                          <a:pt x="105" y="134"/>
                          <a:pt x="60" y="120"/>
                        </a:cubicBezTo>
                        <a:cubicBezTo>
                          <a:pt x="30" y="105"/>
                          <a:pt x="1" y="75"/>
                          <a:pt x="1" y="45"/>
                        </a:cubicBezTo>
                        <a:cubicBezTo>
                          <a:pt x="1" y="30"/>
                          <a:pt x="1" y="30"/>
                          <a:pt x="1" y="15"/>
                        </a:cubicBezTo>
                        <a:cubicBezTo>
                          <a:pt x="16" y="0"/>
                          <a:pt x="30" y="0"/>
                          <a:pt x="45" y="0"/>
                        </a:cubicBezTo>
                        <a:cubicBezTo>
                          <a:pt x="120" y="15"/>
                          <a:pt x="165" y="30"/>
                          <a:pt x="165" y="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9"/>
                  <p:cNvSpPr/>
                  <p:nvPr/>
                </p:nvSpPr>
                <p:spPr>
                  <a:xfrm>
                    <a:off x="-2585598" y="5622598"/>
                    <a:ext cx="231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" h="75" extrusionOk="0">
                        <a:moveTo>
                          <a:pt x="30" y="75"/>
                        </a:moveTo>
                        <a:cubicBezTo>
                          <a:pt x="1" y="45"/>
                          <a:pt x="1" y="15"/>
                          <a:pt x="16" y="0"/>
                        </a:cubicBezTo>
                        <a:cubicBezTo>
                          <a:pt x="30" y="0"/>
                          <a:pt x="45" y="0"/>
                          <a:pt x="45" y="0"/>
                        </a:cubicBezTo>
                        <a:cubicBezTo>
                          <a:pt x="60" y="30"/>
                          <a:pt x="30" y="45"/>
                          <a:pt x="30" y="7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9"/>
                  <p:cNvSpPr/>
                  <p:nvPr/>
                </p:nvSpPr>
                <p:spPr>
                  <a:xfrm>
                    <a:off x="-2428340" y="5522663"/>
                    <a:ext cx="1178" cy="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46" extrusionOk="0">
                        <a:moveTo>
                          <a:pt x="31" y="45"/>
                        </a:moveTo>
                        <a:cubicBezTo>
                          <a:pt x="16" y="45"/>
                          <a:pt x="1" y="45"/>
                          <a:pt x="1" y="16"/>
                        </a:cubicBezTo>
                        <a:cubicBezTo>
                          <a:pt x="1" y="16"/>
                          <a:pt x="1" y="1"/>
                          <a:pt x="1" y="1"/>
                        </a:cubicBezTo>
                        <a:cubicBezTo>
                          <a:pt x="31" y="1"/>
                          <a:pt x="31" y="16"/>
                          <a:pt x="31" y="4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38" y="1585246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38" y="3211754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85246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211754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585246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211754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"/>
          </p:nvPr>
        </p:nvSpPr>
        <p:spPr>
          <a:xfrm>
            <a:off x="719988" y="24445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8"/>
          </p:nvPr>
        </p:nvSpPr>
        <p:spPr>
          <a:xfrm>
            <a:off x="3306000" y="24445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9"/>
          </p:nvPr>
        </p:nvSpPr>
        <p:spPr>
          <a:xfrm>
            <a:off x="5892000" y="24445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720000" y="40711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4"/>
          </p:nvPr>
        </p:nvSpPr>
        <p:spPr>
          <a:xfrm>
            <a:off x="3306000" y="40711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5"/>
          </p:nvPr>
        </p:nvSpPr>
        <p:spPr>
          <a:xfrm>
            <a:off x="5892000" y="40711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8" name="Google Shape;178;p13"/>
          <p:cNvGrpSpPr/>
          <p:nvPr/>
        </p:nvGrpSpPr>
        <p:grpSpPr>
          <a:xfrm>
            <a:off x="-386450" y="168050"/>
            <a:ext cx="9629400" cy="5053400"/>
            <a:chOff x="-386450" y="168050"/>
            <a:chExt cx="9629400" cy="5053400"/>
          </a:xfrm>
        </p:grpSpPr>
        <p:pic>
          <p:nvPicPr>
            <p:cNvPr id="179" name="Google Shape;179;p13"/>
            <p:cNvPicPr preferRelativeResize="0"/>
            <p:nvPr/>
          </p:nvPicPr>
          <p:blipFill rotWithShape="1">
            <a:blip r:embed="rId2">
              <a:alphaModFix/>
            </a:blip>
            <a:srcRect b="73835"/>
            <a:stretch/>
          </p:blipFill>
          <p:spPr>
            <a:xfrm>
              <a:off x="-386450" y="168050"/>
              <a:ext cx="1046475" cy="11813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" name="Google Shape;180;p13"/>
            <p:cNvGrpSpPr/>
            <p:nvPr/>
          </p:nvGrpSpPr>
          <p:grpSpPr>
            <a:xfrm>
              <a:off x="7978775" y="1110575"/>
              <a:ext cx="1264175" cy="4110875"/>
              <a:chOff x="7978775" y="1110575"/>
              <a:chExt cx="1264175" cy="4110875"/>
            </a:xfrm>
          </p:grpSpPr>
          <p:pic>
            <p:nvPicPr>
              <p:cNvPr id="181" name="Google Shape;181;p13"/>
              <p:cNvPicPr preferRelativeResize="0"/>
              <p:nvPr/>
            </p:nvPicPr>
            <p:blipFill rotWithShape="1">
              <a:blip r:embed="rId3">
                <a:alphaModFix/>
              </a:blip>
              <a:srcRect t="14529"/>
              <a:stretch/>
            </p:blipFill>
            <p:spPr>
              <a:xfrm>
                <a:off x="7978775" y="1635125"/>
                <a:ext cx="1254650" cy="35863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Google Shape;182;p13"/>
              <p:cNvPicPr preferRelativeResize="0"/>
              <p:nvPr/>
            </p:nvPicPr>
            <p:blipFill rotWithShape="1">
              <a:blip r:embed="rId3">
                <a:alphaModFix/>
              </a:blip>
              <a:srcRect l="41441" b="88997"/>
              <a:stretch/>
            </p:blipFill>
            <p:spPr>
              <a:xfrm>
                <a:off x="8508250" y="1110575"/>
                <a:ext cx="734700" cy="461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3" name="Google Shape;183;p13"/>
            <p:cNvPicPr preferRelativeResize="0"/>
            <p:nvPr/>
          </p:nvPicPr>
          <p:blipFill rotWithShape="1">
            <a:blip r:embed="rId2">
              <a:alphaModFix/>
            </a:blip>
            <a:srcRect t="33757" r="43349" b="51923"/>
            <a:stretch/>
          </p:blipFill>
          <p:spPr>
            <a:xfrm>
              <a:off x="-386450" y="1692275"/>
              <a:ext cx="592825" cy="646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3"/>
            <p:cNvPicPr preferRelativeResize="0"/>
            <p:nvPr/>
          </p:nvPicPr>
          <p:blipFill rotWithShape="1">
            <a:blip r:embed="rId2">
              <a:alphaModFix/>
            </a:blip>
            <a:srcRect l="31843" t="88835" r="11505"/>
            <a:stretch/>
          </p:blipFill>
          <p:spPr>
            <a:xfrm>
              <a:off x="-59425" y="4179075"/>
              <a:ext cx="592825" cy="504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15"/>
          <p:cNvGrpSpPr/>
          <p:nvPr/>
        </p:nvGrpSpPr>
        <p:grpSpPr>
          <a:xfrm flipH="1">
            <a:off x="-481851" y="-312523"/>
            <a:ext cx="9848476" cy="6395823"/>
            <a:chOff x="-100851" y="-464923"/>
            <a:chExt cx="9848476" cy="6395823"/>
          </a:xfrm>
        </p:grpSpPr>
        <p:pic>
          <p:nvPicPr>
            <p:cNvPr id="193" name="Google Shape;193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64875" y="2644775"/>
              <a:ext cx="1082750" cy="328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00851" y="-464923"/>
              <a:ext cx="1082750" cy="20088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70" r:id="rId12"/>
    <p:sldLayoutId id="2147483671" r:id="rId13"/>
    <p:sldLayoutId id="214748367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ctrTitle"/>
          </p:nvPr>
        </p:nvSpPr>
        <p:spPr>
          <a:xfrm>
            <a:off x="1998725" y="539500"/>
            <a:ext cx="4839600" cy="26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Karma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Shoe Shop </a:t>
            </a:r>
            <a:r>
              <a:rPr lang="en" sz="4500" b="0" dirty="0">
                <a:latin typeface="Inter Light"/>
                <a:sym typeface="Inter Light"/>
              </a:rPr>
              <a:t>S</a:t>
            </a:r>
            <a:r>
              <a:rPr lang="en" sz="4500" b="0" dirty="0">
                <a:latin typeface="Inter Light"/>
                <a:ea typeface="Inter Light"/>
                <a:cs typeface="Inter Light"/>
                <a:sym typeface="Inter Light"/>
              </a:rPr>
              <a:t>emester Project</a:t>
            </a:r>
            <a:endParaRPr sz="4500" b="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-1198500" y="416150"/>
            <a:ext cx="2718600" cy="4456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-1438950" y="191100"/>
            <a:ext cx="2718600" cy="445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7343" y="273845"/>
            <a:ext cx="1743933" cy="422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EAFFA2-6519-33AF-DB84-E241ACEC2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150" y="4409175"/>
            <a:ext cx="13049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"/>
          <p:cNvSpPr/>
          <p:nvPr/>
        </p:nvSpPr>
        <p:spPr>
          <a:xfrm>
            <a:off x="6130925" y="682575"/>
            <a:ext cx="2604900" cy="4064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9" name="Google Shape;559;p49"/>
          <p:cNvSpPr txBox="1">
            <a:spLocks noGrp="1"/>
          </p:cNvSpPr>
          <p:nvPr>
            <p:ph type="title"/>
          </p:nvPr>
        </p:nvSpPr>
        <p:spPr>
          <a:xfrm>
            <a:off x="853125" y="408700"/>
            <a:ext cx="40818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60" name="Google Shape;560;p49"/>
          <p:cNvSpPr txBox="1">
            <a:spLocks noGrp="1"/>
          </p:cNvSpPr>
          <p:nvPr>
            <p:ph type="subTitle" idx="1"/>
          </p:nvPr>
        </p:nvSpPr>
        <p:spPr>
          <a:xfrm>
            <a:off x="853125" y="1547030"/>
            <a:ext cx="4081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farhanatif9990@gmail.com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+92 333 2245 310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arhanatif.netlify.com</a:t>
            </a:r>
            <a:endParaRPr dirty="0"/>
          </a:p>
        </p:txBody>
      </p:sp>
      <p:grpSp>
        <p:nvGrpSpPr>
          <p:cNvPr id="562" name="Google Shape;562;p49"/>
          <p:cNvGrpSpPr/>
          <p:nvPr/>
        </p:nvGrpSpPr>
        <p:grpSpPr>
          <a:xfrm>
            <a:off x="1005525" y="2944220"/>
            <a:ext cx="2119575" cy="437400"/>
            <a:chOff x="808600" y="2829999"/>
            <a:chExt cx="2119575" cy="437400"/>
          </a:xfrm>
        </p:grpSpPr>
        <p:sp>
          <p:nvSpPr>
            <p:cNvPr id="563" name="Google Shape;563;p49"/>
            <p:cNvSpPr/>
            <p:nvPr/>
          </p:nvSpPr>
          <p:spPr>
            <a:xfrm>
              <a:off x="1369325" y="2829999"/>
              <a:ext cx="437400" cy="437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1930050" y="2829999"/>
              <a:ext cx="437400" cy="437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2490775" y="2829999"/>
              <a:ext cx="437400" cy="437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808600" y="2829999"/>
              <a:ext cx="437400" cy="437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49"/>
            <p:cNvGrpSpPr/>
            <p:nvPr/>
          </p:nvGrpSpPr>
          <p:grpSpPr>
            <a:xfrm>
              <a:off x="1456897" y="2936328"/>
              <a:ext cx="262256" cy="224720"/>
              <a:chOff x="1453575" y="2970458"/>
              <a:chExt cx="262256" cy="224720"/>
            </a:xfrm>
          </p:grpSpPr>
          <p:sp>
            <p:nvSpPr>
              <p:cNvPr id="568" name="Google Shape;568;p49"/>
              <p:cNvSpPr/>
              <p:nvPr/>
            </p:nvSpPr>
            <p:spPr>
              <a:xfrm>
                <a:off x="1472682" y="3054262"/>
                <a:ext cx="47283" cy="14044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9"/>
              <p:cNvSpPr/>
              <p:nvPr/>
            </p:nvSpPr>
            <p:spPr>
              <a:xfrm>
                <a:off x="1453575" y="2970458"/>
                <a:ext cx="66391" cy="5701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9"/>
              <p:cNvSpPr/>
              <p:nvPr/>
            </p:nvSpPr>
            <p:spPr>
              <a:xfrm>
                <a:off x="1565829" y="3054230"/>
                <a:ext cx="150002" cy="140947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49"/>
            <p:cNvSpPr/>
            <p:nvPr/>
          </p:nvSpPr>
          <p:spPr>
            <a:xfrm>
              <a:off x="2011988" y="2936122"/>
              <a:ext cx="273498" cy="225131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910714" y="2880772"/>
              <a:ext cx="233172" cy="335855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2589978" y="2912498"/>
              <a:ext cx="238944" cy="272379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49"/>
          <p:cNvSpPr/>
          <p:nvPr/>
        </p:nvSpPr>
        <p:spPr>
          <a:xfrm>
            <a:off x="5826125" y="396825"/>
            <a:ext cx="2604900" cy="406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75" name="Google Shape;5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569" y="618625"/>
            <a:ext cx="2216013" cy="36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 idx="2"/>
          </p:nvPr>
        </p:nvSpPr>
        <p:spPr>
          <a:xfrm>
            <a:off x="1618638" y="2299621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title" idx="4"/>
          </p:nvPr>
        </p:nvSpPr>
        <p:spPr>
          <a:xfrm>
            <a:off x="4204650" y="2299621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title" idx="6"/>
          </p:nvPr>
        </p:nvSpPr>
        <p:spPr>
          <a:xfrm>
            <a:off x="6790650" y="2299621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>
            <a:off x="719988" y="31589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 End</a:t>
            </a:r>
            <a:endParaRPr dirty="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ubTitle" idx="8"/>
          </p:nvPr>
        </p:nvSpPr>
        <p:spPr>
          <a:xfrm>
            <a:off x="3305994" y="31589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9"/>
          </p:nvPr>
        </p:nvSpPr>
        <p:spPr>
          <a:xfrm>
            <a:off x="5892000" y="31589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 End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872" y="3278525"/>
            <a:ext cx="1101000" cy="27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998038" y="787750"/>
            <a:ext cx="2761500" cy="405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0" name="Google Shape;340;p34"/>
          <p:cNvPicPr preferRelativeResize="0">
            <a:picLocks noGrp="1"/>
          </p:cNvPicPr>
          <p:nvPr>
            <p:ph type="pic" idx="3"/>
          </p:nvPr>
        </p:nvPicPr>
        <p:blipFill>
          <a:blip r:embed="rId4"/>
          <a:srcRect l="19931" r="19931"/>
          <a:stretch/>
        </p:blipFill>
        <p:spPr>
          <a:xfrm>
            <a:off x="713225" y="539500"/>
            <a:ext cx="2760600" cy="4064500"/>
          </a:xfrm>
          <a:prstGeom prst="rect">
            <a:avLst/>
          </a:prstGeom>
        </p:spPr>
      </p:pic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4371200" y="2390950"/>
            <a:ext cx="4059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 End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the project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2"/>
          </p:nvPr>
        </p:nvSpPr>
        <p:spPr>
          <a:xfrm>
            <a:off x="4498925" y="1274050"/>
            <a:ext cx="9768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9074" y="-451049"/>
            <a:ext cx="2025900" cy="19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/>
          <p:nvPr/>
        </p:nvSpPr>
        <p:spPr>
          <a:xfrm>
            <a:off x="560824" y="387099"/>
            <a:ext cx="2657400" cy="4064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46"/>
          <p:cNvSpPr/>
          <p:nvPr/>
        </p:nvSpPr>
        <p:spPr>
          <a:xfrm>
            <a:off x="3519300" y="387000"/>
            <a:ext cx="1850100" cy="2285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46"/>
          <p:cNvSpPr/>
          <p:nvPr/>
        </p:nvSpPr>
        <p:spPr>
          <a:xfrm>
            <a:off x="3519375" y="2983125"/>
            <a:ext cx="4740300" cy="1468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46"/>
          <p:cNvSpPr txBox="1">
            <a:spLocks noGrp="1"/>
          </p:cNvSpPr>
          <p:nvPr>
            <p:ph type="title"/>
          </p:nvPr>
        </p:nvSpPr>
        <p:spPr>
          <a:xfrm>
            <a:off x="5737875" y="539500"/>
            <a:ext cx="25218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Photo showcase</a:t>
            </a:r>
            <a:endParaRPr dirty="0"/>
          </a:p>
        </p:txBody>
      </p:sp>
      <p:sp>
        <p:nvSpPr>
          <p:cNvPr id="520" name="Google Shape;520;p46"/>
          <p:cNvSpPr txBox="1">
            <a:spLocks noGrp="1"/>
          </p:cNvSpPr>
          <p:nvPr>
            <p:ph type="subTitle" idx="1"/>
          </p:nvPr>
        </p:nvSpPr>
        <p:spPr>
          <a:xfrm>
            <a:off x="5737875" y="1717600"/>
            <a:ext cx="25218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photo showcase can be a useful addition to a business project proposal as it can help to visually communicate the concept or idea being proposed</a:t>
            </a:r>
            <a:endParaRPr dirty="0"/>
          </a:p>
        </p:txBody>
      </p:sp>
      <p:pic>
        <p:nvPicPr>
          <p:cNvPr id="521" name="Google Shape;521;p4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3957" r="3957"/>
          <a:stretch/>
        </p:blipFill>
        <p:spPr>
          <a:xfrm>
            <a:off x="713225" y="539500"/>
            <a:ext cx="2657349" cy="4064574"/>
          </a:xfrm>
          <a:prstGeom prst="rect">
            <a:avLst/>
          </a:prstGeom>
        </p:spPr>
      </p:pic>
      <p:pic>
        <p:nvPicPr>
          <p:cNvPr id="522" name="Google Shape;522;p46"/>
          <p:cNvPicPr preferRelativeResize="0">
            <a:picLocks noGrp="1"/>
          </p:cNvPicPr>
          <p:nvPr>
            <p:ph type="pic" idx="3"/>
          </p:nvPr>
        </p:nvPicPr>
        <p:blipFill>
          <a:blip r:embed="rId4"/>
          <a:srcRect t="5351" b="5351"/>
          <a:stretch/>
        </p:blipFill>
        <p:spPr>
          <a:xfrm>
            <a:off x="3671775" y="539500"/>
            <a:ext cx="1850150" cy="2285701"/>
          </a:xfrm>
          <a:prstGeom prst="rect">
            <a:avLst/>
          </a:prstGeom>
        </p:spPr>
      </p:pic>
      <p:pic>
        <p:nvPicPr>
          <p:cNvPr id="523" name="Google Shape;523;p46"/>
          <p:cNvPicPr preferRelativeResize="0">
            <a:picLocks noGrp="1"/>
          </p:cNvPicPr>
          <p:nvPr>
            <p:ph type="pic" idx="4"/>
          </p:nvPr>
        </p:nvPicPr>
        <p:blipFill>
          <a:blip r:embed="rId5"/>
          <a:srcRect t="16413" b="16413"/>
          <a:stretch/>
        </p:blipFill>
        <p:spPr>
          <a:xfrm>
            <a:off x="3671775" y="3135525"/>
            <a:ext cx="4740300" cy="1468550"/>
          </a:xfrm>
          <a:prstGeom prst="rect">
            <a:avLst/>
          </a:prstGeom>
        </p:spPr>
      </p:pic>
      <p:pic>
        <p:nvPicPr>
          <p:cNvPr id="524" name="Google Shape;52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700" y="208250"/>
            <a:ext cx="781825" cy="15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4698475"/>
          </a:xfrm>
          <a:prstGeom prst="rect">
            <a:avLst/>
          </a:prstGeom>
        </p:spPr>
        <p:txBody>
          <a:bodyPr spcFirstLastPara="1" vert="vert270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Project Front End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D53C0-F8DA-6997-E22E-F80E0570F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4300"/>
            <a:ext cx="3886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872" y="3278525"/>
            <a:ext cx="1101000" cy="27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998038" y="787750"/>
            <a:ext cx="2761500" cy="405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0" name="Google Shape;340;p34"/>
          <p:cNvPicPr preferRelativeResize="0">
            <a:picLocks noGrp="1"/>
          </p:cNvPicPr>
          <p:nvPr>
            <p:ph type="pic" idx="3"/>
          </p:nvPr>
        </p:nvPicPr>
        <p:blipFill>
          <a:blip r:embed="rId4"/>
          <a:srcRect l="27485" r="27485"/>
          <a:stretch/>
        </p:blipFill>
        <p:spPr>
          <a:xfrm>
            <a:off x="713225" y="539500"/>
            <a:ext cx="2760600" cy="4064500"/>
          </a:xfrm>
          <a:prstGeom prst="rect">
            <a:avLst/>
          </a:prstGeom>
        </p:spPr>
      </p:pic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4371200" y="2390950"/>
            <a:ext cx="4059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the project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2"/>
          </p:nvPr>
        </p:nvSpPr>
        <p:spPr>
          <a:xfrm>
            <a:off x="4498925" y="1274050"/>
            <a:ext cx="9768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9074" y="-451049"/>
            <a:ext cx="2025900" cy="1981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78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of Project  </a:t>
            </a:r>
            <a:endParaRPr dirty="0"/>
          </a:p>
        </p:txBody>
      </p:sp>
      <p:sp>
        <p:nvSpPr>
          <p:cNvPr id="446" name="Google Shape;446;p41"/>
          <p:cNvSpPr txBox="1">
            <a:spLocks noGrp="1"/>
          </p:cNvSpPr>
          <p:nvPr>
            <p:ph type="title" idx="4294967295"/>
          </p:nvPr>
        </p:nvSpPr>
        <p:spPr>
          <a:xfrm>
            <a:off x="7791450" y="0"/>
            <a:ext cx="771524" cy="5143500"/>
          </a:xfrm>
          <a:prstGeom prst="rect">
            <a:avLst/>
          </a:prstGeom>
        </p:spPr>
        <p:txBody>
          <a:bodyPr spcFirstLastPara="1" vert="vert270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nter"/>
                <a:ea typeface="Inter"/>
                <a:cs typeface="Inter"/>
                <a:sym typeface="Inter"/>
              </a:rPr>
              <a:t>Database of Karma Shoes</a:t>
            </a:r>
            <a:endParaRPr sz="180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05054-8D96-1B45-397E-3F3AC5BF8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00" y="1314100"/>
            <a:ext cx="6593549" cy="3515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872" y="3278525"/>
            <a:ext cx="1101000" cy="27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998038" y="787750"/>
            <a:ext cx="2761500" cy="405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0" name="Google Shape;340;p34"/>
          <p:cNvPicPr preferRelativeResize="0">
            <a:picLocks noGrp="1"/>
          </p:cNvPicPr>
          <p:nvPr>
            <p:ph type="pic" idx="3"/>
          </p:nvPr>
        </p:nvPicPr>
        <p:blipFill>
          <a:blip r:embed="rId4"/>
          <a:srcRect l="27360" r="27360"/>
          <a:stretch/>
        </p:blipFill>
        <p:spPr>
          <a:xfrm>
            <a:off x="713225" y="539500"/>
            <a:ext cx="2760600" cy="4064500"/>
          </a:xfrm>
          <a:prstGeom prst="rect">
            <a:avLst/>
          </a:prstGeom>
        </p:spPr>
      </p:pic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4371200" y="2390950"/>
            <a:ext cx="4059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the project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2"/>
          </p:nvPr>
        </p:nvSpPr>
        <p:spPr>
          <a:xfrm>
            <a:off x="4498925" y="1274050"/>
            <a:ext cx="9768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9074" y="-451049"/>
            <a:ext cx="2025900" cy="1981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0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548" y="3743696"/>
            <a:ext cx="573650" cy="110572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3"/>
          <p:cNvSpPr/>
          <p:nvPr/>
        </p:nvSpPr>
        <p:spPr>
          <a:xfrm>
            <a:off x="1189978" y="624455"/>
            <a:ext cx="1835100" cy="3724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43"/>
          <p:cNvSpPr txBox="1">
            <a:spLocks noGrp="1"/>
          </p:cNvSpPr>
          <p:nvPr>
            <p:ph type="title"/>
          </p:nvPr>
        </p:nvSpPr>
        <p:spPr>
          <a:xfrm>
            <a:off x="3889175" y="940050"/>
            <a:ext cx="3205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of the Project</a:t>
            </a:r>
            <a:endParaRPr dirty="0"/>
          </a:p>
        </p:txBody>
      </p:sp>
      <p:sp>
        <p:nvSpPr>
          <p:cNvPr id="463" name="Google Shape;463;p43"/>
          <p:cNvSpPr txBox="1">
            <a:spLocks noGrp="1"/>
          </p:cNvSpPr>
          <p:nvPr>
            <p:ph type="subTitle" idx="1"/>
          </p:nvPr>
        </p:nvSpPr>
        <p:spPr>
          <a:xfrm>
            <a:off x="3889175" y="2171550"/>
            <a:ext cx="43737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Utilizing ASP.NET MVC, our backend architecture stands as the robust foundation of our application. This model-view-controller framework empowers seamless development, allowing for clear separation of concerns. With ASP.NET, we've leveraged the power of C# to create a scalable, secure, and efficient backend system. Its modular structure enhances maintainability and flexibility, enabling us to deliver dynamic functionalities and data-driven experiences for our application users.</a:t>
            </a:r>
            <a:endParaRPr dirty="0"/>
          </a:p>
        </p:txBody>
      </p:sp>
      <p:sp>
        <p:nvSpPr>
          <p:cNvPr id="464" name="Google Shape;464;p43"/>
          <p:cNvSpPr/>
          <p:nvPr/>
        </p:nvSpPr>
        <p:spPr>
          <a:xfrm>
            <a:off x="1465654" y="976887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43"/>
          <p:cNvGrpSpPr/>
          <p:nvPr/>
        </p:nvGrpSpPr>
        <p:grpSpPr>
          <a:xfrm>
            <a:off x="1380476" y="794366"/>
            <a:ext cx="1834973" cy="3724678"/>
            <a:chOff x="5186401" y="494525"/>
            <a:chExt cx="1834973" cy="3724678"/>
          </a:xfrm>
        </p:grpSpPr>
        <p:sp>
          <p:nvSpPr>
            <p:cNvPr id="466" name="Google Shape;466;p43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8" name="Google Shape;468;p43"/>
          <p:cNvPicPr preferRelativeResize="0"/>
          <p:nvPr/>
        </p:nvPicPr>
        <p:blipFill rotWithShape="1">
          <a:blip r:embed="rId4">
            <a:alphaModFix/>
          </a:blip>
          <a:srcRect l="10728" r="10728"/>
          <a:stretch/>
        </p:blipFill>
        <p:spPr>
          <a:xfrm>
            <a:off x="1465663" y="976891"/>
            <a:ext cx="1664599" cy="31761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9" name="Google Shape;46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75" y="-1"/>
            <a:ext cx="1279500" cy="16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ndmade Shoe Shop Project Proposal by Slidesgo">
  <a:themeElements>
    <a:clrScheme name="Simple Light">
      <a:dk1>
        <a:srgbClr val="362828"/>
      </a:dk1>
      <a:lt1>
        <a:srgbClr val="F5EFE6"/>
      </a:lt1>
      <a:dk2>
        <a:srgbClr val="9D4330"/>
      </a:dk2>
      <a:lt2>
        <a:srgbClr val="F1AB7D"/>
      </a:lt2>
      <a:accent1>
        <a:srgbClr val="3A615B"/>
      </a:accent1>
      <a:accent2>
        <a:srgbClr val="9CCCBF"/>
      </a:accent2>
      <a:accent3>
        <a:srgbClr val="4E7253"/>
      </a:accent3>
      <a:accent4>
        <a:srgbClr val="6C867F"/>
      </a:accent4>
      <a:accent5>
        <a:srgbClr val="F8E8CF"/>
      </a:accent5>
      <a:accent6>
        <a:srgbClr val="FFFFFF"/>
      </a:accent6>
      <a:hlink>
        <a:srgbClr val="36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Anaheim</vt:lpstr>
      <vt:lpstr>Arial</vt:lpstr>
      <vt:lpstr>Fira Sans</vt:lpstr>
      <vt:lpstr>Handlee</vt:lpstr>
      <vt:lpstr>Inter</vt:lpstr>
      <vt:lpstr>Inter Light</vt:lpstr>
      <vt:lpstr>Raleway</vt:lpstr>
      <vt:lpstr>Handmade Shoe Shop Project Proposal by Slidesgo</vt:lpstr>
      <vt:lpstr>Karma Shoe Shop Semester Project</vt:lpstr>
      <vt:lpstr>01</vt:lpstr>
      <vt:lpstr>Front End of the project</vt:lpstr>
      <vt:lpstr>Photo showcase</vt:lpstr>
      <vt:lpstr> Project Front End </vt:lpstr>
      <vt:lpstr>Database of the project</vt:lpstr>
      <vt:lpstr>Database of Project  </vt:lpstr>
      <vt:lpstr>Backend of the project</vt:lpstr>
      <vt:lpstr>Backend of the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 Shoe Shop Semester Project</dc:title>
  <dc:creator>Farhan Atif</dc:creator>
  <cp:lastModifiedBy>Farhan Atif</cp:lastModifiedBy>
  <cp:revision>1</cp:revision>
  <dcterms:modified xsi:type="dcterms:W3CDTF">2023-12-29T13:09:40Z</dcterms:modified>
</cp:coreProperties>
</file>