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8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67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3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77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6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4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9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7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8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3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A49A25-5544-4479-B618-0E77AFB07B0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93E64-8386-42C8-9677-A2BABD85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Farhaan Essof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/ CSS3  Portfolio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Elegance | Sophistication | Class</a:t>
            </a:r>
          </a:p>
          <a:p>
            <a:r>
              <a:rPr lang="en-US" dirty="0" smtClean="0"/>
              <a:t>Colors: Brown | Black | Grey</a:t>
            </a:r>
          </a:p>
          <a:p>
            <a:r>
              <a:rPr lang="en-US" dirty="0" smtClean="0"/>
              <a:t>Aim at minimalism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Aimed toward potential employers within the front end web development space with focus around website maintenance, modifications, and eventually mobile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3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free to ask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25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53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Farhaan Essof</vt:lpstr>
      <vt:lpstr>Theme </vt:lpstr>
      <vt:lpstr>Target Audience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Farhaan Essof</dc:title>
  <dc:creator>farhaan essof</dc:creator>
  <cp:lastModifiedBy>farhaan essof</cp:lastModifiedBy>
  <cp:revision>2</cp:revision>
  <dcterms:created xsi:type="dcterms:W3CDTF">2019-03-24T23:39:15Z</dcterms:created>
  <dcterms:modified xsi:type="dcterms:W3CDTF">2019-03-24T23:52:59Z</dcterms:modified>
</cp:coreProperties>
</file>