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39" r:id="rId6"/>
    <p:sldId id="3841" r:id="rId7"/>
    <p:sldId id="3840" r:id="rId8"/>
    <p:sldId id="3831" r:id="rId9"/>
    <p:sldId id="3836" r:id="rId10"/>
    <p:sldId id="3842" r:id="rId11"/>
    <p:sldId id="3843" r:id="rId12"/>
    <p:sldId id="3837" r:id="rId13"/>
    <p:sldId id="3791" r:id="rId14"/>
    <p:sldId id="3794" r:id="rId15"/>
    <p:sldId id="3844" r:id="rId16"/>
    <p:sldId id="3845" r:id="rId17"/>
    <p:sldId id="3838" r:id="rId18"/>
    <p:sldId id="3833" r:id="rId19"/>
    <p:sldId id="3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08ABB-D9C6-4DA5-80F8-3BD9F7BCB3BF}" v="72" dt="2022-12-02T16:38:38.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9" autoAdjust="0"/>
    <p:restoredTop sz="94660"/>
  </p:normalViewPr>
  <p:slideViewPr>
    <p:cSldViewPr snapToGrid="0">
      <p:cViewPr>
        <p:scale>
          <a:sx n="71" d="100"/>
          <a:sy n="71" d="100"/>
        </p:scale>
        <p:origin x="660" y="-28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im, Faria" userId="b81bbc35-201d-4d8f-9499-ecfe50349a85" providerId="ADAL" clId="{72708ABB-D9C6-4DA5-80F8-3BD9F7BCB3BF}"/>
    <pc:docChg chg="undo custSel addSld delSld modSld sldOrd">
      <pc:chgData name="Tasnim, Faria" userId="b81bbc35-201d-4d8f-9499-ecfe50349a85" providerId="ADAL" clId="{72708ABB-D9C6-4DA5-80F8-3BD9F7BCB3BF}" dt="2022-12-02T17:09:25.983" v="3983" actId="478"/>
      <pc:docMkLst>
        <pc:docMk/>
      </pc:docMkLst>
      <pc:sldChg chg="delSp modSp mod">
        <pc:chgData name="Tasnim, Faria" userId="b81bbc35-201d-4d8f-9499-ecfe50349a85" providerId="ADAL" clId="{72708ABB-D9C6-4DA5-80F8-3BD9F7BCB3BF}" dt="2022-12-02T15:54:47.766" v="2015" actId="1076"/>
        <pc:sldMkLst>
          <pc:docMk/>
          <pc:sldMk cId="1019213662" sldId="3791"/>
        </pc:sldMkLst>
        <pc:spChg chg="mod">
          <ac:chgData name="Tasnim, Faria" userId="b81bbc35-201d-4d8f-9499-ecfe50349a85" providerId="ADAL" clId="{72708ABB-D9C6-4DA5-80F8-3BD9F7BCB3BF}" dt="2022-12-02T14:36:54.598" v="404" actId="5793"/>
          <ac:spMkLst>
            <pc:docMk/>
            <pc:sldMk cId="1019213662" sldId="3791"/>
            <ac:spMk id="3" creationId="{09B29A52-5380-A449-1A5A-55FEF4F131AD}"/>
          </ac:spMkLst>
        </pc:spChg>
        <pc:spChg chg="mod">
          <ac:chgData name="Tasnim, Faria" userId="b81bbc35-201d-4d8f-9499-ecfe50349a85" providerId="ADAL" clId="{72708ABB-D9C6-4DA5-80F8-3BD9F7BCB3BF}" dt="2022-12-02T15:54:47.766" v="2015" actId="1076"/>
          <ac:spMkLst>
            <pc:docMk/>
            <pc:sldMk cId="1019213662" sldId="3791"/>
            <ac:spMk id="11" creationId="{E78514DD-3FC6-4AEF-9C9C-057CF64C8E2D}"/>
          </ac:spMkLst>
        </pc:spChg>
        <pc:spChg chg="del mod">
          <ac:chgData name="Tasnim, Faria" userId="b81bbc35-201d-4d8f-9499-ecfe50349a85" providerId="ADAL" clId="{72708ABB-D9C6-4DA5-80F8-3BD9F7BCB3BF}" dt="2022-12-02T14:38:23.494" v="434" actId="478"/>
          <ac:spMkLst>
            <pc:docMk/>
            <pc:sldMk cId="1019213662" sldId="3791"/>
            <ac:spMk id="12" creationId="{BB55F5DE-D801-496C-806A-73E6EF45CB06}"/>
          </ac:spMkLst>
        </pc:spChg>
        <pc:spChg chg="del mod">
          <ac:chgData name="Tasnim, Faria" userId="b81bbc35-201d-4d8f-9499-ecfe50349a85" providerId="ADAL" clId="{72708ABB-D9C6-4DA5-80F8-3BD9F7BCB3BF}" dt="2022-12-02T14:57:32.238" v="877" actId="478"/>
          <ac:spMkLst>
            <pc:docMk/>
            <pc:sldMk cId="1019213662" sldId="3791"/>
            <ac:spMk id="13" creationId="{9B6754F1-BBB9-45C3-8F76-FA0E19B7463B}"/>
          </ac:spMkLst>
        </pc:spChg>
        <pc:spChg chg="del">
          <ac:chgData name="Tasnim, Faria" userId="b81bbc35-201d-4d8f-9499-ecfe50349a85" providerId="ADAL" clId="{72708ABB-D9C6-4DA5-80F8-3BD9F7BCB3BF}" dt="2022-12-02T14:57:02.196" v="874" actId="478"/>
          <ac:spMkLst>
            <pc:docMk/>
            <pc:sldMk cId="1019213662" sldId="3791"/>
            <ac:spMk id="14" creationId="{47FB0EFA-9228-4C2B-BC70-5B5C93771274}"/>
          </ac:spMkLst>
        </pc:spChg>
      </pc:sldChg>
      <pc:sldChg chg="addSp delSp modSp mod setBg">
        <pc:chgData name="Tasnim, Faria" userId="b81bbc35-201d-4d8f-9499-ecfe50349a85" providerId="ADAL" clId="{72708ABB-D9C6-4DA5-80F8-3BD9F7BCB3BF}" dt="2022-12-02T17:09:02.546" v="3978" actId="113"/>
        <pc:sldMkLst>
          <pc:docMk/>
          <pc:sldMk cId="1813910725" sldId="3794"/>
        </pc:sldMkLst>
        <pc:spChg chg="mod ord">
          <ac:chgData name="Tasnim, Faria" userId="b81bbc35-201d-4d8f-9499-ecfe50349a85" providerId="ADAL" clId="{72708ABB-D9C6-4DA5-80F8-3BD9F7BCB3BF}" dt="2022-12-02T16:01:56.803" v="2155" actId="1076"/>
          <ac:spMkLst>
            <pc:docMk/>
            <pc:sldMk cId="1813910725" sldId="3794"/>
            <ac:spMk id="2" creationId="{1D46624E-1256-4074-A302-8EFDA23D77BF}"/>
          </ac:spMkLst>
        </pc:spChg>
        <pc:spChg chg="add del mod">
          <ac:chgData name="Tasnim, Faria" userId="b81bbc35-201d-4d8f-9499-ecfe50349a85" providerId="ADAL" clId="{72708ABB-D9C6-4DA5-80F8-3BD9F7BCB3BF}" dt="2022-12-02T16:03:20.119" v="2165" actId="14100"/>
          <ac:spMkLst>
            <pc:docMk/>
            <pc:sldMk cId="1813910725" sldId="3794"/>
            <ac:spMk id="3" creationId="{33E8A40A-0195-4B3A-81F2-8B76B68F974F}"/>
          </ac:spMkLst>
        </pc:spChg>
        <pc:spChg chg="add del mod">
          <ac:chgData name="Tasnim, Faria" userId="b81bbc35-201d-4d8f-9499-ecfe50349a85" providerId="ADAL" clId="{72708ABB-D9C6-4DA5-80F8-3BD9F7BCB3BF}" dt="2022-12-02T16:01:38.363" v="2152" actId="26606"/>
          <ac:spMkLst>
            <pc:docMk/>
            <pc:sldMk cId="1813910725" sldId="3794"/>
            <ac:spMk id="4" creationId="{A84DACD0-2773-4975-A2FE-3BD5764E1F61}"/>
          </ac:spMkLst>
        </pc:spChg>
        <pc:spChg chg="add del mod">
          <ac:chgData name="Tasnim, Faria" userId="b81bbc35-201d-4d8f-9499-ecfe50349a85" providerId="ADAL" clId="{72708ABB-D9C6-4DA5-80F8-3BD9F7BCB3BF}" dt="2022-12-02T16:05:06.270" v="2184"/>
          <ac:spMkLst>
            <pc:docMk/>
            <pc:sldMk cId="1813910725" sldId="3794"/>
            <ac:spMk id="7" creationId="{8BC50297-89F1-9660-2F8C-58E5F92CA458}"/>
          </ac:spMkLst>
        </pc:spChg>
        <pc:spChg chg="add mod">
          <ac:chgData name="Tasnim, Faria" userId="b81bbc35-201d-4d8f-9499-ecfe50349a85" providerId="ADAL" clId="{72708ABB-D9C6-4DA5-80F8-3BD9F7BCB3BF}" dt="2022-12-02T17:09:02.546" v="3978" actId="113"/>
          <ac:spMkLst>
            <pc:docMk/>
            <pc:sldMk cId="1813910725" sldId="3794"/>
            <ac:spMk id="9" creationId="{1901BE59-BF5C-2C15-1852-677B72B80953}"/>
          </ac:spMkLst>
        </pc:spChg>
        <pc:spChg chg="del mod">
          <ac:chgData name="Tasnim, Faria" userId="b81bbc35-201d-4d8f-9499-ecfe50349a85" providerId="ADAL" clId="{72708ABB-D9C6-4DA5-80F8-3BD9F7BCB3BF}" dt="2022-12-02T14:56:32.681" v="820" actId="478"/>
          <ac:spMkLst>
            <pc:docMk/>
            <pc:sldMk cId="1813910725" sldId="3794"/>
            <ac:spMk id="18" creationId="{93F1F6E8-FB29-489E-9497-38321677D832}"/>
          </ac:spMkLst>
        </pc:spChg>
        <pc:spChg chg="del mod">
          <ac:chgData name="Tasnim, Faria" userId="b81bbc35-201d-4d8f-9499-ecfe50349a85" providerId="ADAL" clId="{72708ABB-D9C6-4DA5-80F8-3BD9F7BCB3BF}" dt="2022-12-02T14:59:32.110" v="887" actId="478"/>
          <ac:spMkLst>
            <pc:docMk/>
            <pc:sldMk cId="1813910725" sldId="3794"/>
            <ac:spMk id="19" creationId="{A86EFF1E-AB9A-40FE-A0CF-794B56E5276A}"/>
          </ac:spMkLst>
        </pc:spChg>
        <pc:spChg chg="del mod">
          <ac:chgData name="Tasnim, Faria" userId="b81bbc35-201d-4d8f-9499-ecfe50349a85" providerId="ADAL" clId="{72708ABB-D9C6-4DA5-80F8-3BD9F7BCB3BF}" dt="2022-12-02T14:56:37.740" v="823" actId="478"/>
          <ac:spMkLst>
            <pc:docMk/>
            <pc:sldMk cId="1813910725" sldId="3794"/>
            <ac:spMk id="20" creationId="{013C53F7-A9FD-4503-9396-7A3FE9D0C699}"/>
          </ac:spMkLst>
        </pc:spChg>
        <pc:spChg chg="add del">
          <ac:chgData name="Tasnim, Faria" userId="b81bbc35-201d-4d8f-9499-ecfe50349a85" providerId="ADAL" clId="{72708ABB-D9C6-4DA5-80F8-3BD9F7BCB3BF}" dt="2022-12-02T14:49:01.357" v="569" actId="26606"/>
          <ac:spMkLst>
            <pc:docMk/>
            <pc:sldMk cId="1813910725" sldId="3794"/>
            <ac:spMk id="29" creationId="{23DA7759-3209-4FE2-96D1-4EEDD81E9EA0}"/>
          </ac:spMkLst>
        </pc:spChg>
        <pc:spChg chg="add del">
          <ac:chgData name="Tasnim, Faria" userId="b81bbc35-201d-4d8f-9499-ecfe50349a85" providerId="ADAL" clId="{72708ABB-D9C6-4DA5-80F8-3BD9F7BCB3BF}" dt="2022-12-02T14:49:01.357" v="569" actId="26606"/>
          <ac:spMkLst>
            <pc:docMk/>
            <pc:sldMk cId="1813910725" sldId="3794"/>
            <ac:spMk id="31" creationId="{41460DAD-8769-4C9F-9C8C-BB0443909D76}"/>
          </ac:spMkLst>
        </pc:spChg>
        <pc:spChg chg="add del">
          <ac:chgData name="Tasnim, Faria" userId="b81bbc35-201d-4d8f-9499-ecfe50349a85" providerId="ADAL" clId="{72708ABB-D9C6-4DA5-80F8-3BD9F7BCB3BF}" dt="2022-12-02T14:49:01.357" v="569" actId="26606"/>
          <ac:spMkLst>
            <pc:docMk/>
            <pc:sldMk cId="1813910725" sldId="3794"/>
            <ac:spMk id="33" creationId="{2EB492CD-616E-47F8-933B-5E2D952A0593}"/>
          </ac:spMkLst>
        </pc:spChg>
        <pc:spChg chg="add del">
          <ac:chgData name="Tasnim, Faria" userId="b81bbc35-201d-4d8f-9499-ecfe50349a85" providerId="ADAL" clId="{72708ABB-D9C6-4DA5-80F8-3BD9F7BCB3BF}" dt="2022-12-02T14:49:01.357" v="569" actId="26606"/>
          <ac:spMkLst>
            <pc:docMk/>
            <pc:sldMk cId="1813910725" sldId="3794"/>
            <ac:spMk id="35" creationId="{59383CF9-23B5-4335-9B21-1791C4CF1C75}"/>
          </ac:spMkLst>
        </pc:spChg>
        <pc:spChg chg="add del">
          <ac:chgData name="Tasnim, Faria" userId="b81bbc35-201d-4d8f-9499-ecfe50349a85" providerId="ADAL" clId="{72708ABB-D9C6-4DA5-80F8-3BD9F7BCB3BF}" dt="2022-12-02T14:49:01.357" v="569" actId="26606"/>
          <ac:spMkLst>
            <pc:docMk/>
            <pc:sldMk cId="1813910725" sldId="3794"/>
            <ac:spMk id="37" creationId="{0007FE00-9498-4706-B255-6437B0252C02}"/>
          </ac:spMkLst>
        </pc:spChg>
        <pc:graphicFrameChg chg="add del mod modGraphic">
          <ac:chgData name="Tasnim, Faria" userId="b81bbc35-201d-4d8f-9499-ecfe50349a85" providerId="ADAL" clId="{72708ABB-D9C6-4DA5-80F8-3BD9F7BCB3BF}" dt="2022-12-02T16:04:52.271" v="2179" actId="478"/>
          <ac:graphicFrameMkLst>
            <pc:docMk/>
            <pc:sldMk cId="1813910725" sldId="3794"/>
            <ac:graphicFrameMk id="8" creationId="{5098C1A9-D2D2-B6FD-4E40-4CE2BE7367A5}"/>
          </ac:graphicFrameMkLst>
        </pc:graphicFrameChg>
        <pc:graphicFrameChg chg="add del">
          <ac:chgData name="Tasnim, Faria" userId="b81bbc35-201d-4d8f-9499-ecfe50349a85" providerId="ADAL" clId="{72708ABB-D9C6-4DA5-80F8-3BD9F7BCB3BF}" dt="2022-12-02T14:45:09.930" v="523" actId="26606"/>
          <ac:graphicFrameMkLst>
            <pc:docMk/>
            <pc:sldMk cId="1813910725" sldId="3794"/>
            <ac:graphicFrameMk id="22" creationId="{0CE58F25-38EF-76F2-C720-BE67D3E44026}"/>
          </ac:graphicFrameMkLst>
        </pc:graphicFrameChg>
        <pc:graphicFrameChg chg="add del mod modGraphic">
          <ac:chgData name="Tasnim, Faria" userId="b81bbc35-201d-4d8f-9499-ecfe50349a85" providerId="ADAL" clId="{72708ABB-D9C6-4DA5-80F8-3BD9F7BCB3BF}" dt="2022-12-02T14:49:15.697" v="579" actId="26606"/>
          <ac:graphicFrameMkLst>
            <pc:docMk/>
            <pc:sldMk cId="1813910725" sldId="3794"/>
            <ac:graphicFrameMk id="24" creationId="{12500A15-764E-F0E6-E804-88F41465214C}"/>
          </ac:graphicFrameMkLst>
        </pc:graphicFrameChg>
        <pc:picChg chg="add mod ord">
          <ac:chgData name="Tasnim, Faria" userId="b81bbc35-201d-4d8f-9499-ecfe50349a85" providerId="ADAL" clId="{72708ABB-D9C6-4DA5-80F8-3BD9F7BCB3BF}" dt="2022-12-02T16:02:24.029" v="2162" actId="14100"/>
          <ac:picMkLst>
            <pc:docMk/>
            <pc:sldMk cId="1813910725" sldId="3794"/>
            <ac:picMk id="5" creationId="{B7530091-4325-CB1D-93C5-10697FD257F0}"/>
          </ac:picMkLst>
        </pc:picChg>
        <pc:picChg chg="add mod">
          <ac:chgData name="Tasnim, Faria" userId="b81bbc35-201d-4d8f-9499-ecfe50349a85" providerId="ADAL" clId="{72708ABB-D9C6-4DA5-80F8-3BD9F7BCB3BF}" dt="2022-12-02T16:02:17.265" v="2160" actId="1076"/>
          <ac:picMkLst>
            <pc:docMk/>
            <pc:sldMk cId="1813910725" sldId="3794"/>
            <ac:picMk id="6" creationId="{94B50CA1-C5C3-EF91-DB59-43CDC7B44FA8}"/>
          </ac:picMkLst>
        </pc:picChg>
        <pc:picChg chg="del">
          <ac:chgData name="Tasnim, Faria" userId="b81bbc35-201d-4d8f-9499-ecfe50349a85" providerId="ADAL" clId="{72708ABB-D9C6-4DA5-80F8-3BD9F7BCB3BF}" dt="2022-12-02T14:44:27.315" v="518" actId="21"/>
          <ac:picMkLst>
            <pc:docMk/>
            <pc:sldMk cId="1813910725" sldId="3794"/>
            <ac:picMk id="16" creationId="{1D3C5553-6D40-B432-A816-E75AAD658904}"/>
          </ac:picMkLst>
        </pc:picChg>
      </pc:sldChg>
      <pc:sldChg chg="modSp mod">
        <pc:chgData name="Tasnim, Faria" userId="b81bbc35-201d-4d8f-9499-ecfe50349a85" providerId="ADAL" clId="{72708ABB-D9C6-4DA5-80F8-3BD9F7BCB3BF}" dt="2022-12-02T15:39:28.491" v="1582" actId="115"/>
        <pc:sldMkLst>
          <pc:docMk/>
          <pc:sldMk cId="800962904" sldId="3825"/>
        </pc:sldMkLst>
        <pc:spChg chg="mod">
          <ac:chgData name="Tasnim, Faria" userId="b81bbc35-201d-4d8f-9499-ecfe50349a85" providerId="ADAL" clId="{72708ABB-D9C6-4DA5-80F8-3BD9F7BCB3BF}" dt="2022-12-02T14:22:29.520" v="314" actId="1076"/>
          <ac:spMkLst>
            <pc:docMk/>
            <pc:sldMk cId="800962904" sldId="3825"/>
            <ac:spMk id="2" creationId="{28B08836-40C5-46C2-81BA-21AA27176925}"/>
          </ac:spMkLst>
        </pc:spChg>
        <pc:spChg chg="mod">
          <ac:chgData name="Tasnim, Faria" userId="b81bbc35-201d-4d8f-9499-ecfe50349a85" providerId="ADAL" clId="{72708ABB-D9C6-4DA5-80F8-3BD9F7BCB3BF}" dt="2022-12-02T15:39:28.491" v="1582" actId="115"/>
          <ac:spMkLst>
            <pc:docMk/>
            <pc:sldMk cId="800962904" sldId="3825"/>
            <ac:spMk id="3" creationId="{72CC4EC4-809C-4FD2-AA20-009F08590DA6}"/>
          </ac:spMkLst>
        </pc:spChg>
      </pc:sldChg>
      <pc:sldChg chg="delSp modSp mod">
        <pc:chgData name="Tasnim, Faria" userId="b81bbc35-201d-4d8f-9499-ecfe50349a85" providerId="ADAL" clId="{72708ABB-D9C6-4DA5-80F8-3BD9F7BCB3BF}" dt="2022-12-02T16:12:24.915" v="2385" actId="313"/>
        <pc:sldMkLst>
          <pc:docMk/>
          <pc:sldMk cId="3942647457" sldId="3831"/>
        </pc:sldMkLst>
        <pc:spChg chg="mod">
          <ac:chgData name="Tasnim, Faria" userId="b81bbc35-201d-4d8f-9499-ecfe50349a85" providerId="ADAL" clId="{72708ABB-D9C6-4DA5-80F8-3BD9F7BCB3BF}" dt="2022-12-02T14:09:39.180" v="216" actId="20577"/>
          <ac:spMkLst>
            <pc:docMk/>
            <pc:sldMk cId="3942647457" sldId="3831"/>
            <ac:spMk id="2" creationId="{5F916DAA-1ACF-4343-A637-D55C4A5DE05B}"/>
          </ac:spMkLst>
        </pc:spChg>
        <pc:spChg chg="del mod">
          <ac:chgData name="Tasnim, Faria" userId="b81bbc35-201d-4d8f-9499-ecfe50349a85" providerId="ADAL" clId="{72708ABB-D9C6-4DA5-80F8-3BD9F7BCB3BF}" dt="2022-12-02T14:57:57.279" v="883" actId="478"/>
          <ac:spMkLst>
            <pc:docMk/>
            <pc:sldMk cId="3942647457" sldId="3831"/>
            <ac:spMk id="7" creationId="{AB8B6466-CC56-4078-BB0C-7A0D5CB3F0F4}"/>
          </ac:spMkLst>
        </pc:spChg>
        <pc:graphicFrameChg chg="mod">
          <ac:chgData name="Tasnim, Faria" userId="b81bbc35-201d-4d8f-9499-ecfe50349a85" providerId="ADAL" clId="{72708ABB-D9C6-4DA5-80F8-3BD9F7BCB3BF}" dt="2022-12-02T16:12:24.915" v="2385" actId="313"/>
          <ac:graphicFrameMkLst>
            <pc:docMk/>
            <pc:sldMk cId="3942647457" sldId="3831"/>
            <ac:graphicFrameMk id="12" creationId="{99224B79-978E-0EE0-0B83-545866071E59}"/>
          </ac:graphicFrameMkLst>
        </pc:graphicFrameChg>
      </pc:sldChg>
      <pc:sldChg chg="addSp delSp modSp mod">
        <pc:chgData name="Tasnim, Faria" userId="b81bbc35-201d-4d8f-9499-ecfe50349a85" providerId="ADAL" clId="{72708ABB-D9C6-4DA5-80F8-3BD9F7BCB3BF}" dt="2022-12-02T17:08:14.901" v="3976" actId="1076"/>
        <pc:sldMkLst>
          <pc:docMk/>
          <pc:sldMk cId="17839761" sldId="3833"/>
        </pc:sldMkLst>
        <pc:spChg chg="add del mod">
          <ac:chgData name="Tasnim, Faria" userId="b81bbc35-201d-4d8f-9499-ecfe50349a85" providerId="ADAL" clId="{72708ABB-D9C6-4DA5-80F8-3BD9F7BCB3BF}" dt="2022-12-02T16:53:36.776" v="3696" actId="478"/>
          <ac:spMkLst>
            <pc:docMk/>
            <pc:sldMk cId="17839761" sldId="3833"/>
            <ac:spMk id="2" creationId="{14393175-2B50-9ABB-1C0F-384BC8C27AC7}"/>
          </ac:spMkLst>
        </pc:spChg>
        <pc:spChg chg="mod">
          <ac:chgData name="Tasnim, Faria" userId="b81bbc35-201d-4d8f-9499-ecfe50349a85" providerId="ADAL" clId="{72708ABB-D9C6-4DA5-80F8-3BD9F7BCB3BF}" dt="2022-12-02T17:08:14.901" v="3976" actId="1076"/>
          <ac:spMkLst>
            <pc:docMk/>
            <pc:sldMk cId="17839761" sldId="3833"/>
            <ac:spMk id="4" creationId="{E45C6405-9D6C-48F5-9EFB-4CF1F3193EA4}"/>
          </ac:spMkLst>
        </pc:spChg>
        <pc:spChg chg="mod">
          <ac:chgData name="Tasnim, Faria" userId="b81bbc35-201d-4d8f-9499-ecfe50349a85" providerId="ADAL" clId="{72708ABB-D9C6-4DA5-80F8-3BD9F7BCB3BF}" dt="2022-12-02T17:01:44.935" v="3942" actId="20577"/>
          <ac:spMkLst>
            <pc:docMk/>
            <pc:sldMk cId="17839761" sldId="3833"/>
            <ac:spMk id="5" creationId="{42E3A3A9-5E96-4CDD-A971-9C272EFD97D9}"/>
          </ac:spMkLst>
        </pc:spChg>
        <pc:spChg chg="del mod">
          <ac:chgData name="Tasnim, Faria" userId="b81bbc35-201d-4d8f-9499-ecfe50349a85" providerId="ADAL" clId="{72708ABB-D9C6-4DA5-80F8-3BD9F7BCB3BF}" dt="2022-12-02T15:00:04.994" v="895" actId="478"/>
          <ac:spMkLst>
            <pc:docMk/>
            <pc:sldMk cId="17839761" sldId="3833"/>
            <ac:spMk id="12" creationId="{C01975C7-D604-4AD4-85CC-2EFC92D81A7E}"/>
          </ac:spMkLst>
        </pc:spChg>
        <pc:spChg chg="del">
          <ac:chgData name="Tasnim, Faria" userId="b81bbc35-201d-4d8f-9499-ecfe50349a85" providerId="ADAL" clId="{72708ABB-D9C6-4DA5-80F8-3BD9F7BCB3BF}" dt="2022-12-02T15:00:00.764" v="893" actId="478"/>
          <ac:spMkLst>
            <pc:docMk/>
            <pc:sldMk cId="17839761" sldId="3833"/>
            <ac:spMk id="13" creationId="{E0C27B2A-1D72-43E3-82D3-29739485AA73}"/>
          </ac:spMkLst>
        </pc:spChg>
        <pc:spChg chg="del mod">
          <ac:chgData name="Tasnim, Faria" userId="b81bbc35-201d-4d8f-9499-ecfe50349a85" providerId="ADAL" clId="{72708ABB-D9C6-4DA5-80F8-3BD9F7BCB3BF}" dt="2022-12-02T15:00:08.962" v="897" actId="478"/>
          <ac:spMkLst>
            <pc:docMk/>
            <pc:sldMk cId="17839761" sldId="3833"/>
            <ac:spMk id="14" creationId="{DC4D09A1-D96F-4BFC-8475-2F079EAD8652}"/>
          </ac:spMkLst>
        </pc:spChg>
      </pc:sldChg>
      <pc:sldChg chg="addSp delSp modSp mod">
        <pc:chgData name="Tasnim, Faria" userId="b81bbc35-201d-4d8f-9499-ecfe50349a85" providerId="ADAL" clId="{72708ABB-D9C6-4DA5-80F8-3BD9F7BCB3BF}" dt="2022-12-02T15:21:04.865" v="1268" actId="113"/>
        <pc:sldMkLst>
          <pc:docMk/>
          <pc:sldMk cId="962258905" sldId="3834"/>
        </pc:sldMkLst>
        <pc:spChg chg="mod">
          <ac:chgData name="Tasnim, Faria" userId="b81bbc35-201d-4d8f-9499-ecfe50349a85" providerId="ADAL" clId="{72708ABB-D9C6-4DA5-80F8-3BD9F7BCB3BF}" dt="2022-12-02T15:21:04.865" v="1268" actId="113"/>
          <ac:spMkLst>
            <pc:docMk/>
            <pc:sldMk cId="962258905" sldId="3834"/>
            <ac:spMk id="2" creationId="{659706C9-F26D-46CA-93BF-8C27012F6B12}"/>
          </ac:spMkLst>
        </pc:spChg>
        <pc:spChg chg="add mod">
          <ac:chgData name="Tasnim, Faria" userId="b81bbc35-201d-4d8f-9499-ecfe50349a85" providerId="ADAL" clId="{72708ABB-D9C6-4DA5-80F8-3BD9F7BCB3BF}" dt="2022-12-02T15:20:59.891" v="1267" actId="113"/>
          <ac:spMkLst>
            <pc:docMk/>
            <pc:sldMk cId="962258905" sldId="3834"/>
            <ac:spMk id="3" creationId="{94137D2C-0F91-D5BB-2737-C85C0C91E104}"/>
          </ac:spMkLst>
        </pc:spChg>
        <pc:spChg chg="del">
          <ac:chgData name="Tasnim, Faria" userId="b81bbc35-201d-4d8f-9499-ecfe50349a85" providerId="ADAL" clId="{72708ABB-D9C6-4DA5-80F8-3BD9F7BCB3BF}" dt="2022-12-02T15:17:51.360" v="1247" actId="478"/>
          <ac:spMkLst>
            <pc:docMk/>
            <pc:sldMk cId="962258905" sldId="3834"/>
            <ac:spMk id="4" creationId="{6F95E0EB-F1F4-436B-A218-93E100A66902}"/>
          </ac:spMkLst>
        </pc:spChg>
        <pc:spChg chg="del">
          <ac:chgData name="Tasnim, Faria" userId="b81bbc35-201d-4d8f-9499-ecfe50349a85" providerId="ADAL" clId="{72708ABB-D9C6-4DA5-80F8-3BD9F7BCB3BF}" dt="2022-12-02T15:17:55.243" v="1248" actId="478"/>
          <ac:spMkLst>
            <pc:docMk/>
            <pc:sldMk cId="962258905" sldId="3834"/>
            <ac:spMk id="5" creationId="{C75D06EF-9416-46F7-8230-B49EE1269F53}"/>
          </ac:spMkLst>
        </pc:spChg>
        <pc:spChg chg="del mod">
          <ac:chgData name="Tasnim, Faria" userId="b81bbc35-201d-4d8f-9499-ecfe50349a85" providerId="ADAL" clId="{72708ABB-D9C6-4DA5-80F8-3BD9F7BCB3BF}" dt="2022-12-02T15:18:01.537" v="1250" actId="478"/>
          <ac:spMkLst>
            <pc:docMk/>
            <pc:sldMk cId="962258905" sldId="3834"/>
            <ac:spMk id="6" creationId="{7359025F-68D1-4F50-8480-3F981455D4DE}"/>
          </ac:spMkLst>
        </pc:spChg>
      </pc:sldChg>
      <pc:sldChg chg="delSp modSp mod">
        <pc:chgData name="Tasnim, Faria" userId="b81bbc35-201d-4d8f-9499-ecfe50349a85" providerId="ADAL" clId="{72708ABB-D9C6-4DA5-80F8-3BD9F7BCB3BF}" dt="2022-12-02T14:59:06.287" v="885" actId="478"/>
        <pc:sldMkLst>
          <pc:docMk/>
          <pc:sldMk cId="4143341407" sldId="3836"/>
        </pc:sldMkLst>
        <pc:spChg chg="mod">
          <ac:chgData name="Tasnim, Faria" userId="b81bbc35-201d-4d8f-9499-ecfe50349a85" providerId="ADAL" clId="{72708ABB-D9C6-4DA5-80F8-3BD9F7BCB3BF}" dt="2022-12-02T14:13:31.646" v="264" actId="2711"/>
          <ac:spMkLst>
            <pc:docMk/>
            <pc:sldMk cId="4143341407" sldId="3836"/>
            <ac:spMk id="2" creationId="{5F916DAA-1ACF-4343-A637-D55C4A5DE05B}"/>
          </ac:spMkLst>
        </pc:spChg>
        <pc:spChg chg="del mod">
          <ac:chgData name="Tasnim, Faria" userId="b81bbc35-201d-4d8f-9499-ecfe50349a85" providerId="ADAL" clId="{72708ABB-D9C6-4DA5-80F8-3BD9F7BCB3BF}" dt="2022-12-02T14:59:06.287" v="885" actId="478"/>
          <ac:spMkLst>
            <pc:docMk/>
            <pc:sldMk cId="4143341407" sldId="3836"/>
            <ac:spMk id="7" creationId="{AB8B6466-CC56-4078-BB0C-7A0D5CB3F0F4}"/>
          </ac:spMkLst>
        </pc:spChg>
        <pc:spChg chg="mod">
          <ac:chgData name="Tasnim, Faria" userId="b81bbc35-201d-4d8f-9499-ecfe50349a85" providerId="ADAL" clId="{72708ABB-D9C6-4DA5-80F8-3BD9F7BCB3BF}" dt="2022-12-02T14:19:21.004" v="290" actId="113"/>
          <ac:spMkLst>
            <pc:docMk/>
            <pc:sldMk cId="4143341407" sldId="3836"/>
            <ac:spMk id="24" creationId="{AEECAD37-7BAE-4A51-8020-078DEFA30A4F}"/>
          </ac:spMkLst>
        </pc:spChg>
        <pc:spChg chg="mod">
          <ac:chgData name="Tasnim, Faria" userId="b81bbc35-201d-4d8f-9499-ecfe50349a85" providerId="ADAL" clId="{72708ABB-D9C6-4DA5-80F8-3BD9F7BCB3BF}" dt="2022-12-02T14:19:26.809" v="291" actId="113"/>
          <ac:spMkLst>
            <pc:docMk/>
            <pc:sldMk cId="4143341407" sldId="3836"/>
            <ac:spMk id="25" creationId="{64D6620F-329A-4ADE-B2A6-B8731FBE5AD3}"/>
          </ac:spMkLst>
        </pc:spChg>
        <pc:picChg chg="mod">
          <ac:chgData name="Tasnim, Faria" userId="b81bbc35-201d-4d8f-9499-ecfe50349a85" providerId="ADAL" clId="{72708ABB-D9C6-4DA5-80F8-3BD9F7BCB3BF}" dt="2022-12-02T14:14:43.569" v="274" actId="14100"/>
          <ac:picMkLst>
            <pc:docMk/>
            <pc:sldMk cId="4143341407" sldId="3836"/>
            <ac:picMk id="21" creationId="{3BF8AD59-A8A8-4679-89A0-015C0A2E2C43}"/>
          </ac:picMkLst>
        </pc:picChg>
      </pc:sldChg>
      <pc:sldChg chg="delSp modSp mod ord">
        <pc:chgData name="Tasnim, Faria" userId="b81bbc35-201d-4d8f-9499-ecfe50349a85" providerId="ADAL" clId="{72708ABB-D9C6-4DA5-80F8-3BD9F7BCB3BF}" dt="2022-12-02T17:05:51.281" v="3953" actId="14100"/>
        <pc:sldMkLst>
          <pc:docMk/>
          <pc:sldMk cId="1886407444" sldId="3837"/>
        </pc:sldMkLst>
        <pc:spChg chg="mod">
          <ac:chgData name="Tasnim, Faria" userId="b81bbc35-201d-4d8f-9499-ecfe50349a85" providerId="ADAL" clId="{72708ABB-D9C6-4DA5-80F8-3BD9F7BCB3BF}" dt="2022-12-02T17:05:51.281" v="3953" actId="14100"/>
          <ac:spMkLst>
            <pc:docMk/>
            <pc:sldMk cId="1886407444" sldId="3837"/>
            <ac:spMk id="3" creationId="{09B29A52-5380-A449-1A5A-55FEF4F131AD}"/>
          </ac:spMkLst>
        </pc:spChg>
        <pc:spChg chg="mod">
          <ac:chgData name="Tasnim, Faria" userId="b81bbc35-201d-4d8f-9499-ecfe50349a85" providerId="ADAL" clId="{72708ABB-D9C6-4DA5-80F8-3BD9F7BCB3BF}" dt="2022-12-02T15:52:14.095" v="1984" actId="14100"/>
          <ac:spMkLst>
            <pc:docMk/>
            <pc:sldMk cId="1886407444" sldId="3837"/>
            <ac:spMk id="11" creationId="{E78514DD-3FC6-4AEF-9C9C-057CF64C8E2D}"/>
          </ac:spMkLst>
        </pc:spChg>
        <pc:spChg chg="del mod">
          <ac:chgData name="Tasnim, Faria" userId="b81bbc35-201d-4d8f-9499-ecfe50349a85" providerId="ADAL" clId="{72708ABB-D9C6-4DA5-80F8-3BD9F7BCB3BF}" dt="2022-12-02T14:38:11.443" v="432" actId="478"/>
          <ac:spMkLst>
            <pc:docMk/>
            <pc:sldMk cId="1886407444" sldId="3837"/>
            <ac:spMk id="12" creationId="{BB55F5DE-D801-496C-806A-73E6EF45CB06}"/>
          </ac:spMkLst>
        </pc:spChg>
        <pc:spChg chg="del mod">
          <ac:chgData name="Tasnim, Faria" userId="b81bbc35-201d-4d8f-9499-ecfe50349a85" providerId="ADAL" clId="{72708ABB-D9C6-4DA5-80F8-3BD9F7BCB3BF}" dt="2022-12-02T17:05:46.671" v="3952" actId="478"/>
          <ac:spMkLst>
            <pc:docMk/>
            <pc:sldMk cId="1886407444" sldId="3837"/>
            <ac:spMk id="13" creationId="{9B6754F1-BBB9-45C3-8F76-FA0E19B7463B}"/>
          </ac:spMkLst>
        </pc:spChg>
        <pc:spChg chg="del mod">
          <ac:chgData name="Tasnim, Faria" userId="b81bbc35-201d-4d8f-9499-ecfe50349a85" providerId="ADAL" clId="{72708ABB-D9C6-4DA5-80F8-3BD9F7BCB3BF}" dt="2022-12-02T14:38:32.419" v="437" actId="478"/>
          <ac:spMkLst>
            <pc:docMk/>
            <pc:sldMk cId="1886407444" sldId="3837"/>
            <ac:spMk id="14" creationId="{47FB0EFA-9228-4C2B-BC70-5B5C93771274}"/>
          </ac:spMkLst>
        </pc:spChg>
        <pc:picChg chg="del mod">
          <ac:chgData name="Tasnim, Faria" userId="b81bbc35-201d-4d8f-9499-ecfe50349a85" providerId="ADAL" clId="{72708ABB-D9C6-4DA5-80F8-3BD9F7BCB3BF}" dt="2022-12-02T14:44:51.165" v="520" actId="21"/>
          <ac:picMkLst>
            <pc:docMk/>
            <pc:sldMk cId="1886407444" sldId="3837"/>
            <ac:picMk id="2" creationId="{20FC1D10-BAF9-35EF-81D0-2C43F078E059}"/>
          </ac:picMkLst>
        </pc:picChg>
      </pc:sldChg>
      <pc:sldChg chg="addSp delSp modSp mod">
        <pc:chgData name="Tasnim, Faria" userId="b81bbc35-201d-4d8f-9499-ecfe50349a85" providerId="ADAL" clId="{72708ABB-D9C6-4DA5-80F8-3BD9F7BCB3BF}" dt="2022-12-02T17:07:59.656" v="3975" actId="20577"/>
        <pc:sldMkLst>
          <pc:docMk/>
          <pc:sldMk cId="2894704160" sldId="3838"/>
        </pc:sldMkLst>
        <pc:spChg chg="mod">
          <ac:chgData name="Tasnim, Faria" userId="b81bbc35-201d-4d8f-9499-ecfe50349a85" providerId="ADAL" clId="{72708ABB-D9C6-4DA5-80F8-3BD9F7BCB3BF}" dt="2022-12-02T15:40:43.544" v="1587" actId="26606"/>
          <ac:spMkLst>
            <pc:docMk/>
            <pc:sldMk cId="2894704160" sldId="3838"/>
            <ac:spMk id="2" creationId="{1D46624E-1256-4074-A302-8EFDA23D77BF}"/>
          </ac:spMkLst>
        </pc:spChg>
        <pc:spChg chg="add del">
          <ac:chgData name="Tasnim, Faria" userId="b81bbc35-201d-4d8f-9499-ecfe50349a85" providerId="ADAL" clId="{72708ABB-D9C6-4DA5-80F8-3BD9F7BCB3BF}" dt="2022-12-02T16:46:08.638" v="3214" actId="22"/>
          <ac:spMkLst>
            <pc:docMk/>
            <pc:sldMk cId="2894704160" sldId="3838"/>
            <ac:spMk id="6" creationId="{E1CB7D45-EF16-75D8-4662-B8B8B5EE0C0D}"/>
          </ac:spMkLst>
        </pc:spChg>
        <pc:spChg chg="mod">
          <ac:chgData name="Tasnim, Faria" userId="b81bbc35-201d-4d8f-9499-ecfe50349a85" providerId="ADAL" clId="{72708ABB-D9C6-4DA5-80F8-3BD9F7BCB3BF}" dt="2022-12-02T17:07:59.656" v="3975" actId="20577"/>
          <ac:spMkLst>
            <pc:docMk/>
            <pc:sldMk cId="2894704160" sldId="3838"/>
            <ac:spMk id="8" creationId="{35E5BEF1-2817-FA2A-A0F1-09B670C2CCB5}"/>
          </ac:spMkLst>
        </pc:spChg>
        <pc:spChg chg="add">
          <ac:chgData name="Tasnim, Faria" userId="b81bbc35-201d-4d8f-9499-ecfe50349a85" providerId="ADAL" clId="{72708ABB-D9C6-4DA5-80F8-3BD9F7BCB3BF}" dt="2022-12-02T15:40:43.544" v="1587" actId="26606"/>
          <ac:spMkLst>
            <pc:docMk/>
            <pc:sldMk cId="2894704160" sldId="3838"/>
            <ac:spMk id="15" creationId="{23DA7759-3209-4FE2-96D1-4EEDD81E9EA0}"/>
          </ac:spMkLst>
        </pc:spChg>
        <pc:spChg chg="add">
          <ac:chgData name="Tasnim, Faria" userId="b81bbc35-201d-4d8f-9499-ecfe50349a85" providerId="ADAL" clId="{72708ABB-D9C6-4DA5-80F8-3BD9F7BCB3BF}" dt="2022-12-02T15:40:43.544" v="1587" actId="26606"/>
          <ac:spMkLst>
            <pc:docMk/>
            <pc:sldMk cId="2894704160" sldId="3838"/>
            <ac:spMk id="16" creationId="{41460DAD-8769-4C9F-9C8C-BB0443909D76}"/>
          </ac:spMkLst>
        </pc:spChg>
        <pc:spChg chg="del">
          <ac:chgData name="Tasnim, Faria" userId="b81bbc35-201d-4d8f-9499-ecfe50349a85" providerId="ADAL" clId="{72708ABB-D9C6-4DA5-80F8-3BD9F7BCB3BF}" dt="2022-12-02T14:59:48.570" v="890" actId="478"/>
          <ac:spMkLst>
            <pc:docMk/>
            <pc:sldMk cId="2894704160" sldId="3838"/>
            <ac:spMk id="18" creationId="{93F1F6E8-FB29-489E-9497-38321677D832}"/>
          </ac:spMkLst>
        </pc:spChg>
        <pc:spChg chg="del">
          <ac:chgData name="Tasnim, Faria" userId="b81bbc35-201d-4d8f-9499-ecfe50349a85" providerId="ADAL" clId="{72708ABB-D9C6-4DA5-80F8-3BD9F7BCB3BF}" dt="2022-12-02T14:59:44.518" v="889" actId="478"/>
          <ac:spMkLst>
            <pc:docMk/>
            <pc:sldMk cId="2894704160" sldId="3838"/>
            <ac:spMk id="19" creationId="{A86EFF1E-AB9A-40FE-A0CF-794B56E5276A}"/>
          </ac:spMkLst>
        </pc:spChg>
        <pc:spChg chg="del mod">
          <ac:chgData name="Tasnim, Faria" userId="b81bbc35-201d-4d8f-9499-ecfe50349a85" providerId="ADAL" clId="{72708ABB-D9C6-4DA5-80F8-3BD9F7BCB3BF}" dt="2022-12-02T14:59:52.846" v="892" actId="478"/>
          <ac:spMkLst>
            <pc:docMk/>
            <pc:sldMk cId="2894704160" sldId="3838"/>
            <ac:spMk id="20" creationId="{013C53F7-A9FD-4503-9396-7A3FE9D0C699}"/>
          </ac:spMkLst>
        </pc:spChg>
        <pc:spChg chg="add">
          <ac:chgData name="Tasnim, Faria" userId="b81bbc35-201d-4d8f-9499-ecfe50349a85" providerId="ADAL" clId="{72708ABB-D9C6-4DA5-80F8-3BD9F7BCB3BF}" dt="2022-12-02T15:40:43.544" v="1587" actId="26606"/>
          <ac:spMkLst>
            <pc:docMk/>
            <pc:sldMk cId="2894704160" sldId="3838"/>
            <ac:spMk id="22" creationId="{53E60C6D-4E85-4E14-BCDF-BF15C241F7CA}"/>
          </ac:spMkLst>
        </pc:spChg>
        <pc:spChg chg="add">
          <ac:chgData name="Tasnim, Faria" userId="b81bbc35-201d-4d8f-9499-ecfe50349a85" providerId="ADAL" clId="{72708ABB-D9C6-4DA5-80F8-3BD9F7BCB3BF}" dt="2022-12-02T15:40:43.544" v="1587" actId="26606"/>
          <ac:spMkLst>
            <pc:docMk/>
            <pc:sldMk cId="2894704160" sldId="3838"/>
            <ac:spMk id="24" creationId="{7D42D292-4C48-479B-9E59-E29CD9871C0C}"/>
          </ac:spMkLst>
        </pc:spChg>
        <pc:spChg chg="add">
          <ac:chgData name="Tasnim, Faria" userId="b81bbc35-201d-4d8f-9499-ecfe50349a85" providerId="ADAL" clId="{72708ABB-D9C6-4DA5-80F8-3BD9F7BCB3BF}" dt="2022-12-02T15:40:43.544" v="1587" actId="26606"/>
          <ac:spMkLst>
            <pc:docMk/>
            <pc:sldMk cId="2894704160" sldId="3838"/>
            <ac:spMk id="26" creationId="{533DF362-939D-4EEE-8DC4-6B54607E5611}"/>
          </ac:spMkLst>
        </pc:spChg>
        <pc:picChg chg="add del mod">
          <ac:chgData name="Tasnim, Faria" userId="b81bbc35-201d-4d8f-9499-ecfe50349a85" providerId="ADAL" clId="{72708ABB-D9C6-4DA5-80F8-3BD9F7BCB3BF}" dt="2022-12-02T16:01:18.627" v="2148" actId="21"/>
          <ac:picMkLst>
            <pc:docMk/>
            <pc:sldMk cId="2894704160" sldId="3838"/>
            <ac:picMk id="4" creationId="{6009CC42-D445-A3FC-DC89-285AADC1B69E}"/>
          </ac:picMkLst>
        </pc:picChg>
        <pc:picChg chg="mod ord">
          <ac:chgData name="Tasnim, Faria" userId="b81bbc35-201d-4d8f-9499-ecfe50349a85" providerId="ADAL" clId="{72708ABB-D9C6-4DA5-80F8-3BD9F7BCB3BF}" dt="2022-12-02T16:46:54.691" v="3219" actId="1076"/>
          <ac:picMkLst>
            <pc:docMk/>
            <pc:sldMk cId="2894704160" sldId="3838"/>
            <ac:picMk id="13" creationId="{EF9BF31A-6C34-FB16-7AC9-1F86A74E0A09}"/>
          </ac:picMkLst>
        </pc:picChg>
      </pc:sldChg>
      <pc:sldChg chg="delSp modSp mod">
        <pc:chgData name="Tasnim, Faria" userId="b81bbc35-201d-4d8f-9499-ecfe50349a85" providerId="ADAL" clId="{72708ABB-D9C6-4DA5-80F8-3BD9F7BCB3BF}" dt="2022-12-02T16:57:50.539" v="3773" actId="20577"/>
        <pc:sldMkLst>
          <pc:docMk/>
          <pc:sldMk cId="3066423709" sldId="3839"/>
        </pc:sldMkLst>
        <pc:spChg chg="mod">
          <ac:chgData name="Tasnim, Faria" userId="b81bbc35-201d-4d8f-9499-ecfe50349a85" providerId="ADAL" clId="{72708ABB-D9C6-4DA5-80F8-3BD9F7BCB3BF}" dt="2022-12-02T14:03:01.149" v="173" actId="2711"/>
          <ac:spMkLst>
            <pc:docMk/>
            <pc:sldMk cId="3066423709" sldId="3839"/>
            <ac:spMk id="2" creationId="{BBA1F4E6-C9CC-4E19-A84B-2429723A8B7F}"/>
          </ac:spMkLst>
        </pc:spChg>
        <pc:spChg chg="del mod">
          <ac:chgData name="Tasnim, Faria" userId="b81bbc35-201d-4d8f-9499-ecfe50349a85" providerId="ADAL" clId="{72708ABB-D9C6-4DA5-80F8-3BD9F7BCB3BF}" dt="2022-12-02T14:57:41.787" v="879" actId="478"/>
          <ac:spMkLst>
            <pc:docMk/>
            <pc:sldMk cId="3066423709" sldId="3839"/>
            <ac:spMk id="6" creationId="{0156027A-5B43-42EA-9BA3-DDBEA3F53982}"/>
          </ac:spMkLst>
        </pc:spChg>
        <pc:spChg chg="mod">
          <ac:chgData name="Tasnim, Faria" userId="b81bbc35-201d-4d8f-9499-ecfe50349a85" providerId="ADAL" clId="{72708ABB-D9C6-4DA5-80F8-3BD9F7BCB3BF}" dt="2022-12-02T14:03:29.144" v="175" actId="2711"/>
          <ac:spMkLst>
            <pc:docMk/>
            <pc:sldMk cId="3066423709" sldId="3839"/>
            <ac:spMk id="7" creationId="{42239798-F957-41C4-9B0E-50B70EA82245}"/>
          </ac:spMkLst>
        </pc:spChg>
        <pc:spChg chg="mod">
          <ac:chgData name="Tasnim, Faria" userId="b81bbc35-201d-4d8f-9499-ecfe50349a85" providerId="ADAL" clId="{72708ABB-D9C6-4DA5-80F8-3BD9F7BCB3BF}" dt="2022-12-02T14:03:49.628" v="178" actId="2711"/>
          <ac:spMkLst>
            <pc:docMk/>
            <pc:sldMk cId="3066423709" sldId="3839"/>
            <ac:spMk id="8" creationId="{75CF11B4-A914-436F-A474-8D8833ABDE6C}"/>
          </ac:spMkLst>
        </pc:spChg>
        <pc:spChg chg="mod">
          <ac:chgData name="Tasnim, Faria" userId="b81bbc35-201d-4d8f-9499-ecfe50349a85" providerId="ADAL" clId="{72708ABB-D9C6-4DA5-80F8-3BD9F7BCB3BF}" dt="2022-12-02T15:19:06.655" v="1255" actId="20577"/>
          <ac:spMkLst>
            <pc:docMk/>
            <pc:sldMk cId="3066423709" sldId="3839"/>
            <ac:spMk id="10" creationId="{3B48A205-CFF5-4465-B85E-567FE79552E0}"/>
          </ac:spMkLst>
        </pc:spChg>
        <pc:spChg chg="mod">
          <ac:chgData name="Tasnim, Faria" userId="b81bbc35-201d-4d8f-9499-ecfe50349a85" providerId="ADAL" clId="{72708ABB-D9C6-4DA5-80F8-3BD9F7BCB3BF}" dt="2022-12-02T14:04:08.288" v="180" actId="2711"/>
          <ac:spMkLst>
            <pc:docMk/>
            <pc:sldMk cId="3066423709" sldId="3839"/>
            <ac:spMk id="29" creationId="{DA71A5EF-187E-4EA0-A421-D78AD9667AFA}"/>
          </ac:spMkLst>
        </pc:spChg>
        <pc:spChg chg="mod">
          <ac:chgData name="Tasnim, Faria" userId="b81bbc35-201d-4d8f-9499-ecfe50349a85" providerId="ADAL" clId="{72708ABB-D9C6-4DA5-80F8-3BD9F7BCB3BF}" dt="2022-12-02T14:04:15.518" v="182" actId="2711"/>
          <ac:spMkLst>
            <pc:docMk/>
            <pc:sldMk cId="3066423709" sldId="3839"/>
            <ac:spMk id="30" creationId="{052CEF05-7836-4A7A-BB9B-BCDC6A2E5FC1}"/>
          </ac:spMkLst>
        </pc:spChg>
        <pc:spChg chg="mod">
          <ac:chgData name="Tasnim, Faria" userId="b81bbc35-201d-4d8f-9499-ecfe50349a85" providerId="ADAL" clId="{72708ABB-D9C6-4DA5-80F8-3BD9F7BCB3BF}" dt="2022-12-02T16:57:50.539" v="3773" actId="20577"/>
          <ac:spMkLst>
            <pc:docMk/>
            <pc:sldMk cId="3066423709" sldId="3839"/>
            <ac:spMk id="31" creationId="{327F6B31-9F07-46CF-8906-7088B0CA1F74}"/>
          </ac:spMkLst>
        </pc:spChg>
        <pc:cxnChg chg="mod">
          <ac:chgData name="Tasnim, Faria" userId="b81bbc35-201d-4d8f-9499-ecfe50349a85" providerId="ADAL" clId="{72708ABB-D9C6-4DA5-80F8-3BD9F7BCB3BF}" dt="2022-12-02T14:03:05.314" v="174" actId="1076"/>
          <ac:cxnSpMkLst>
            <pc:docMk/>
            <pc:sldMk cId="3066423709" sldId="3839"/>
            <ac:cxnSpMk id="41" creationId="{510EFE1D-B71F-4A5D-8153-A9FAA11828E4}"/>
          </ac:cxnSpMkLst>
        </pc:cxnChg>
      </pc:sldChg>
      <pc:sldChg chg="modSp mod">
        <pc:chgData name="Tasnim, Faria" userId="b81bbc35-201d-4d8f-9499-ecfe50349a85" providerId="ADAL" clId="{72708ABB-D9C6-4DA5-80F8-3BD9F7BCB3BF}" dt="2022-12-02T17:04:35.902" v="3944" actId="1076"/>
        <pc:sldMkLst>
          <pc:docMk/>
          <pc:sldMk cId="1918106968" sldId="3840"/>
        </pc:sldMkLst>
        <pc:spChg chg="mod">
          <ac:chgData name="Tasnim, Faria" userId="b81bbc35-201d-4d8f-9499-ecfe50349a85" providerId="ADAL" clId="{72708ABB-D9C6-4DA5-80F8-3BD9F7BCB3BF}" dt="2022-12-02T17:04:35.902" v="3944" actId="1076"/>
          <ac:spMkLst>
            <pc:docMk/>
            <pc:sldMk cId="1918106968" sldId="3840"/>
            <ac:spMk id="5" creationId="{96887A99-942E-442B-9721-FF3E5683EEC8}"/>
          </ac:spMkLst>
        </pc:spChg>
        <pc:spChg chg="mod">
          <ac:chgData name="Tasnim, Faria" userId="b81bbc35-201d-4d8f-9499-ecfe50349a85" providerId="ADAL" clId="{72708ABB-D9C6-4DA5-80F8-3BD9F7BCB3BF}" dt="2022-12-02T16:10:47.787" v="2379" actId="20577"/>
          <ac:spMkLst>
            <pc:docMk/>
            <pc:sldMk cId="1918106968" sldId="3840"/>
            <ac:spMk id="8" creationId="{6AF18A24-A1D8-4A7D-8B3D-2D0A6B923B54}"/>
          </ac:spMkLst>
        </pc:spChg>
      </pc:sldChg>
      <pc:sldChg chg="delSp modSp mod">
        <pc:chgData name="Tasnim, Faria" userId="b81bbc35-201d-4d8f-9499-ecfe50349a85" providerId="ADAL" clId="{72708ABB-D9C6-4DA5-80F8-3BD9F7BCB3BF}" dt="2022-12-02T14:57:49.040" v="881" actId="478"/>
        <pc:sldMkLst>
          <pc:docMk/>
          <pc:sldMk cId="2879477611" sldId="3841"/>
        </pc:sldMkLst>
        <pc:spChg chg="del mod">
          <ac:chgData name="Tasnim, Faria" userId="b81bbc35-201d-4d8f-9499-ecfe50349a85" providerId="ADAL" clId="{72708ABB-D9C6-4DA5-80F8-3BD9F7BCB3BF}" dt="2022-12-02T14:57:49.040" v="881" actId="478"/>
          <ac:spMkLst>
            <pc:docMk/>
            <pc:sldMk cId="2879477611" sldId="3841"/>
            <ac:spMk id="4" creationId="{EA43C192-1D96-4521-949E-1294D8297F82}"/>
          </ac:spMkLst>
        </pc:spChg>
        <pc:spChg chg="mod">
          <ac:chgData name="Tasnim, Faria" userId="b81bbc35-201d-4d8f-9499-ecfe50349a85" providerId="ADAL" clId="{72708ABB-D9C6-4DA5-80F8-3BD9F7BCB3BF}" dt="2022-12-02T14:08:37.234" v="209" actId="122"/>
          <ac:spMkLst>
            <pc:docMk/>
            <pc:sldMk cId="2879477611" sldId="3841"/>
            <ac:spMk id="6" creationId="{0A9C2020-AACD-4804-8E69-29C87B16DD27}"/>
          </ac:spMkLst>
        </pc:spChg>
        <pc:spChg chg="mod">
          <ac:chgData name="Tasnim, Faria" userId="b81bbc35-201d-4d8f-9499-ecfe50349a85" providerId="ADAL" clId="{72708ABB-D9C6-4DA5-80F8-3BD9F7BCB3BF}" dt="2022-12-02T14:07:58.063" v="205" actId="14100"/>
          <ac:spMkLst>
            <pc:docMk/>
            <pc:sldMk cId="2879477611" sldId="3841"/>
            <ac:spMk id="9" creationId="{0F8BEC33-92B6-4238-9CDC-4CCA64449A93}"/>
          </ac:spMkLst>
        </pc:spChg>
        <pc:spChg chg="mod">
          <ac:chgData name="Tasnim, Faria" userId="b81bbc35-201d-4d8f-9499-ecfe50349a85" providerId="ADAL" clId="{72708ABB-D9C6-4DA5-80F8-3BD9F7BCB3BF}" dt="2022-12-02T14:08:16.238" v="207" actId="255"/>
          <ac:spMkLst>
            <pc:docMk/>
            <pc:sldMk cId="2879477611" sldId="3841"/>
            <ac:spMk id="10" creationId="{01206A21-00A6-44EA-8AE3-AD108CED0164}"/>
          </ac:spMkLst>
        </pc:spChg>
      </pc:sldChg>
      <pc:sldChg chg="modSp mod">
        <pc:chgData name="Tasnim, Faria" userId="b81bbc35-201d-4d8f-9499-ecfe50349a85" providerId="ADAL" clId="{72708ABB-D9C6-4DA5-80F8-3BD9F7BCB3BF}" dt="2022-12-02T14:21:12.496" v="302" actId="14100"/>
        <pc:sldMkLst>
          <pc:docMk/>
          <pc:sldMk cId="3829901701" sldId="3842"/>
        </pc:sldMkLst>
        <pc:spChg chg="mod">
          <ac:chgData name="Tasnim, Faria" userId="b81bbc35-201d-4d8f-9499-ecfe50349a85" providerId="ADAL" clId="{72708ABB-D9C6-4DA5-80F8-3BD9F7BCB3BF}" dt="2022-12-02T14:21:00.443" v="298" actId="1076"/>
          <ac:spMkLst>
            <pc:docMk/>
            <pc:sldMk cId="3829901701" sldId="3842"/>
            <ac:spMk id="6" creationId="{2F9A3977-09C0-4BC7-AABE-B3E1575A38E0}"/>
          </ac:spMkLst>
        </pc:spChg>
        <pc:spChg chg="mod">
          <ac:chgData name="Tasnim, Faria" userId="b81bbc35-201d-4d8f-9499-ecfe50349a85" providerId="ADAL" clId="{72708ABB-D9C6-4DA5-80F8-3BD9F7BCB3BF}" dt="2022-12-02T14:18:25.836" v="286" actId="20577"/>
          <ac:spMkLst>
            <pc:docMk/>
            <pc:sldMk cId="3829901701" sldId="3842"/>
            <ac:spMk id="11" creationId="{7DCA1449-7BC2-4465-95D8-5A04122BCC19}"/>
          </ac:spMkLst>
        </pc:spChg>
        <pc:spChg chg="mod">
          <ac:chgData name="Tasnim, Faria" userId="b81bbc35-201d-4d8f-9499-ecfe50349a85" providerId="ADAL" clId="{72708ABB-D9C6-4DA5-80F8-3BD9F7BCB3BF}" dt="2022-12-02T14:20:46.155" v="296" actId="123"/>
          <ac:spMkLst>
            <pc:docMk/>
            <pc:sldMk cId="3829901701" sldId="3842"/>
            <ac:spMk id="12" creationId="{2B8EE2EB-FFB4-499F-A89E-BF3E04A2DC67}"/>
          </ac:spMkLst>
        </pc:spChg>
        <pc:picChg chg="mod">
          <ac:chgData name="Tasnim, Faria" userId="b81bbc35-201d-4d8f-9499-ecfe50349a85" providerId="ADAL" clId="{72708ABB-D9C6-4DA5-80F8-3BD9F7BCB3BF}" dt="2022-12-02T14:21:12.496" v="302" actId="14100"/>
          <ac:picMkLst>
            <pc:docMk/>
            <pc:sldMk cId="3829901701" sldId="3842"/>
            <ac:picMk id="8" creationId="{9C90620E-9DF2-4D1A-B282-9B951B8F86C4}"/>
          </ac:picMkLst>
        </pc:picChg>
        <pc:picChg chg="mod">
          <ac:chgData name="Tasnim, Faria" userId="b81bbc35-201d-4d8f-9499-ecfe50349a85" providerId="ADAL" clId="{72708ABB-D9C6-4DA5-80F8-3BD9F7BCB3BF}" dt="2022-12-02T14:20:31.952" v="293" actId="14100"/>
          <ac:picMkLst>
            <pc:docMk/>
            <pc:sldMk cId="3829901701" sldId="3842"/>
            <ac:picMk id="10" creationId="{94792068-6C64-4023-A1F3-4FC4F8159C6D}"/>
          </ac:picMkLst>
        </pc:picChg>
      </pc:sldChg>
      <pc:sldChg chg="delSp modSp mod">
        <pc:chgData name="Tasnim, Faria" userId="b81bbc35-201d-4d8f-9499-ecfe50349a85" providerId="ADAL" clId="{72708ABB-D9C6-4DA5-80F8-3BD9F7BCB3BF}" dt="2022-12-02T16:26:36.145" v="2745" actId="20577"/>
        <pc:sldMkLst>
          <pc:docMk/>
          <pc:sldMk cId="3543087794" sldId="3843"/>
        </pc:sldMkLst>
        <pc:spChg chg="del mod">
          <ac:chgData name="Tasnim, Faria" userId="b81bbc35-201d-4d8f-9499-ecfe50349a85" providerId="ADAL" clId="{72708ABB-D9C6-4DA5-80F8-3BD9F7BCB3BF}" dt="2022-12-02T14:59:15.215" v="886" actId="478"/>
          <ac:spMkLst>
            <pc:docMk/>
            <pc:sldMk cId="3543087794" sldId="3843"/>
            <ac:spMk id="4" creationId="{750672FC-01ED-4340-86B7-0699FCE49CFC}"/>
          </ac:spMkLst>
        </pc:spChg>
        <pc:spChg chg="mod">
          <ac:chgData name="Tasnim, Faria" userId="b81bbc35-201d-4d8f-9499-ecfe50349a85" providerId="ADAL" clId="{72708ABB-D9C6-4DA5-80F8-3BD9F7BCB3BF}" dt="2022-12-02T15:51:53.492" v="1971" actId="20577"/>
          <ac:spMkLst>
            <pc:docMk/>
            <pc:sldMk cId="3543087794" sldId="3843"/>
            <ac:spMk id="8" creationId="{67EF5788-A370-49C3-9ADE-4299D547C1C7}"/>
          </ac:spMkLst>
        </pc:spChg>
        <pc:spChg chg="mod">
          <ac:chgData name="Tasnim, Faria" userId="b81bbc35-201d-4d8f-9499-ecfe50349a85" providerId="ADAL" clId="{72708ABB-D9C6-4DA5-80F8-3BD9F7BCB3BF}" dt="2022-12-02T16:26:36.145" v="2745" actId="20577"/>
          <ac:spMkLst>
            <pc:docMk/>
            <pc:sldMk cId="3543087794" sldId="3843"/>
            <ac:spMk id="9" creationId="{EDD08614-2C57-4B2D-A61C-2AB6AC696863}"/>
          </ac:spMkLst>
        </pc:spChg>
      </pc:sldChg>
      <pc:sldChg chg="addSp delSp modSp new mod">
        <pc:chgData name="Tasnim, Faria" userId="b81bbc35-201d-4d8f-9499-ecfe50349a85" providerId="ADAL" clId="{72708ABB-D9C6-4DA5-80F8-3BD9F7BCB3BF}" dt="2022-12-02T17:07:47.429" v="3974" actId="115"/>
        <pc:sldMkLst>
          <pc:docMk/>
          <pc:sldMk cId="609461268" sldId="3844"/>
        </pc:sldMkLst>
        <pc:spChg chg="del mod">
          <ac:chgData name="Tasnim, Faria" userId="b81bbc35-201d-4d8f-9499-ecfe50349a85" providerId="ADAL" clId="{72708ABB-D9C6-4DA5-80F8-3BD9F7BCB3BF}" dt="2022-12-02T14:56:20.176" v="815" actId="478"/>
          <ac:spMkLst>
            <pc:docMk/>
            <pc:sldMk cId="609461268" sldId="3844"/>
            <ac:spMk id="2" creationId="{C808EFB2-D42D-CC4A-711D-475D43ACF6E1}"/>
          </ac:spMkLst>
        </pc:spChg>
        <pc:spChg chg="del mod">
          <ac:chgData name="Tasnim, Faria" userId="b81bbc35-201d-4d8f-9499-ecfe50349a85" providerId="ADAL" clId="{72708ABB-D9C6-4DA5-80F8-3BD9F7BCB3BF}" dt="2022-12-02T14:59:37.234" v="888" actId="478"/>
          <ac:spMkLst>
            <pc:docMk/>
            <pc:sldMk cId="609461268" sldId="3844"/>
            <ac:spMk id="3" creationId="{C6F7F86D-EA51-14E0-AA2E-EF22A2271800}"/>
          </ac:spMkLst>
        </pc:spChg>
        <pc:spChg chg="del mod">
          <ac:chgData name="Tasnim, Faria" userId="b81bbc35-201d-4d8f-9499-ecfe50349a85" providerId="ADAL" clId="{72708ABB-D9C6-4DA5-80F8-3BD9F7BCB3BF}" dt="2022-12-02T14:56:26.737" v="818" actId="478"/>
          <ac:spMkLst>
            <pc:docMk/>
            <pc:sldMk cId="609461268" sldId="3844"/>
            <ac:spMk id="4" creationId="{09181D1D-2719-2332-26F7-151382BB0997}"/>
          </ac:spMkLst>
        </pc:spChg>
        <pc:spChg chg="mod">
          <ac:chgData name="Tasnim, Faria" userId="b81bbc35-201d-4d8f-9499-ecfe50349a85" providerId="ADAL" clId="{72708ABB-D9C6-4DA5-80F8-3BD9F7BCB3BF}" dt="2022-12-02T15:57:13.649" v="2113" actId="1076"/>
          <ac:spMkLst>
            <pc:docMk/>
            <pc:sldMk cId="609461268" sldId="3844"/>
            <ac:spMk id="5" creationId="{8063F114-427D-4676-8007-D35451033C8B}"/>
          </ac:spMkLst>
        </pc:spChg>
        <pc:spChg chg="add mod">
          <ac:chgData name="Tasnim, Faria" userId="b81bbc35-201d-4d8f-9499-ecfe50349a85" providerId="ADAL" clId="{72708ABB-D9C6-4DA5-80F8-3BD9F7BCB3BF}" dt="2022-12-02T17:07:47.429" v="3974" actId="115"/>
          <ac:spMkLst>
            <pc:docMk/>
            <pc:sldMk cId="609461268" sldId="3844"/>
            <ac:spMk id="7" creationId="{78F382EC-FC3E-FDCF-4C64-7C2B1E7BF030}"/>
          </ac:spMkLst>
        </pc:spChg>
        <pc:picChg chg="add mod">
          <ac:chgData name="Tasnim, Faria" userId="b81bbc35-201d-4d8f-9499-ecfe50349a85" providerId="ADAL" clId="{72708ABB-D9C6-4DA5-80F8-3BD9F7BCB3BF}" dt="2022-12-02T14:56:04.659" v="787" actId="14100"/>
          <ac:picMkLst>
            <pc:docMk/>
            <pc:sldMk cId="609461268" sldId="3844"/>
            <ac:picMk id="6" creationId="{D1E93555-0456-1CA5-E7D8-0D615DF94997}"/>
          </ac:picMkLst>
        </pc:picChg>
      </pc:sldChg>
      <pc:sldChg chg="modSp new del mod">
        <pc:chgData name="Tasnim, Faria" userId="b81bbc35-201d-4d8f-9499-ecfe50349a85" providerId="ADAL" clId="{72708ABB-D9C6-4DA5-80F8-3BD9F7BCB3BF}" dt="2022-12-02T16:05:56.781" v="2194" actId="47"/>
        <pc:sldMkLst>
          <pc:docMk/>
          <pc:sldMk cId="793056411" sldId="3845"/>
        </pc:sldMkLst>
        <pc:spChg chg="mod">
          <ac:chgData name="Tasnim, Faria" userId="b81bbc35-201d-4d8f-9499-ecfe50349a85" providerId="ADAL" clId="{72708ABB-D9C6-4DA5-80F8-3BD9F7BCB3BF}" dt="2022-12-02T16:05:54.252" v="2193" actId="21"/>
          <ac:spMkLst>
            <pc:docMk/>
            <pc:sldMk cId="793056411" sldId="3845"/>
            <ac:spMk id="5" creationId="{C0081E91-576F-52DA-76DF-138F10C39F84}"/>
          </ac:spMkLst>
        </pc:spChg>
      </pc:sldChg>
      <pc:sldChg chg="addSp delSp modSp new mod ord">
        <pc:chgData name="Tasnim, Faria" userId="b81bbc35-201d-4d8f-9499-ecfe50349a85" providerId="ADAL" clId="{72708ABB-D9C6-4DA5-80F8-3BD9F7BCB3BF}" dt="2022-12-02T17:09:25.983" v="3983" actId="478"/>
        <pc:sldMkLst>
          <pc:docMk/>
          <pc:sldMk cId="1239578147" sldId="3845"/>
        </pc:sldMkLst>
        <pc:spChg chg="del mod">
          <ac:chgData name="Tasnim, Faria" userId="b81bbc35-201d-4d8f-9499-ecfe50349a85" providerId="ADAL" clId="{72708ABB-D9C6-4DA5-80F8-3BD9F7BCB3BF}" dt="2022-12-02T17:09:17.610" v="3980" actId="478"/>
          <ac:spMkLst>
            <pc:docMk/>
            <pc:sldMk cId="1239578147" sldId="3845"/>
            <ac:spMk id="2" creationId="{BCD6839C-E303-6179-DAE7-8C6328D81445}"/>
          </ac:spMkLst>
        </pc:spChg>
        <pc:spChg chg="del">
          <ac:chgData name="Tasnim, Faria" userId="b81bbc35-201d-4d8f-9499-ecfe50349a85" providerId="ADAL" clId="{72708ABB-D9C6-4DA5-80F8-3BD9F7BCB3BF}" dt="2022-12-02T17:09:21.289" v="3981" actId="478"/>
          <ac:spMkLst>
            <pc:docMk/>
            <pc:sldMk cId="1239578147" sldId="3845"/>
            <ac:spMk id="3" creationId="{28A68D8D-5A99-55DB-2DF1-9C3E00A1C749}"/>
          </ac:spMkLst>
        </pc:spChg>
        <pc:spChg chg="del mod">
          <ac:chgData name="Tasnim, Faria" userId="b81bbc35-201d-4d8f-9499-ecfe50349a85" providerId="ADAL" clId="{72708ABB-D9C6-4DA5-80F8-3BD9F7BCB3BF}" dt="2022-12-02T17:09:25.983" v="3983" actId="478"/>
          <ac:spMkLst>
            <pc:docMk/>
            <pc:sldMk cId="1239578147" sldId="3845"/>
            <ac:spMk id="4" creationId="{6CC558AB-E429-7D41-D538-C40F787353F4}"/>
          </ac:spMkLst>
        </pc:spChg>
        <pc:spChg chg="mod">
          <ac:chgData name="Tasnim, Faria" userId="b81bbc35-201d-4d8f-9499-ecfe50349a85" providerId="ADAL" clId="{72708ABB-D9C6-4DA5-80F8-3BD9F7BCB3BF}" dt="2022-12-02T16:43:10.824" v="3201" actId="113"/>
          <ac:spMkLst>
            <pc:docMk/>
            <pc:sldMk cId="1239578147" sldId="3845"/>
            <ac:spMk id="5" creationId="{8CCBF004-520D-CAEC-D0B3-A6001CD3AD72}"/>
          </ac:spMkLst>
        </pc:spChg>
        <pc:spChg chg="add mod">
          <ac:chgData name="Tasnim, Faria" userId="b81bbc35-201d-4d8f-9499-ecfe50349a85" providerId="ADAL" clId="{72708ABB-D9C6-4DA5-80F8-3BD9F7BCB3BF}" dt="2022-12-02T17:07:28.025" v="3971" actId="113"/>
          <ac:spMkLst>
            <pc:docMk/>
            <pc:sldMk cId="1239578147" sldId="3845"/>
            <ac:spMk id="12" creationId="{814A8885-BA04-1699-5904-A51F5F663307}"/>
          </ac:spMkLst>
        </pc:spChg>
        <pc:picChg chg="add del mod">
          <ac:chgData name="Tasnim, Faria" userId="b81bbc35-201d-4d8f-9499-ecfe50349a85" providerId="ADAL" clId="{72708ABB-D9C6-4DA5-80F8-3BD9F7BCB3BF}" dt="2022-12-02T16:38:10.321" v="3079" actId="478"/>
          <ac:picMkLst>
            <pc:docMk/>
            <pc:sldMk cId="1239578147" sldId="3845"/>
            <ac:picMk id="7" creationId="{98075827-430F-5BE0-0A92-E62990E005B8}"/>
          </ac:picMkLst>
        </pc:picChg>
        <pc:picChg chg="add del mod">
          <ac:chgData name="Tasnim, Faria" userId="b81bbc35-201d-4d8f-9499-ecfe50349a85" providerId="ADAL" clId="{72708ABB-D9C6-4DA5-80F8-3BD9F7BCB3BF}" dt="2022-12-02T16:38:12.514" v="3080" actId="478"/>
          <ac:picMkLst>
            <pc:docMk/>
            <pc:sldMk cId="1239578147" sldId="3845"/>
            <ac:picMk id="9" creationId="{02D0ED74-B926-D58D-645C-8AA153BCF315}"/>
          </ac:picMkLst>
        </pc:picChg>
        <pc:picChg chg="add del mod">
          <ac:chgData name="Tasnim, Faria" userId="b81bbc35-201d-4d8f-9499-ecfe50349a85" providerId="ADAL" clId="{72708ABB-D9C6-4DA5-80F8-3BD9F7BCB3BF}" dt="2022-12-02T16:38:08.941" v="3078" actId="478"/>
          <ac:picMkLst>
            <pc:docMk/>
            <pc:sldMk cId="1239578147" sldId="3845"/>
            <ac:picMk id="11" creationId="{24C82988-8263-D18C-A11B-25645FBA63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9C245-B1D1-4833-AD72-AC76F74ABA4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0BD0376-12E8-4F14-B723-2505DBBFB7F9}">
      <dgm:prSet custT="1"/>
      <dgm:spPr/>
      <dgm:t>
        <a:bodyPr/>
        <a:lstStyle/>
        <a:p>
          <a:r>
            <a:rPr lang="en-US" sz="2000" b="1" dirty="0">
              <a:latin typeface="Calibri" panose="020F0502020204030204" pitchFamily="34" charset="0"/>
              <a:cs typeface="Calibri" panose="020F0502020204030204" pitchFamily="34" charset="0"/>
            </a:rPr>
            <a:t>Removing the missing values from the dataset:</a:t>
          </a:r>
        </a:p>
        <a:p>
          <a:r>
            <a:rPr lang="en-US" sz="2000" dirty="0">
              <a:latin typeface="Calibri" panose="020F0502020204030204" pitchFamily="34" charset="0"/>
              <a:cs typeface="Calibri" panose="020F0502020204030204" pitchFamily="34" charset="0"/>
            </a:rPr>
            <a:t>Removed  unwanted  data such as ‘no genres listed’ , 'No overview found.’ and 'No movie overview available.’ from these files.</a:t>
          </a:r>
        </a:p>
      </dgm:t>
    </dgm:pt>
    <dgm:pt modelId="{8C0A5F99-8D27-439F-BF9E-2E94EA7BB0B7}" type="parTrans" cxnId="{E0F73D67-B8A8-4001-A579-915E08835305}">
      <dgm:prSet/>
      <dgm:spPr/>
      <dgm:t>
        <a:bodyPr/>
        <a:lstStyle/>
        <a:p>
          <a:endParaRPr lang="en-US"/>
        </a:p>
      </dgm:t>
    </dgm:pt>
    <dgm:pt modelId="{D7BBFA9C-7657-476E-8E79-BB27F17A0063}" type="sibTrans" cxnId="{E0F73D67-B8A8-4001-A579-915E08835305}">
      <dgm:prSet/>
      <dgm:spPr/>
      <dgm:t>
        <a:bodyPr/>
        <a:lstStyle/>
        <a:p>
          <a:endParaRPr lang="en-US"/>
        </a:p>
      </dgm:t>
    </dgm:pt>
    <dgm:pt modelId="{8CABB139-31F8-4F6D-A5D3-5B1644FBA548}">
      <dgm:prSet custT="1"/>
      <dgm:spPr/>
      <dgm:t>
        <a:bodyPr/>
        <a:lstStyle/>
        <a:p>
          <a:r>
            <a:rPr lang="en-US" sz="2000" b="1" dirty="0">
              <a:latin typeface="Calibri" panose="020F0502020204030204" pitchFamily="34" charset="0"/>
              <a:cs typeface="Calibri" panose="020F0502020204030204" pitchFamily="34" charset="0"/>
            </a:rPr>
            <a:t>Removing the unwanted characters  from the dataset:</a:t>
          </a:r>
        </a:p>
        <a:p>
          <a:r>
            <a:rPr lang="en-US" sz="2000" b="0" dirty="0">
              <a:latin typeface="Calibri" panose="020F0502020204030204" pitchFamily="34" charset="0"/>
              <a:cs typeface="Calibri" panose="020F0502020204030204" pitchFamily="34" charset="0"/>
            </a:rPr>
            <a:t>Removed unwanted characters, white-spaces  and symbols such as “\xe2\x80\x93”,  /s from the story column.</a:t>
          </a:r>
        </a:p>
      </dgm:t>
    </dgm:pt>
    <dgm:pt modelId="{F0FE1761-8B98-4519-8CD9-E6297A3A1F61}" type="parTrans" cxnId="{AA6702D1-1E5E-4FB7-8B31-903474A0A3B9}">
      <dgm:prSet/>
      <dgm:spPr/>
      <dgm:t>
        <a:bodyPr/>
        <a:lstStyle/>
        <a:p>
          <a:endParaRPr lang="en-US"/>
        </a:p>
      </dgm:t>
    </dgm:pt>
    <dgm:pt modelId="{85D496A9-4270-4B13-8333-7BFE3BDF66FB}" type="sibTrans" cxnId="{AA6702D1-1E5E-4FB7-8B31-903474A0A3B9}">
      <dgm:prSet/>
      <dgm:spPr/>
      <dgm:t>
        <a:bodyPr/>
        <a:lstStyle/>
        <a:p>
          <a:endParaRPr lang="en-US"/>
        </a:p>
      </dgm:t>
    </dgm:pt>
    <dgm:pt modelId="{E2A88442-5427-4ED5-A62E-71CC4AB686D3}">
      <dgm:prSet custT="1"/>
      <dgm:spPr/>
      <dgm:t>
        <a:bodyPr/>
        <a:lstStyle/>
        <a:p>
          <a:r>
            <a:rPr lang="en-US" sz="2000" b="1" dirty="0">
              <a:latin typeface="Calibri" panose="020F0502020204030204" pitchFamily="34" charset="0"/>
              <a:cs typeface="Calibri" panose="020F0502020204030204" pitchFamily="34" charset="0"/>
            </a:rPr>
            <a:t>Added new categorical column “</a:t>
          </a:r>
          <a:r>
            <a:rPr lang="en-US" sz="2000" b="1" dirty="0" err="1">
              <a:latin typeface="Calibri" panose="020F0502020204030204" pitchFamily="34" charset="0"/>
              <a:cs typeface="Calibri" panose="020F0502020204030204" pitchFamily="34" charset="0"/>
            </a:rPr>
            <a:t>DramaGenre</a:t>
          </a:r>
          <a:r>
            <a:rPr lang="en-US" sz="2000" b="1" dirty="0">
              <a:latin typeface="Calibri" panose="020F0502020204030204" pitchFamily="34" charset="0"/>
              <a:cs typeface="Calibri" panose="020F0502020204030204" pitchFamily="34" charset="0"/>
            </a:rPr>
            <a:t>” :</a:t>
          </a:r>
        </a:p>
        <a:p>
          <a:r>
            <a:rPr lang="en-US" sz="2000" b="0" dirty="0">
              <a:latin typeface="Calibri" panose="020F0502020204030204" pitchFamily="34" charset="0"/>
              <a:cs typeface="Calibri" panose="020F0502020204030204" pitchFamily="34" charset="0"/>
            </a:rPr>
            <a:t>Created a new </a:t>
          </a:r>
          <a:r>
            <a:rPr lang="en-US" sz="2000" b="0" dirty="0" err="1">
              <a:latin typeface="Calibri" panose="020F0502020204030204" pitchFamily="34" charset="0"/>
              <a:cs typeface="Calibri" panose="020F0502020204030204" pitchFamily="34" charset="0"/>
            </a:rPr>
            <a:t>dataframe</a:t>
          </a:r>
          <a:r>
            <a:rPr lang="en-US" sz="2000" b="0" dirty="0">
              <a:latin typeface="Calibri" panose="020F0502020204030204" pitchFamily="34" charset="0"/>
              <a:cs typeface="Calibri" panose="020F0502020204030204" pitchFamily="34" charset="0"/>
            </a:rPr>
            <a:t> “</a:t>
          </a:r>
          <a:r>
            <a:rPr lang="en-US" sz="2000" b="0" dirty="0" err="1">
              <a:latin typeface="Calibri" panose="020F0502020204030204" pitchFamily="34" charset="0"/>
              <a:cs typeface="Calibri" panose="020F0502020204030204" pitchFamily="34" charset="0"/>
            </a:rPr>
            <a:t>DramaGenre</a:t>
          </a:r>
          <a:r>
            <a:rPr lang="en-US" sz="2000" b="0" dirty="0">
              <a:latin typeface="Calibri" panose="020F0502020204030204" pitchFamily="34" charset="0"/>
              <a:cs typeface="Calibri" panose="020F0502020204030204" pitchFamily="34" charset="0"/>
            </a:rPr>
            <a:t>” which represents binary values (1: if movie genre is drama else 0).</a:t>
          </a:r>
        </a:p>
      </dgm:t>
    </dgm:pt>
    <dgm:pt modelId="{213C6EFE-2482-4584-BE41-EAE01C82EC3D}" type="parTrans" cxnId="{0B6AAF41-B066-45FC-AC23-E5BE174543F3}">
      <dgm:prSet/>
      <dgm:spPr/>
      <dgm:t>
        <a:bodyPr/>
        <a:lstStyle/>
        <a:p>
          <a:endParaRPr lang="en-US"/>
        </a:p>
      </dgm:t>
    </dgm:pt>
    <dgm:pt modelId="{764001DB-5C41-47F7-AB9D-2AED558A2D52}" type="sibTrans" cxnId="{0B6AAF41-B066-45FC-AC23-E5BE174543F3}">
      <dgm:prSet/>
      <dgm:spPr/>
      <dgm:t>
        <a:bodyPr/>
        <a:lstStyle/>
        <a:p>
          <a:endParaRPr lang="en-US"/>
        </a:p>
      </dgm:t>
    </dgm:pt>
    <dgm:pt modelId="{8AFA560E-32A8-4A5F-B7BE-D89AFF8CAFAB}" type="pres">
      <dgm:prSet presAssocID="{DA49C245-B1D1-4833-AD72-AC76F74ABA4F}" presName="outerComposite" presStyleCnt="0">
        <dgm:presLayoutVars>
          <dgm:chMax val="5"/>
          <dgm:dir/>
          <dgm:resizeHandles val="exact"/>
        </dgm:presLayoutVars>
      </dgm:prSet>
      <dgm:spPr/>
    </dgm:pt>
    <dgm:pt modelId="{566E0ED4-E9CA-4585-80BF-A3AE6B3D7D82}" type="pres">
      <dgm:prSet presAssocID="{DA49C245-B1D1-4833-AD72-AC76F74ABA4F}" presName="dummyMaxCanvas" presStyleCnt="0">
        <dgm:presLayoutVars/>
      </dgm:prSet>
      <dgm:spPr/>
    </dgm:pt>
    <dgm:pt modelId="{835B7322-F322-4F71-9399-15DDBF073B40}" type="pres">
      <dgm:prSet presAssocID="{DA49C245-B1D1-4833-AD72-AC76F74ABA4F}" presName="ThreeNodes_1" presStyleLbl="node1" presStyleIdx="0" presStyleCnt="3" custLinFactNeighborX="114">
        <dgm:presLayoutVars>
          <dgm:bulletEnabled val="1"/>
        </dgm:presLayoutVars>
      </dgm:prSet>
      <dgm:spPr/>
    </dgm:pt>
    <dgm:pt modelId="{7A18F52E-2416-40C6-8083-8869BE2F5DA7}" type="pres">
      <dgm:prSet presAssocID="{DA49C245-B1D1-4833-AD72-AC76F74ABA4F}" presName="ThreeNodes_2" presStyleLbl="node1" presStyleIdx="1" presStyleCnt="3">
        <dgm:presLayoutVars>
          <dgm:bulletEnabled val="1"/>
        </dgm:presLayoutVars>
      </dgm:prSet>
      <dgm:spPr/>
    </dgm:pt>
    <dgm:pt modelId="{F1487658-FD7E-466E-8F2B-E4D8C40D7179}" type="pres">
      <dgm:prSet presAssocID="{DA49C245-B1D1-4833-AD72-AC76F74ABA4F}" presName="ThreeNodes_3" presStyleLbl="node1" presStyleIdx="2" presStyleCnt="3">
        <dgm:presLayoutVars>
          <dgm:bulletEnabled val="1"/>
        </dgm:presLayoutVars>
      </dgm:prSet>
      <dgm:spPr/>
    </dgm:pt>
    <dgm:pt modelId="{57BF7F4F-C6F8-4906-AE07-011811C821A5}" type="pres">
      <dgm:prSet presAssocID="{DA49C245-B1D1-4833-AD72-AC76F74ABA4F}" presName="ThreeConn_1-2" presStyleLbl="fgAccFollowNode1" presStyleIdx="0" presStyleCnt="2">
        <dgm:presLayoutVars>
          <dgm:bulletEnabled val="1"/>
        </dgm:presLayoutVars>
      </dgm:prSet>
      <dgm:spPr/>
    </dgm:pt>
    <dgm:pt modelId="{72C21278-F008-4E31-B6DA-C80B2C0F74B0}" type="pres">
      <dgm:prSet presAssocID="{DA49C245-B1D1-4833-AD72-AC76F74ABA4F}" presName="ThreeConn_2-3" presStyleLbl="fgAccFollowNode1" presStyleIdx="1" presStyleCnt="2">
        <dgm:presLayoutVars>
          <dgm:bulletEnabled val="1"/>
        </dgm:presLayoutVars>
      </dgm:prSet>
      <dgm:spPr/>
    </dgm:pt>
    <dgm:pt modelId="{732DB834-9961-4F72-AEDB-29EC85010E8B}" type="pres">
      <dgm:prSet presAssocID="{DA49C245-B1D1-4833-AD72-AC76F74ABA4F}" presName="ThreeNodes_1_text" presStyleLbl="node1" presStyleIdx="2" presStyleCnt="3">
        <dgm:presLayoutVars>
          <dgm:bulletEnabled val="1"/>
        </dgm:presLayoutVars>
      </dgm:prSet>
      <dgm:spPr/>
    </dgm:pt>
    <dgm:pt modelId="{4062336B-81E6-41E5-90B3-BCC9391712C6}" type="pres">
      <dgm:prSet presAssocID="{DA49C245-B1D1-4833-AD72-AC76F74ABA4F}" presName="ThreeNodes_2_text" presStyleLbl="node1" presStyleIdx="2" presStyleCnt="3">
        <dgm:presLayoutVars>
          <dgm:bulletEnabled val="1"/>
        </dgm:presLayoutVars>
      </dgm:prSet>
      <dgm:spPr/>
    </dgm:pt>
    <dgm:pt modelId="{C240BF70-EE17-4659-83A5-30076CD84FE6}" type="pres">
      <dgm:prSet presAssocID="{DA49C245-B1D1-4833-AD72-AC76F74ABA4F}" presName="ThreeNodes_3_text" presStyleLbl="node1" presStyleIdx="2" presStyleCnt="3">
        <dgm:presLayoutVars>
          <dgm:bulletEnabled val="1"/>
        </dgm:presLayoutVars>
      </dgm:prSet>
      <dgm:spPr/>
    </dgm:pt>
  </dgm:ptLst>
  <dgm:cxnLst>
    <dgm:cxn modelId="{FF43D43E-43D7-47A7-A392-5C672BFD8B51}" type="presOf" srcId="{80BD0376-12E8-4F14-B723-2505DBBFB7F9}" destId="{835B7322-F322-4F71-9399-15DDBF073B40}" srcOrd="0" destOrd="0" presId="urn:microsoft.com/office/officeart/2005/8/layout/vProcess5"/>
    <dgm:cxn modelId="{0B6AAF41-B066-45FC-AC23-E5BE174543F3}" srcId="{DA49C245-B1D1-4833-AD72-AC76F74ABA4F}" destId="{E2A88442-5427-4ED5-A62E-71CC4AB686D3}" srcOrd="2" destOrd="0" parTransId="{213C6EFE-2482-4584-BE41-EAE01C82EC3D}" sibTransId="{764001DB-5C41-47F7-AB9D-2AED558A2D52}"/>
    <dgm:cxn modelId="{E0F73D67-B8A8-4001-A579-915E08835305}" srcId="{DA49C245-B1D1-4833-AD72-AC76F74ABA4F}" destId="{80BD0376-12E8-4F14-B723-2505DBBFB7F9}" srcOrd="0" destOrd="0" parTransId="{8C0A5F99-8D27-439F-BF9E-2E94EA7BB0B7}" sibTransId="{D7BBFA9C-7657-476E-8E79-BB27F17A0063}"/>
    <dgm:cxn modelId="{95619947-7E2C-4B6F-ACD8-5836D0113B50}" type="presOf" srcId="{80BD0376-12E8-4F14-B723-2505DBBFB7F9}" destId="{732DB834-9961-4F72-AEDB-29EC85010E8B}" srcOrd="1" destOrd="0" presId="urn:microsoft.com/office/officeart/2005/8/layout/vProcess5"/>
    <dgm:cxn modelId="{AB7BCD56-0918-4273-BCEB-7FA5FCB63423}" type="presOf" srcId="{E2A88442-5427-4ED5-A62E-71CC4AB686D3}" destId="{F1487658-FD7E-466E-8F2B-E4D8C40D7179}" srcOrd="0" destOrd="0" presId="urn:microsoft.com/office/officeart/2005/8/layout/vProcess5"/>
    <dgm:cxn modelId="{3D7C1C8D-8A74-46DD-A655-668C986FB374}" type="presOf" srcId="{85D496A9-4270-4B13-8333-7BFE3BDF66FB}" destId="{72C21278-F008-4E31-B6DA-C80B2C0F74B0}" srcOrd="0" destOrd="0" presId="urn:microsoft.com/office/officeart/2005/8/layout/vProcess5"/>
    <dgm:cxn modelId="{44D2E1AD-7001-4B89-9540-46BE861F67A0}" type="presOf" srcId="{DA49C245-B1D1-4833-AD72-AC76F74ABA4F}" destId="{8AFA560E-32A8-4A5F-B7BE-D89AFF8CAFAB}" srcOrd="0" destOrd="0" presId="urn:microsoft.com/office/officeart/2005/8/layout/vProcess5"/>
    <dgm:cxn modelId="{4BDF75C5-61BB-4164-852A-12A7BEAD87C6}" type="presOf" srcId="{E2A88442-5427-4ED5-A62E-71CC4AB686D3}" destId="{C240BF70-EE17-4659-83A5-30076CD84FE6}" srcOrd="1" destOrd="0" presId="urn:microsoft.com/office/officeart/2005/8/layout/vProcess5"/>
    <dgm:cxn modelId="{328CBBC6-D251-41C0-874C-BB59E5ECDDAD}" type="presOf" srcId="{8CABB139-31F8-4F6D-A5D3-5B1644FBA548}" destId="{4062336B-81E6-41E5-90B3-BCC9391712C6}" srcOrd="1" destOrd="0" presId="urn:microsoft.com/office/officeart/2005/8/layout/vProcess5"/>
    <dgm:cxn modelId="{AA6702D1-1E5E-4FB7-8B31-903474A0A3B9}" srcId="{DA49C245-B1D1-4833-AD72-AC76F74ABA4F}" destId="{8CABB139-31F8-4F6D-A5D3-5B1644FBA548}" srcOrd="1" destOrd="0" parTransId="{F0FE1761-8B98-4519-8CD9-E6297A3A1F61}" sibTransId="{85D496A9-4270-4B13-8333-7BFE3BDF66FB}"/>
    <dgm:cxn modelId="{7E34CAD3-FFE0-4576-9609-9816E62AB642}" type="presOf" srcId="{8CABB139-31F8-4F6D-A5D3-5B1644FBA548}" destId="{7A18F52E-2416-40C6-8083-8869BE2F5DA7}" srcOrd="0" destOrd="0" presId="urn:microsoft.com/office/officeart/2005/8/layout/vProcess5"/>
    <dgm:cxn modelId="{4FBEEFDF-20C9-48B3-A406-3F8997766744}" type="presOf" srcId="{D7BBFA9C-7657-476E-8E79-BB27F17A0063}" destId="{57BF7F4F-C6F8-4906-AE07-011811C821A5}" srcOrd="0" destOrd="0" presId="urn:microsoft.com/office/officeart/2005/8/layout/vProcess5"/>
    <dgm:cxn modelId="{6559FB44-3323-4463-9BBC-1DDA03A93CC5}" type="presParOf" srcId="{8AFA560E-32A8-4A5F-B7BE-D89AFF8CAFAB}" destId="{566E0ED4-E9CA-4585-80BF-A3AE6B3D7D82}" srcOrd="0" destOrd="0" presId="urn:microsoft.com/office/officeart/2005/8/layout/vProcess5"/>
    <dgm:cxn modelId="{C68CDD99-C4BA-4B59-8ABA-47EBAEC39831}" type="presParOf" srcId="{8AFA560E-32A8-4A5F-B7BE-D89AFF8CAFAB}" destId="{835B7322-F322-4F71-9399-15DDBF073B40}" srcOrd="1" destOrd="0" presId="urn:microsoft.com/office/officeart/2005/8/layout/vProcess5"/>
    <dgm:cxn modelId="{408940A5-01D8-43F8-81ED-35D003AB51D9}" type="presParOf" srcId="{8AFA560E-32A8-4A5F-B7BE-D89AFF8CAFAB}" destId="{7A18F52E-2416-40C6-8083-8869BE2F5DA7}" srcOrd="2" destOrd="0" presId="urn:microsoft.com/office/officeart/2005/8/layout/vProcess5"/>
    <dgm:cxn modelId="{10EB144B-78C6-4D72-B53C-DE84C6DAF87A}" type="presParOf" srcId="{8AFA560E-32A8-4A5F-B7BE-D89AFF8CAFAB}" destId="{F1487658-FD7E-466E-8F2B-E4D8C40D7179}" srcOrd="3" destOrd="0" presId="urn:microsoft.com/office/officeart/2005/8/layout/vProcess5"/>
    <dgm:cxn modelId="{BCFA9950-8BC4-4379-8619-854D598E1977}" type="presParOf" srcId="{8AFA560E-32A8-4A5F-B7BE-D89AFF8CAFAB}" destId="{57BF7F4F-C6F8-4906-AE07-011811C821A5}" srcOrd="4" destOrd="0" presId="urn:microsoft.com/office/officeart/2005/8/layout/vProcess5"/>
    <dgm:cxn modelId="{FB3BCE9E-3CE0-4DBE-9997-BBFDF9FE3A2A}" type="presParOf" srcId="{8AFA560E-32A8-4A5F-B7BE-D89AFF8CAFAB}" destId="{72C21278-F008-4E31-B6DA-C80B2C0F74B0}" srcOrd="5" destOrd="0" presId="urn:microsoft.com/office/officeart/2005/8/layout/vProcess5"/>
    <dgm:cxn modelId="{7B6D30BA-F0B7-4D78-9438-2C533363A8DD}" type="presParOf" srcId="{8AFA560E-32A8-4A5F-B7BE-D89AFF8CAFAB}" destId="{732DB834-9961-4F72-AEDB-29EC85010E8B}" srcOrd="6" destOrd="0" presId="urn:microsoft.com/office/officeart/2005/8/layout/vProcess5"/>
    <dgm:cxn modelId="{694F4B21-958D-4E55-92D9-800254D9D335}" type="presParOf" srcId="{8AFA560E-32A8-4A5F-B7BE-D89AFF8CAFAB}" destId="{4062336B-81E6-41E5-90B3-BCC9391712C6}" srcOrd="7" destOrd="0" presId="urn:microsoft.com/office/officeart/2005/8/layout/vProcess5"/>
    <dgm:cxn modelId="{89540D07-8151-432B-9DB9-9EFF859AD3ED}" type="presParOf" srcId="{8AFA560E-32A8-4A5F-B7BE-D89AFF8CAFAB}" destId="{C240BF70-EE17-4659-83A5-30076CD84FE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B7322-F322-4F71-9399-15DDBF073B40}">
      <dsp:nvSpPr>
        <dsp:cNvPr id="0" name=""/>
        <dsp:cNvSpPr/>
      </dsp:nvSpPr>
      <dsp:spPr>
        <a:xfrm>
          <a:off x="9525" y="0"/>
          <a:ext cx="8355330" cy="1157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Removing the missing values from the dataset:</a:t>
          </a:r>
        </a:p>
        <a:p>
          <a:pPr marL="0" lvl="0" indent="0" algn="l"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Removed  unwanted  data such as ‘no genres listed’ , 'No overview found.’ and 'No movie overview available.’ from these files.</a:t>
          </a:r>
        </a:p>
      </dsp:txBody>
      <dsp:txXfrm>
        <a:off x="43435" y="33910"/>
        <a:ext cx="7106011" cy="1089943"/>
      </dsp:txXfrm>
    </dsp:sp>
    <dsp:sp modelId="{7A18F52E-2416-40C6-8083-8869BE2F5DA7}">
      <dsp:nvSpPr>
        <dsp:cNvPr id="0" name=""/>
        <dsp:cNvSpPr/>
      </dsp:nvSpPr>
      <dsp:spPr>
        <a:xfrm>
          <a:off x="737234" y="1350724"/>
          <a:ext cx="8355330" cy="1157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Removing the unwanted characters  from the dataset:</a:t>
          </a:r>
        </a:p>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Removed unwanted characters, white-spaces  and symbols such as “\xe2\x80\x93”,  /s from the story column.</a:t>
          </a:r>
        </a:p>
      </dsp:txBody>
      <dsp:txXfrm>
        <a:off x="771144" y="1384634"/>
        <a:ext cx="6797728" cy="1089943"/>
      </dsp:txXfrm>
    </dsp:sp>
    <dsp:sp modelId="{F1487658-FD7E-466E-8F2B-E4D8C40D7179}">
      <dsp:nvSpPr>
        <dsp:cNvPr id="0" name=""/>
        <dsp:cNvSpPr/>
      </dsp:nvSpPr>
      <dsp:spPr>
        <a:xfrm>
          <a:off x="1474469" y="2701449"/>
          <a:ext cx="8355330" cy="1157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Added new categorical column “</a:t>
          </a:r>
          <a:r>
            <a:rPr lang="en-US" sz="2000" b="1" kern="1200" dirty="0" err="1">
              <a:latin typeface="Calibri" panose="020F0502020204030204" pitchFamily="34" charset="0"/>
              <a:cs typeface="Calibri" panose="020F0502020204030204" pitchFamily="34" charset="0"/>
            </a:rPr>
            <a:t>DramaGenre</a:t>
          </a:r>
          <a:r>
            <a:rPr lang="en-US" sz="2000" b="1" kern="1200" dirty="0">
              <a:latin typeface="Calibri" panose="020F0502020204030204" pitchFamily="34" charset="0"/>
              <a:cs typeface="Calibri" panose="020F0502020204030204" pitchFamily="34" charset="0"/>
            </a:rPr>
            <a:t>” :</a:t>
          </a:r>
        </a:p>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Created a new </a:t>
          </a:r>
          <a:r>
            <a:rPr lang="en-US" sz="2000" b="0" kern="1200" dirty="0" err="1">
              <a:latin typeface="Calibri" panose="020F0502020204030204" pitchFamily="34" charset="0"/>
              <a:cs typeface="Calibri" panose="020F0502020204030204" pitchFamily="34" charset="0"/>
            </a:rPr>
            <a:t>dataframe</a:t>
          </a:r>
          <a:r>
            <a:rPr lang="en-US" sz="2000" b="0" kern="1200" dirty="0">
              <a:latin typeface="Calibri" panose="020F0502020204030204" pitchFamily="34" charset="0"/>
              <a:cs typeface="Calibri" panose="020F0502020204030204" pitchFamily="34" charset="0"/>
            </a:rPr>
            <a:t> “</a:t>
          </a:r>
          <a:r>
            <a:rPr lang="en-US" sz="2000" b="0" kern="1200" dirty="0" err="1">
              <a:latin typeface="Calibri" panose="020F0502020204030204" pitchFamily="34" charset="0"/>
              <a:cs typeface="Calibri" panose="020F0502020204030204" pitchFamily="34" charset="0"/>
            </a:rPr>
            <a:t>DramaGenre</a:t>
          </a:r>
          <a:r>
            <a:rPr lang="en-US" sz="2000" b="0" kern="1200" dirty="0">
              <a:latin typeface="Calibri" panose="020F0502020204030204" pitchFamily="34" charset="0"/>
              <a:cs typeface="Calibri" panose="020F0502020204030204" pitchFamily="34" charset="0"/>
            </a:rPr>
            <a:t>” which represents binary values (1: if movie genre is drama else 0).</a:t>
          </a:r>
        </a:p>
      </dsp:txBody>
      <dsp:txXfrm>
        <a:off x="1508379" y="2735359"/>
        <a:ext cx="6797728" cy="1089943"/>
      </dsp:txXfrm>
    </dsp:sp>
    <dsp:sp modelId="{57BF7F4F-C6F8-4906-AE07-011811C821A5}">
      <dsp:nvSpPr>
        <dsp:cNvPr id="0" name=""/>
        <dsp:cNvSpPr/>
      </dsp:nvSpPr>
      <dsp:spPr>
        <a:xfrm>
          <a:off x="7602783" y="877970"/>
          <a:ext cx="752546" cy="7525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772106" y="877970"/>
        <a:ext cx="413900" cy="566291"/>
      </dsp:txXfrm>
    </dsp:sp>
    <dsp:sp modelId="{72C21278-F008-4E31-B6DA-C80B2C0F74B0}">
      <dsp:nvSpPr>
        <dsp:cNvPr id="0" name=""/>
        <dsp:cNvSpPr/>
      </dsp:nvSpPr>
      <dsp:spPr>
        <a:xfrm>
          <a:off x="8340018" y="2220977"/>
          <a:ext cx="752546" cy="7525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509341" y="2220977"/>
        <a:ext cx="413900" cy="5662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idx="4294967295"/>
          </p:nvPr>
        </p:nvSpPr>
        <p:spPr>
          <a:xfrm>
            <a:off x="1977655" y="545148"/>
            <a:ext cx="7985052" cy="2386013"/>
          </a:xfrm>
        </p:spPr>
        <p:txBody>
          <a:bodyPr>
            <a:normAutofit/>
          </a:bodyPr>
          <a:lstStyle/>
          <a:p>
            <a:r>
              <a:rPr lang="en-US" sz="4800" b="1" dirty="0">
                <a:latin typeface="Calibri" panose="020F0502020204030204" pitchFamily="34" charset="0"/>
                <a:cs typeface="Calibri" panose="020F0502020204030204" pitchFamily="34" charset="0"/>
              </a:rPr>
              <a:t>Movie Genre Prediction Model</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4294967295"/>
          </p:nvPr>
        </p:nvSpPr>
        <p:spPr>
          <a:xfrm>
            <a:off x="5334953" y="3012440"/>
            <a:ext cx="6592887" cy="3073400"/>
          </a:xfrm>
        </p:spPr>
        <p:txBody>
          <a:bodyPr/>
          <a:lstStyle/>
          <a:p>
            <a:pPr marL="0" indent="0">
              <a:buNone/>
            </a:pPr>
            <a:r>
              <a:rPr lang="en-US" b="1" dirty="0">
                <a:latin typeface="Calibri" panose="020F0502020204030204" pitchFamily="34" charset="0"/>
                <a:cs typeface="Calibri" panose="020F0502020204030204" pitchFamily="34" charset="0"/>
              </a:rPr>
              <a:t>Group 8</a:t>
            </a:r>
          </a:p>
          <a:p>
            <a:pPr marL="0" indent="0">
              <a:buNone/>
            </a:pPr>
            <a:r>
              <a:rPr lang="en-US" b="1" dirty="0">
                <a:latin typeface="Calibri" panose="020F0502020204030204" pitchFamily="34" charset="0"/>
                <a:cs typeface="Calibri" panose="020F0502020204030204" pitchFamily="34" charset="0"/>
              </a:rPr>
              <a:t>Group Members:</a:t>
            </a:r>
          </a:p>
          <a:p>
            <a:pPr marL="0" indent="0">
              <a:buNone/>
            </a:pPr>
            <a:r>
              <a:rPr lang="en-US" i="1" dirty="0">
                <a:latin typeface="Calibri" panose="020F0502020204030204" pitchFamily="34" charset="0"/>
                <a:cs typeface="Calibri" panose="020F0502020204030204" pitchFamily="34" charset="0"/>
              </a:rPr>
              <a:t>Faria Tasnim</a:t>
            </a:r>
          </a:p>
          <a:p>
            <a:pPr marL="0" indent="0">
              <a:buNone/>
            </a:pPr>
            <a:r>
              <a:rPr lang="en-US" i="1" dirty="0">
                <a:latin typeface="Calibri" panose="020F0502020204030204" pitchFamily="34" charset="0"/>
                <a:cs typeface="Calibri" panose="020F0502020204030204" pitchFamily="34" charset="0"/>
              </a:rPr>
              <a:t>Siddharth Sharma</a:t>
            </a:r>
          </a:p>
          <a:p>
            <a:pPr marL="0" indent="0">
              <a:buNone/>
            </a:pPr>
            <a:r>
              <a:rPr lang="en-US" i="1" dirty="0" err="1">
                <a:latin typeface="Calibri" panose="020F0502020204030204" pitchFamily="34" charset="0"/>
                <a:cs typeface="Calibri" panose="020F0502020204030204" pitchFamily="34" charset="0"/>
              </a:rPr>
              <a:t>Krutiben</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Pareshbhai</a:t>
            </a:r>
            <a:r>
              <a:rPr lang="en-US" i="1" dirty="0">
                <a:latin typeface="Calibri" panose="020F0502020204030204" pitchFamily="34" charset="0"/>
                <a:cs typeface="Calibri" panose="020F0502020204030204" pitchFamily="34" charset="0"/>
              </a:rPr>
              <a:t> Bhakta</a:t>
            </a:r>
          </a:p>
          <a:p>
            <a:pPr marL="0" indent="0">
              <a:buNone/>
            </a:pPr>
            <a:r>
              <a:rPr lang="en-US" i="1" dirty="0">
                <a:latin typeface="Calibri" panose="020F0502020204030204" pitchFamily="34" charset="0"/>
                <a:cs typeface="Calibri" panose="020F0502020204030204" pitchFamily="34" charset="0"/>
              </a:rPr>
              <a:t>Sravan Kumar </a:t>
            </a:r>
            <a:r>
              <a:rPr lang="en-US" i="1" dirty="0" err="1">
                <a:latin typeface="Calibri" panose="020F0502020204030204" pitchFamily="34" charset="0"/>
                <a:cs typeface="Calibri" panose="020F0502020204030204" pitchFamily="34" charset="0"/>
              </a:rPr>
              <a:t>Bollepalli</a:t>
            </a:r>
            <a:endParaRPr lang="en-US" i="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idx="4294967295"/>
          </p:nvPr>
        </p:nvSpPr>
        <p:spPr>
          <a:xfrm>
            <a:off x="2286000" y="536415"/>
            <a:ext cx="7620000" cy="1325563"/>
          </a:xfrm>
        </p:spPr>
        <p:txBody>
          <a:bodyPr/>
          <a:lstStyle/>
          <a:p>
            <a:r>
              <a:rPr lang="en-US" b="1" dirty="0">
                <a:latin typeface="Calibri" panose="020F0502020204030204" pitchFamily="34" charset="0"/>
                <a:cs typeface="Calibri" panose="020F0502020204030204" pitchFamily="34" charset="0"/>
              </a:rPr>
              <a:t>Different Classifier Models Used</a:t>
            </a:r>
          </a:p>
        </p:txBody>
      </p:sp>
      <p:sp>
        <p:nvSpPr>
          <p:cNvPr id="3" name="Content Placeholder 2">
            <a:extLst>
              <a:ext uri="{FF2B5EF4-FFF2-40B4-BE49-F238E27FC236}">
                <a16:creationId xmlns:a16="http://schemas.microsoft.com/office/drawing/2014/main" id="{09B29A52-5380-A449-1A5A-55FEF4F131AD}"/>
              </a:ext>
            </a:extLst>
          </p:cNvPr>
          <p:cNvSpPr>
            <a:spLocks noGrp="1"/>
          </p:cNvSpPr>
          <p:nvPr>
            <p:ph idx="4294967295"/>
          </p:nvPr>
        </p:nvSpPr>
        <p:spPr>
          <a:xfrm>
            <a:off x="1341120" y="1962150"/>
            <a:ext cx="9829800" cy="3859213"/>
          </a:xfrm>
        </p:spPr>
        <p:txBody>
          <a:bodyPr>
            <a:normAutofit/>
          </a:bodyPr>
          <a:lstStyle/>
          <a:p>
            <a:pPr marL="0" indent="0" algn="just">
              <a:buNone/>
            </a:pPr>
            <a:r>
              <a:rPr lang="en-US" dirty="0">
                <a:latin typeface="Calibri" panose="020F0502020204030204" pitchFamily="34" charset="0"/>
                <a:cs typeface="Calibri" panose="020F0502020204030204" pitchFamily="34" charset="0"/>
              </a:rPr>
              <a:t>We have used 6 different supervised learning techniques to build the models. Following are the classifiers to build the model:</a:t>
            </a:r>
          </a:p>
          <a:p>
            <a:pPr lvl="1" algn="just"/>
            <a:r>
              <a:rPr lang="en-US" sz="2800" dirty="0">
                <a:latin typeface="Calibri" panose="020F0502020204030204" pitchFamily="34" charset="0"/>
                <a:cs typeface="Calibri" panose="020F0502020204030204" pitchFamily="34" charset="0"/>
              </a:rPr>
              <a:t>Logistic Regression</a:t>
            </a:r>
          </a:p>
          <a:p>
            <a:pPr lvl="1" algn="just"/>
            <a:r>
              <a:rPr lang="en-US" sz="2800" dirty="0">
                <a:latin typeface="Calibri" panose="020F0502020204030204" pitchFamily="34" charset="0"/>
                <a:cs typeface="Calibri" panose="020F0502020204030204" pitchFamily="34" charset="0"/>
              </a:rPr>
              <a:t>KNN</a:t>
            </a:r>
          </a:p>
          <a:p>
            <a:pPr lvl="1" algn="just"/>
            <a:r>
              <a:rPr lang="en-US" sz="2800" dirty="0">
                <a:latin typeface="Calibri" panose="020F0502020204030204" pitchFamily="34" charset="0"/>
                <a:cs typeface="Calibri" panose="020F0502020204030204" pitchFamily="34" charset="0"/>
              </a:rPr>
              <a:t>Random Forest</a:t>
            </a:r>
          </a:p>
          <a:p>
            <a:pPr lvl="1" algn="just"/>
            <a:r>
              <a:rPr lang="en-US" sz="2800" dirty="0">
                <a:latin typeface="Calibri" panose="020F0502020204030204" pitchFamily="34" charset="0"/>
                <a:cs typeface="Calibri" panose="020F0502020204030204" pitchFamily="34" charset="0"/>
              </a:rPr>
              <a:t>SGD Classifier</a:t>
            </a:r>
          </a:p>
          <a:p>
            <a:pPr lvl="1" algn="just"/>
            <a:r>
              <a:rPr lang="en-US" sz="2800" dirty="0">
                <a:latin typeface="Calibri" panose="020F0502020204030204" pitchFamily="34" charset="0"/>
                <a:cs typeface="Calibri" panose="020F0502020204030204" pitchFamily="34" charset="0"/>
              </a:rPr>
              <a:t>Multinomial Naive Bayes</a:t>
            </a:r>
          </a:p>
          <a:p>
            <a:pPr lvl="1" algn="just"/>
            <a:r>
              <a:rPr lang="en-US" sz="2800" dirty="0">
                <a:latin typeface="Calibri" panose="020F0502020204030204" pitchFamily="34" charset="0"/>
                <a:cs typeface="Calibri" panose="020F0502020204030204" pitchFamily="34" charset="0"/>
              </a:rPr>
              <a:t>Decision Tree</a:t>
            </a:r>
          </a:p>
        </p:txBody>
      </p:sp>
    </p:spTree>
    <p:extLst>
      <p:ext uri="{BB962C8B-B14F-4D97-AF65-F5344CB8AC3E}">
        <p14:creationId xmlns:p14="http://schemas.microsoft.com/office/powerpoint/2010/main" val="101921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idx="4294967295"/>
          </p:nvPr>
        </p:nvSpPr>
        <p:spPr>
          <a:xfrm>
            <a:off x="2767606" y="104775"/>
            <a:ext cx="6380480" cy="1325563"/>
          </a:xfrm>
        </p:spPr>
        <p:txBody>
          <a:bodyPr/>
          <a:lstStyle/>
          <a:p>
            <a:r>
              <a:rPr lang="en-US" b="1" dirty="0">
                <a:latin typeface="Calibri" panose="020F0502020204030204" pitchFamily="34" charset="0"/>
                <a:cs typeface="Calibri" panose="020F0502020204030204" pitchFamily="34" charset="0"/>
              </a:rPr>
              <a:t>Analysis of Model Results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4294967295"/>
          </p:nvPr>
        </p:nvSpPr>
        <p:spPr>
          <a:xfrm>
            <a:off x="650240" y="1193801"/>
            <a:ext cx="4399280" cy="563879"/>
          </a:xfrm>
        </p:spPr>
        <p:txBody>
          <a:bodyPr>
            <a:normAutofit/>
          </a:bodyPr>
          <a:lstStyle/>
          <a:p>
            <a:pPr marL="0" indent="0">
              <a:buNone/>
            </a:pPr>
            <a:r>
              <a:rPr lang="en-US" b="1" dirty="0">
                <a:latin typeface="Calibri" panose="020F0502020204030204" pitchFamily="34" charset="0"/>
                <a:cs typeface="Calibri" panose="020F0502020204030204" pitchFamily="34" charset="0"/>
              </a:rPr>
              <a:t>Logistic Regression Model:</a:t>
            </a:r>
          </a:p>
        </p:txBody>
      </p:sp>
      <p:pic>
        <p:nvPicPr>
          <p:cNvPr id="5" name="Picture 4" descr="Table&#10;&#10;Description automatically generated">
            <a:extLst>
              <a:ext uri="{FF2B5EF4-FFF2-40B4-BE49-F238E27FC236}">
                <a16:creationId xmlns:a16="http://schemas.microsoft.com/office/drawing/2014/main" id="{B7530091-4325-CB1D-93C5-10697FD257F0}"/>
              </a:ext>
            </a:extLst>
          </p:cNvPr>
          <p:cNvPicPr>
            <a:picLocks noChangeAspect="1"/>
          </p:cNvPicPr>
          <p:nvPr/>
        </p:nvPicPr>
        <p:blipFill>
          <a:blip r:embed="rId2"/>
          <a:stretch>
            <a:fillRect/>
          </a:stretch>
        </p:blipFill>
        <p:spPr>
          <a:xfrm>
            <a:off x="6228080" y="3429000"/>
            <a:ext cx="5679440" cy="308864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94B50CA1-C5C3-EF91-DB59-43CDC7B44FA8}"/>
              </a:ext>
            </a:extLst>
          </p:cNvPr>
          <p:cNvPicPr>
            <a:picLocks noChangeAspect="1"/>
          </p:cNvPicPr>
          <p:nvPr/>
        </p:nvPicPr>
        <p:blipFill>
          <a:blip r:embed="rId3"/>
          <a:stretch>
            <a:fillRect/>
          </a:stretch>
        </p:blipFill>
        <p:spPr>
          <a:xfrm>
            <a:off x="6418693" y="1188719"/>
            <a:ext cx="4813187" cy="2062481"/>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9" name="TextBox 8">
            <a:extLst>
              <a:ext uri="{FF2B5EF4-FFF2-40B4-BE49-F238E27FC236}">
                <a16:creationId xmlns:a16="http://schemas.microsoft.com/office/drawing/2014/main" id="{1901BE59-BF5C-2C15-1852-677B72B80953}"/>
              </a:ext>
            </a:extLst>
          </p:cNvPr>
          <p:cNvSpPr txBox="1"/>
          <p:nvPr/>
        </p:nvSpPr>
        <p:spPr>
          <a:xfrm>
            <a:off x="739253" y="1757680"/>
            <a:ext cx="5679440" cy="4093428"/>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We also performed the </a:t>
            </a:r>
            <a:r>
              <a:rPr lang="en-US" sz="2000" b="1" dirty="0">
                <a:latin typeface="Calibri" panose="020F0502020204030204" pitchFamily="34" charset="0"/>
                <a:cs typeface="Calibri" panose="020F0502020204030204" pitchFamily="34" charset="0"/>
              </a:rPr>
              <a:t>benchmark model </a:t>
            </a:r>
            <a:r>
              <a:rPr lang="en-US" sz="2000" dirty="0">
                <a:latin typeface="Calibri" panose="020F0502020204030204" pitchFamily="34" charset="0"/>
                <a:cs typeface="Calibri" panose="020F0502020204030204" pitchFamily="34" charset="0"/>
              </a:rPr>
              <a:t>using logistic regression before applying any text analysis techniques and achieved accuracy of </a:t>
            </a:r>
            <a:r>
              <a:rPr lang="en-US" sz="2000" b="1" u="sng" dirty="0">
                <a:latin typeface="Calibri" panose="020F0502020204030204" pitchFamily="34" charset="0"/>
                <a:cs typeface="Calibri" panose="020F0502020204030204" pitchFamily="34" charset="0"/>
              </a:rPr>
              <a:t>67.10%.</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Trained and built 8 different logistic regression models to test different scenarios of stemming and lemmatization.</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Using </a:t>
            </a:r>
            <a:r>
              <a:rPr lang="en-US" sz="2000" dirty="0" err="1">
                <a:latin typeface="Calibri" panose="020F0502020204030204" pitchFamily="34" charset="0"/>
                <a:cs typeface="Calibri" panose="020F0502020204030204" pitchFamily="34" charset="0"/>
              </a:rPr>
              <a:t>CV_stemma</a:t>
            </a:r>
            <a:r>
              <a:rPr lang="en-US" sz="2000" dirty="0">
                <a:latin typeface="Calibri" panose="020F0502020204030204" pitchFamily="34" charset="0"/>
                <a:cs typeface="Calibri" panose="020F0502020204030204" pitchFamily="34" charset="0"/>
              </a:rPr>
              <a:t> (stemming) and </a:t>
            </a:r>
            <a:r>
              <a:rPr lang="en-US" sz="2000" dirty="0" err="1">
                <a:latin typeface="Calibri" panose="020F0502020204030204" pitchFamily="34" charset="0"/>
                <a:cs typeface="Calibri" panose="020F0502020204030204" pitchFamily="34" charset="0"/>
              </a:rPr>
              <a:t>CV_lemma</a:t>
            </a:r>
            <a:r>
              <a:rPr lang="en-US" sz="2000" dirty="0">
                <a:latin typeface="Calibri" panose="020F0502020204030204" pitchFamily="34" charset="0"/>
                <a:cs typeface="Calibri" panose="020F0502020204030204" pitchFamily="34" charset="0"/>
              </a:rPr>
              <a:t> (lemmatization) in logistic regression model, we got the maximum accuracy of around 70%.</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Accuracy of </a:t>
            </a:r>
            <a:r>
              <a:rPr lang="en-US" sz="2000" b="1" dirty="0" err="1">
                <a:latin typeface="Calibri" panose="020F0502020204030204" pitchFamily="34" charset="0"/>
                <a:cs typeface="Calibri" panose="020F0502020204030204" pitchFamily="34" charset="0"/>
              </a:rPr>
              <a:t>logreg</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CV_lemma</a:t>
            </a:r>
            <a:r>
              <a:rPr lang="en-US" sz="2000" b="1" dirty="0">
                <a:latin typeface="Calibri" panose="020F0502020204030204" pitchFamily="34" charset="0"/>
                <a:cs typeface="Calibri" panose="020F0502020204030204" pitchFamily="34" charset="0"/>
              </a:rPr>
              <a:t>) model </a:t>
            </a:r>
            <a:r>
              <a:rPr lang="en-US" sz="2000" dirty="0">
                <a:latin typeface="Calibri" panose="020F0502020204030204" pitchFamily="34" charset="0"/>
                <a:cs typeface="Calibri" panose="020F0502020204030204" pitchFamily="34" charset="0"/>
              </a:rPr>
              <a:t>is highest among all 8 models equivalent to </a:t>
            </a:r>
            <a:r>
              <a:rPr lang="en-US" sz="2000" b="1" u="sng" dirty="0">
                <a:latin typeface="Calibri" panose="020F0502020204030204" pitchFamily="34" charset="0"/>
                <a:cs typeface="Calibri" panose="020F0502020204030204" pitchFamily="34" charset="0"/>
              </a:rPr>
              <a:t>70.22%.</a:t>
            </a:r>
          </a:p>
        </p:txBody>
      </p:sp>
    </p:spTree>
    <p:extLst>
      <p:ext uri="{BB962C8B-B14F-4D97-AF65-F5344CB8AC3E}">
        <p14:creationId xmlns:p14="http://schemas.microsoft.com/office/powerpoint/2010/main" val="18139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63F114-427D-4676-8007-D35451033C8B}"/>
              </a:ext>
            </a:extLst>
          </p:cNvPr>
          <p:cNvSpPr>
            <a:spLocks noGrp="1"/>
          </p:cNvSpPr>
          <p:nvPr>
            <p:ph type="title"/>
          </p:nvPr>
        </p:nvSpPr>
        <p:spPr>
          <a:xfrm>
            <a:off x="2816860" y="374253"/>
            <a:ext cx="6558280" cy="1325563"/>
          </a:xfrm>
        </p:spPr>
        <p:txBody>
          <a:bodyPr/>
          <a:lstStyle/>
          <a:p>
            <a:r>
              <a:rPr lang="en-US" b="1" dirty="0">
                <a:latin typeface="Calibri" panose="020F0502020204030204" pitchFamily="34" charset="0"/>
                <a:cs typeface="Calibri" panose="020F0502020204030204" pitchFamily="34" charset="0"/>
              </a:rPr>
              <a:t>Analysis of Model Results</a:t>
            </a:r>
            <a:endParaRPr lang="en-US" dirty="0"/>
          </a:p>
        </p:txBody>
      </p:sp>
      <p:pic>
        <p:nvPicPr>
          <p:cNvPr id="6" name="Picture 5" descr="Table&#10;&#10;Description automatically generated">
            <a:extLst>
              <a:ext uri="{FF2B5EF4-FFF2-40B4-BE49-F238E27FC236}">
                <a16:creationId xmlns:a16="http://schemas.microsoft.com/office/drawing/2014/main" id="{D1E93555-0456-1CA5-E7D8-0D615DF94997}"/>
              </a:ext>
            </a:extLst>
          </p:cNvPr>
          <p:cNvPicPr>
            <a:picLocks noChangeAspect="1"/>
          </p:cNvPicPr>
          <p:nvPr/>
        </p:nvPicPr>
        <p:blipFill>
          <a:blip r:embed="rId2"/>
          <a:stretch>
            <a:fillRect/>
          </a:stretch>
        </p:blipFill>
        <p:spPr>
          <a:xfrm>
            <a:off x="6096000" y="2004028"/>
            <a:ext cx="5774555" cy="4352322"/>
          </a:xfrm>
          <a:prstGeom prst="rect">
            <a:avLst/>
          </a:prstGeom>
        </p:spPr>
      </p:pic>
      <p:sp>
        <p:nvSpPr>
          <p:cNvPr id="7" name="TextBox 6">
            <a:extLst>
              <a:ext uri="{FF2B5EF4-FFF2-40B4-BE49-F238E27FC236}">
                <a16:creationId xmlns:a16="http://schemas.microsoft.com/office/drawing/2014/main" id="{78F382EC-FC3E-FDCF-4C64-7C2B1E7BF030}"/>
              </a:ext>
            </a:extLst>
          </p:cNvPr>
          <p:cNvSpPr txBox="1"/>
          <p:nvPr/>
        </p:nvSpPr>
        <p:spPr>
          <a:xfrm>
            <a:off x="1056640" y="2102697"/>
            <a:ext cx="4917440"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As </a:t>
            </a:r>
            <a:r>
              <a:rPr lang="en-US" sz="2400" b="0" i="0" dirty="0" err="1">
                <a:solidFill>
                  <a:srgbClr val="000000"/>
                </a:solidFill>
                <a:effectLst/>
                <a:latin typeface="Calibri" panose="020F0502020204030204" pitchFamily="34" charset="0"/>
                <a:cs typeface="Calibri" panose="020F0502020204030204" pitchFamily="34" charset="0"/>
              </a:rPr>
              <a:t>CV_lemma</a:t>
            </a:r>
            <a:r>
              <a:rPr lang="en-US" sz="2400" b="0" i="0" dirty="0">
                <a:solidFill>
                  <a:srgbClr val="000000"/>
                </a:solidFill>
                <a:effectLst/>
                <a:latin typeface="Calibri" panose="020F0502020204030204" pitchFamily="34" charset="0"/>
                <a:cs typeface="Calibri" panose="020F0502020204030204" pitchFamily="34" charset="0"/>
              </a:rPr>
              <a:t> has the best results, so we have run all 6 the models using </a:t>
            </a:r>
            <a:r>
              <a:rPr lang="en-US" sz="2400" b="0" i="0" dirty="0" err="1">
                <a:solidFill>
                  <a:srgbClr val="000000"/>
                </a:solidFill>
                <a:effectLst/>
                <a:latin typeface="Calibri" panose="020F0502020204030204" pitchFamily="34" charset="0"/>
                <a:cs typeface="Calibri" panose="020F0502020204030204" pitchFamily="34" charset="0"/>
              </a:rPr>
              <a:t>CV_lemma</a:t>
            </a:r>
            <a:r>
              <a:rPr lang="en-US" sz="2400" b="0" i="0" dirty="0">
                <a:solidFill>
                  <a:srgbClr val="000000"/>
                </a:solidFill>
                <a:effectLst/>
                <a:latin typeface="Calibri" panose="020F0502020204030204" pitchFamily="34" charset="0"/>
                <a:cs typeface="Calibri" panose="020F0502020204030204" pitchFamily="34" charset="0"/>
              </a:rPr>
              <a:t> next.</a:t>
            </a:r>
          </a:p>
          <a:p>
            <a:pPr marL="342900" indent="-3429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W</a:t>
            </a:r>
            <a:r>
              <a:rPr lang="en-US" sz="2400" b="0" i="0" dirty="0">
                <a:solidFill>
                  <a:srgbClr val="000000"/>
                </a:solidFill>
                <a:effectLst/>
                <a:latin typeface="Calibri" panose="020F0502020204030204" pitchFamily="34" charset="0"/>
                <a:cs typeface="Calibri" panose="020F0502020204030204" pitchFamily="34" charset="0"/>
              </a:rPr>
              <a:t>e got almost  similar results for RF, SGD classifier and Multinomial NB model but Logistic regression is giving the highest accuracy among all 6 models.</a:t>
            </a:r>
          </a:p>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Highest mean accuracy score acquired for logistic regression  model is </a:t>
            </a:r>
            <a:r>
              <a:rPr lang="en-US" sz="2400" b="1" i="0" u="sng" dirty="0">
                <a:solidFill>
                  <a:srgbClr val="000000"/>
                </a:solidFill>
                <a:effectLst/>
                <a:latin typeface="Calibri" panose="020F0502020204030204" pitchFamily="34" charset="0"/>
                <a:cs typeface="Calibri" panose="020F0502020204030204" pitchFamily="34" charset="0"/>
              </a:rPr>
              <a:t>70.22%.</a:t>
            </a:r>
          </a:p>
        </p:txBody>
      </p:sp>
    </p:spTree>
    <p:extLst>
      <p:ext uri="{BB962C8B-B14F-4D97-AF65-F5344CB8AC3E}">
        <p14:creationId xmlns:p14="http://schemas.microsoft.com/office/powerpoint/2010/main" val="60946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CBF004-520D-CAEC-D0B3-A6001CD3AD72}"/>
              </a:ext>
            </a:extLst>
          </p:cNvPr>
          <p:cNvSpPr>
            <a:spLocks noGrp="1"/>
          </p:cNvSpPr>
          <p:nvPr>
            <p:ph type="title"/>
          </p:nvPr>
        </p:nvSpPr>
        <p:spPr>
          <a:xfrm>
            <a:off x="762000" y="437406"/>
            <a:ext cx="10667999" cy="1325563"/>
          </a:xfrm>
        </p:spPr>
        <p:txBody>
          <a:bodyPr/>
          <a:lstStyle/>
          <a:p>
            <a:r>
              <a:rPr lang="en-US" b="1" dirty="0">
                <a:latin typeface="Calibri" panose="020F0502020204030204" pitchFamily="34" charset="0"/>
                <a:cs typeface="Calibri" panose="020F0502020204030204" pitchFamily="34" charset="0"/>
              </a:rPr>
              <a:t>Exploring Text Analysis Technique Further</a:t>
            </a:r>
          </a:p>
        </p:txBody>
      </p:sp>
      <p:sp>
        <p:nvSpPr>
          <p:cNvPr id="12" name="TextBox 11">
            <a:extLst>
              <a:ext uri="{FF2B5EF4-FFF2-40B4-BE49-F238E27FC236}">
                <a16:creationId xmlns:a16="http://schemas.microsoft.com/office/drawing/2014/main" id="{814A8885-BA04-1699-5904-A51F5F663307}"/>
              </a:ext>
            </a:extLst>
          </p:cNvPr>
          <p:cNvSpPr txBox="1"/>
          <p:nvPr/>
        </p:nvSpPr>
        <p:spPr>
          <a:xfrm flipH="1">
            <a:off x="1381760" y="2225040"/>
            <a:ext cx="9276079"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We also wanted to explore further by applying </a:t>
            </a:r>
            <a:r>
              <a:rPr lang="en-US" sz="2400" b="1" i="0" dirty="0">
                <a:solidFill>
                  <a:srgbClr val="000000"/>
                </a:solidFill>
                <a:effectLst/>
                <a:latin typeface="Calibri" panose="020F0502020204030204" pitchFamily="34" charset="0"/>
                <a:cs typeface="Calibri" panose="020F0502020204030204" pitchFamily="34" charset="0"/>
              </a:rPr>
              <a:t>Topic </a:t>
            </a:r>
            <a:r>
              <a:rPr lang="en-US" sz="2400" b="1" dirty="0">
                <a:solidFill>
                  <a:srgbClr val="000000"/>
                </a:solidFill>
                <a:latin typeface="Calibri" panose="020F0502020204030204" pitchFamily="34" charset="0"/>
                <a:cs typeface="Calibri" panose="020F0502020204030204" pitchFamily="34" charset="0"/>
              </a:rPr>
              <a:t>M</a:t>
            </a:r>
            <a:r>
              <a:rPr lang="en-US" sz="2400" b="1" i="0" dirty="0">
                <a:solidFill>
                  <a:srgbClr val="000000"/>
                </a:solidFill>
                <a:effectLst/>
                <a:latin typeface="Calibri" panose="020F0502020204030204" pitchFamily="34" charset="0"/>
                <a:cs typeface="Calibri" panose="020F0502020204030204" pitchFamily="34" charset="0"/>
              </a:rPr>
              <a:t>odeling </a:t>
            </a:r>
            <a:r>
              <a:rPr lang="en-US" sz="2400" b="1" dirty="0">
                <a:solidFill>
                  <a:srgbClr val="000000"/>
                </a:solidFill>
                <a:latin typeface="Calibri" panose="020F0502020204030204" pitchFamily="34" charset="0"/>
                <a:cs typeface="Calibri" panose="020F0502020204030204" pitchFamily="34" charset="0"/>
              </a:rPr>
              <a:t>T</a:t>
            </a:r>
            <a:r>
              <a:rPr lang="en-US" sz="2400" b="1" i="0" dirty="0">
                <a:solidFill>
                  <a:srgbClr val="000000"/>
                </a:solidFill>
                <a:effectLst/>
                <a:latin typeface="Calibri" panose="020F0502020204030204" pitchFamily="34" charset="0"/>
                <a:cs typeface="Calibri" panose="020F0502020204030204" pitchFamily="34" charset="0"/>
              </a:rPr>
              <a:t>echniques(LDA), </a:t>
            </a:r>
            <a:r>
              <a:rPr lang="en-US" sz="2400" b="0" i="0" dirty="0">
                <a:solidFill>
                  <a:srgbClr val="000000"/>
                </a:solidFill>
                <a:effectLst/>
                <a:latin typeface="Calibri" panose="020F0502020204030204" pitchFamily="34" charset="0"/>
                <a:cs typeface="Calibri" panose="020F0502020204030204" pitchFamily="34" charset="0"/>
              </a:rPr>
              <a:t>does our model accuracy improves or not. But the result doesn't improve and the mean accuracy is quite low around 59%.</a:t>
            </a:r>
          </a:p>
          <a:p>
            <a:pPr marL="285750" indent="-285750" algn="just">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W</a:t>
            </a:r>
            <a:r>
              <a:rPr lang="en-US" sz="2400" b="0" i="0" dirty="0">
                <a:solidFill>
                  <a:srgbClr val="000000"/>
                </a:solidFill>
                <a:effectLst/>
                <a:latin typeface="Calibri" panose="020F0502020204030204" pitchFamily="34" charset="0"/>
                <a:cs typeface="Calibri" panose="020F0502020204030204" pitchFamily="34" charset="0"/>
              </a:rPr>
              <a:t>e have also implemented </a:t>
            </a:r>
            <a:r>
              <a:rPr lang="en-US" sz="2400" b="1" i="0" dirty="0">
                <a:solidFill>
                  <a:srgbClr val="000000"/>
                </a:solidFill>
                <a:effectLst/>
                <a:latin typeface="Calibri" panose="020F0502020204030204" pitchFamily="34" charset="0"/>
                <a:cs typeface="Calibri" panose="020F0502020204030204" pitchFamily="34" charset="0"/>
              </a:rPr>
              <a:t>Word </a:t>
            </a:r>
            <a:r>
              <a:rPr lang="en-US" sz="2400" b="1" dirty="0">
                <a:solidFill>
                  <a:srgbClr val="000000"/>
                </a:solidFill>
                <a:latin typeface="Calibri" panose="020F0502020204030204" pitchFamily="34" charset="0"/>
                <a:cs typeface="Calibri" panose="020F0502020204030204" pitchFamily="34" charset="0"/>
              </a:rPr>
              <a:t>E</a:t>
            </a:r>
            <a:r>
              <a:rPr lang="en-US" sz="2400" b="1" i="0" dirty="0">
                <a:solidFill>
                  <a:srgbClr val="000000"/>
                </a:solidFill>
                <a:effectLst/>
                <a:latin typeface="Calibri" panose="020F0502020204030204" pitchFamily="34" charset="0"/>
                <a:cs typeface="Calibri" panose="020F0502020204030204" pitchFamily="34" charset="0"/>
              </a:rPr>
              <a:t>mbedding </a:t>
            </a:r>
            <a:r>
              <a:rPr lang="en-US" sz="2400" b="0" i="0" dirty="0">
                <a:solidFill>
                  <a:srgbClr val="000000"/>
                </a:solidFill>
                <a:effectLst/>
                <a:latin typeface="Calibri" panose="020F0502020204030204" pitchFamily="34" charset="0"/>
                <a:cs typeface="Calibri" panose="020F0502020204030204" pitchFamily="34" charset="0"/>
              </a:rPr>
              <a:t>method but this techniques also doesn't enhance our accuracy score, providing a mean accuracy of 55.47%.</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957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46624E-1256-4074-A302-8EFDA23D77BF}"/>
              </a:ext>
            </a:extLst>
          </p:cNvPr>
          <p:cNvSpPr>
            <a:spLocks noGrp="1"/>
          </p:cNvSpPr>
          <p:nvPr>
            <p:ph type="title" idx="4294967295"/>
          </p:nvPr>
        </p:nvSpPr>
        <p:spPr>
          <a:xfrm>
            <a:off x="633456" y="486184"/>
            <a:ext cx="5397237" cy="1325563"/>
          </a:xfrm>
        </p:spPr>
        <p:txBody>
          <a:bodyPr vert="horz" lIns="91440" tIns="45720" rIns="91440" bIns="45720" rtlCol="0" anchor="ctr">
            <a:normAutofit/>
          </a:bodyPr>
          <a:lstStyle/>
          <a:p>
            <a:r>
              <a:rPr lang="en-US" b="1" kern="1200">
                <a:solidFill>
                  <a:schemeClr val="tx1"/>
                </a:solidFill>
                <a:latin typeface="+mj-lt"/>
                <a:ea typeface="+mj-ea"/>
                <a:cs typeface="+mj-cs"/>
              </a:rPr>
              <a:t>Output of Final Prediction </a:t>
            </a:r>
          </a:p>
        </p:txBody>
      </p:sp>
      <p:sp>
        <p:nvSpPr>
          <p:cNvPr id="8" name="Content Placeholder 7">
            <a:extLst>
              <a:ext uri="{FF2B5EF4-FFF2-40B4-BE49-F238E27FC236}">
                <a16:creationId xmlns:a16="http://schemas.microsoft.com/office/drawing/2014/main" id="{35E5BEF1-2817-FA2A-A0F1-09B670C2CCB5}"/>
              </a:ext>
            </a:extLst>
          </p:cNvPr>
          <p:cNvSpPr>
            <a:spLocks noGrp="1"/>
          </p:cNvSpPr>
          <p:nvPr>
            <p:ph sz="half" idx="4294967295"/>
          </p:nvPr>
        </p:nvSpPr>
        <p:spPr>
          <a:xfrm>
            <a:off x="575550" y="2368025"/>
            <a:ext cx="5147992" cy="3539716"/>
          </a:xfrm>
        </p:spPr>
        <p:txBody>
          <a:bodyPr vert="horz" lIns="91440" tIns="45720" rIns="91440" bIns="45720" rtlCol="0">
            <a:normAutofit/>
          </a:bodyPr>
          <a:lstStyle/>
          <a:p>
            <a:pPr algn="just"/>
            <a:r>
              <a:rPr lang="en-US" sz="2400" dirty="0">
                <a:latin typeface="Calibri" panose="020F0502020204030204" pitchFamily="34" charset="0"/>
                <a:cs typeface="Calibri" panose="020F0502020204030204" pitchFamily="34" charset="0"/>
              </a:rPr>
              <a:t>We have applied lemmatization and count vectorization on entire main dataset and evaluation dataset.</a:t>
            </a:r>
          </a:p>
          <a:p>
            <a:pPr algn="just"/>
            <a:r>
              <a:rPr lang="en-US" sz="2400" dirty="0">
                <a:latin typeface="Calibri" panose="020F0502020204030204" pitchFamily="34" charset="0"/>
                <a:cs typeface="Calibri" panose="020F0502020204030204" pitchFamily="34" charset="0"/>
              </a:rPr>
              <a:t>Trained the best model (logistic regression) with main dataset and conducted prediction on evaluation dataset.</a:t>
            </a:r>
          </a:p>
          <a:p>
            <a:pPr algn="just"/>
            <a:r>
              <a:rPr lang="en-US" sz="2400" dirty="0">
                <a:latin typeface="Calibri" panose="020F0502020204030204" pitchFamily="34" charset="0"/>
                <a:cs typeface="Calibri" panose="020F0502020204030204" pitchFamily="34" charset="0"/>
              </a:rPr>
              <a:t>Accuracy of our final prediction is </a:t>
            </a:r>
            <a:r>
              <a:rPr lang="en-US" sz="2400" b="1" u="sng" dirty="0">
                <a:latin typeface="Calibri" panose="020F0502020204030204" pitchFamily="34" charset="0"/>
                <a:cs typeface="Calibri" panose="020F0502020204030204" pitchFamily="34" charset="0"/>
              </a:rPr>
              <a:t>70.18%.</a:t>
            </a:r>
          </a:p>
        </p:txBody>
      </p:sp>
      <p:pic>
        <p:nvPicPr>
          <p:cNvPr id="13" name="Picture 12" descr="Table&#10;&#10;Description automatically generated">
            <a:extLst>
              <a:ext uri="{FF2B5EF4-FFF2-40B4-BE49-F238E27FC236}">
                <a16:creationId xmlns:a16="http://schemas.microsoft.com/office/drawing/2014/main" id="{EF9BF31A-6C34-FB16-7AC9-1F86A74E0A09}"/>
              </a:ext>
            </a:extLst>
          </p:cNvPr>
          <p:cNvPicPr>
            <a:picLocks noChangeAspect="1"/>
          </p:cNvPicPr>
          <p:nvPr/>
        </p:nvPicPr>
        <p:blipFill>
          <a:blip r:embed="rId2"/>
          <a:stretch>
            <a:fillRect/>
          </a:stretch>
        </p:blipFill>
        <p:spPr>
          <a:xfrm>
            <a:off x="5784496" y="1148965"/>
            <a:ext cx="5774048" cy="42940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4" name="Freeform: Shape 2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70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idx="4294967295"/>
          </p:nvPr>
        </p:nvSpPr>
        <p:spPr>
          <a:xfrm>
            <a:off x="4470997" y="914028"/>
            <a:ext cx="2672080" cy="981709"/>
          </a:xfrm>
        </p:spPr>
        <p:txBody>
          <a:bodyPr>
            <a:normAutofit fontScale="90000"/>
          </a:bodyPr>
          <a:lstStyle/>
          <a:p>
            <a:r>
              <a:rPr lang="en-US" sz="4400" b="1" dirty="0">
                <a:latin typeface="Calibri" panose="020F0502020204030204" pitchFamily="34" charset="0"/>
                <a:cs typeface="Calibri" panose="020F0502020204030204" pitchFamily="34" charset="0"/>
              </a:rPr>
              <a:t>Conclusion</a:t>
            </a:r>
            <a:br>
              <a:rPr lang="en-US" sz="4400"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4294967295"/>
          </p:nvPr>
        </p:nvSpPr>
        <p:spPr>
          <a:xfrm>
            <a:off x="833120" y="2118360"/>
            <a:ext cx="10414000" cy="2621279"/>
          </a:xfrm>
        </p:spPr>
        <p:txBody>
          <a:bodyPr>
            <a:noAutofit/>
          </a:bodyPr>
          <a:lstStyle/>
          <a:p>
            <a:r>
              <a:rPr lang="en-US" dirty="0">
                <a:latin typeface="Calibri" panose="020F0502020204030204" pitchFamily="34" charset="0"/>
                <a:cs typeface="Calibri" panose="020F0502020204030204" pitchFamily="34" charset="0"/>
              </a:rPr>
              <a:t>Using logistic regression with count vectorized lemmatized version of the data, we obtained best results.</a:t>
            </a:r>
          </a:p>
          <a:p>
            <a:r>
              <a:rPr lang="en-US" dirty="0">
                <a:latin typeface="Calibri" panose="020F0502020204030204" pitchFamily="34" charset="0"/>
                <a:cs typeface="Calibri" panose="020F0502020204030204" pitchFamily="34" charset="0"/>
              </a:rPr>
              <a:t>If we had more train data then, overall performance of our model can be improved.</a:t>
            </a:r>
          </a:p>
        </p:txBody>
      </p:sp>
    </p:spTree>
    <p:extLst>
      <p:ext uri="{BB962C8B-B14F-4D97-AF65-F5344CB8AC3E}">
        <p14:creationId xmlns:p14="http://schemas.microsoft.com/office/powerpoint/2010/main" val="1783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idx="4294967295"/>
          </p:nvPr>
        </p:nvSpPr>
        <p:spPr>
          <a:xfrm>
            <a:off x="3515360" y="3340417"/>
            <a:ext cx="4754880" cy="888365"/>
          </a:xfrm>
        </p:spPr>
        <p:txBody>
          <a:bodyPr>
            <a:noAutofit/>
          </a:bodyPr>
          <a:lstStyle/>
          <a:p>
            <a:r>
              <a:rPr lang="en-US" b="1" dirty="0">
                <a:latin typeface="Calibri" panose="020F0502020204030204" pitchFamily="34" charset="0"/>
                <a:cs typeface="Calibri" panose="020F0502020204030204" pitchFamily="34" charset="0"/>
              </a:rPr>
              <a:t>Any Questions???</a:t>
            </a:r>
          </a:p>
        </p:txBody>
      </p:sp>
      <p:sp>
        <p:nvSpPr>
          <p:cNvPr id="3" name="Title 1">
            <a:extLst>
              <a:ext uri="{FF2B5EF4-FFF2-40B4-BE49-F238E27FC236}">
                <a16:creationId xmlns:a16="http://schemas.microsoft.com/office/drawing/2014/main" id="{94137D2C-0F91-D5BB-2737-C85C0C91E104}"/>
              </a:ext>
            </a:extLst>
          </p:cNvPr>
          <p:cNvSpPr txBox="1">
            <a:spLocks/>
          </p:cNvSpPr>
          <p:nvPr/>
        </p:nvSpPr>
        <p:spPr>
          <a:xfrm>
            <a:off x="4191000" y="1819275"/>
            <a:ext cx="3236913" cy="8883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F4E6-C9CC-4E19-A84B-2429723A8B7F}"/>
              </a:ext>
            </a:extLst>
          </p:cNvPr>
          <p:cNvSpPr>
            <a:spLocks noGrp="1"/>
          </p:cNvSpPr>
          <p:nvPr>
            <p:ph type="title" idx="4294967295"/>
          </p:nvPr>
        </p:nvSpPr>
        <p:spPr>
          <a:xfrm>
            <a:off x="723900" y="681037"/>
            <a:ext cx="3236913" cy="4467225"/>
          </a:xfrm>
        </p:spPr>
        <p:txBody>
          <a:bodyPr/>
          <a:lstStyle/>
          <a:p>
            <a:r>
              <a:rPr lang="en-US" b="1" dirty="0">
                <a:latin typeface="Calibri" panose="020F0502020204030204" pitchFamily="34" charset="0"/>
                <a:cs typeface="Calibri" panose="020F0502020204030204" pitchFamily="34" charset="0"/>
              </a:rPr>
              <a:t>Workflow</a:t>
            </a:r>
          </a:p>
        </p:txBody>
      </p:sp>
      <p:sp>
        <p:nvSpPr>
          <p:cNvPr id="7" name="Rectangle: Rounded Corners 6">
            <a:extLst>
              <a:ext uri="{FF2B5EF4-FFF2-40B4-BE49-F238E27FC236}">
                <a16:creationId xmlns:a16="http://schemas.microsoft.com/office/drawing/2014/main" id="{42239798-F957-41C4-9B0E-50B70EA82245}"/>
              </a:ext>
            </a:extLst>
          </p:cNvPr>
          <p:cNvSpPr/>
          <p:nvPr/>
        </p:nvSpPr>
        <p:spPr>
          <a:xfrm>
            <a:off x="4781550" y="245461"/>
            <a:ext cx="3695700" cy="581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Problem Statement</a:t>
            </a:r>
          </a:p>
        </p:txBody>
      </p:sp>
      <p:sp>
        <p:nvSpPr>
          <p:cNvPr id="8" name="Rectangle: Rounded Corners 7">
            <a:extLst>
              <a:ext uri="{FF2B5EF4-FFF2-40B4-BE49-F238E27FC236}">
                <a16:creationId xmlns:a16="http://schemas.microsoft.com/office/drawing/2014/main" id="{75CF11B4-A914-436F-A474-8D8833ABDE6C}"/>
              </a:ext>
            </a:extLst>
          </p:cNvPr>
          <p:cNvSpPr/>
          <p:nvPr/>
        </p:nvSpPr>
        <p:spPr>
          <a:xfrm>
            <a:off x="4669790" y="1385261"/>
            <a:ext cx="3695700" cy="511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Data Overview </a:t>
            </a:r>
          </a:p>
        </p:txBody>
      </p:sp>
      <p:sp>
        <p:nvSpPr>
          <p:cNvPr id="10" name="Rectangle: Rounded Corners 9">
            <a:extLst>
              <a:ext uri="{FF2B5EF4-FFF2-40B4-BE49-F238E27FC236}">
                <a16:creationId xmlns:a16="http://schemas.microsoft.com/office/drawing/2014/main" id="{3B48A205-CFF5-4465-B85E-567FE79552E0}"/>
              </a:ext>
            </a:extLst>
          </p:cNvPr>
          <p:cNvSpPr/>
          <p:nvPr/>
        </p:nvSpPr>
        <p:spPr>
          <a:xfrm>
            <a:off x="4781549" y="2412616"/>
            <a:ext cx="3686733" cy="581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Pre-processing of Data </a:t>
            </a:r>
          </a:p>
        </p:txBody>
      </p:sp>
      <p:sp>
        <p:nvSpPr>
          <p:cNvPr id="29" name="Rectangle: Rounded Corners 28">
            <a:extLst>
              <a:ext uri="{FF2B5EF4-FFF2-40B4-BE49-F238E27FC236}">
                <a16:creationId xmlns:a16="http://schemas.microsoft.com/office/drawing/2014/main" id="{DA71A5EF-187E-4EA0-A421-D78AD9667AFA}"/>
              </a:ext>
            </a:extLst>
          </p:cNvPr>
          <p:cNvSpPr/>
          <p:nvPr/>
        </p:nvSpPr>
        <p:spPr>
          <a:xfrm>
            <a:off x="4781548" y="3530601"/>
            <a:ext cx="3686733" cy="581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Analysis of Data</a:t>
            </a:r>
          </a:p>
        </p:txBody>
      </p:sp>
      <p:sp>
        <p:nvSpPr>
          <p:cNvPr id="30" name="Rectangle: Rounded Corners 29">
            <a:extLst>
              <a:ext uri="{FF2B5EF4-FFF2-40B4-BE49-F238E27FC236}">
                <a16:creationId xmlns:a16="http://schemas.microsoft.com/office/drawing/2014/main" id="{052CEF05-7836-4A7A-BB9B-BCDC6A2E5FC1}"/>
              </a:ext>
            </a:extLst>
          </p:cNvPr>
          <p:cNvSpPr/>
          <p:nvPr/>
        </p:nvSpPr>
        <p:spPr>
          <a:xfrm>
            <a:off x="4781548" y="4578410"/>
            <a:ext cx="3659748" cy="638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Result Interpretation </a:t>
            </a:r>
          </a:p>
        </p:txBody>
      </p:sp>
      <p:sp>
        <p:nvSpPr>
          <p:cNvPr id="31" name="Rectangle: Rounded Corners 30">
            <a:extLst>
              <a:ext uri="{FF2B5EF4-FFF2-40B4-BE49-F238E27FC236}">
                <a16:creationId xmlns:a16="http://schemas.microsoft.com/office/drawing/2014/main" id="{327F6B31-9F07-46CF-8906-7088B0CA1F74}"/>
              </a:ext>
            </a:extLst>
          </p:cNvPr>
          <p:cNvSpPr/>
          <p:nvPr/>
        </p:nvSpPr>
        <p:spPr>
          <a:xfrm>
            <a:off x="4781548" y="5683034"/>
            <a:ext cx="3659748" cy="638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Conclusion</a:t>
            </a:r>
          </a:p>
        </p:txBody>
      </p:sp>
      <p:cxnSp>
        <p:nvCxnSpPr>
          <p:cNvPr id="41" name="Straight Connector 40">
            <a:extLst>
              <a:ext uri="{FF2B5EF4-FFF2-40B4-BE49-F238E27FC236}">
                <a16:creationId xmlns:a16="http://schemas.microsoft.com/office/drawing/2014/main" id="{510EFE1D-B71F-4A5D-8153-A9FAA11828E4}"/>
              </a:ext>
            </a:extLst>
          </p:cNvPr>
          <p:cNvCxnSpPr>
            <a:stCxn id="7" idx="2"/>
            <a:endCxn id="31" idx="0"/>
          </p:cNvCxnSpPr>
          <p:nvPr/>
        </p:nvCxnSpPr>
        <p:spPr>
          <a:xfrm flipH="1">
            <a:off x="6611422" y="827254"/>
            <a:ext cx="17978" cy="48557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42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9C2020-AACD-4804-8E69-29C87B16DD27}"/>
              </a:ext>
            </a:extLst>
          </p:cNvPr>
          <p:cNvSpPr txBox="1"/>
          <p:nvPr/>
        </p:nvSpPr>
        <p:spPr>
          <a:xfrm>
            <a:off x="1619250" y="374665"/>
            <a:ext cx="8953500" cy="769441"/>
          </a:xfrm>
          <a:prstGeom prst="rect">
            <a:avLst/>
          </a:prstGeom>
          <a:noFill/>
        </p:spPr>
        <p:txBody>
          <a:bodyPr wrap="square" rtlCol="0">
            <a:spAutoFit/>
          </a:bodyPr>
          <a:lstStyle/>
          <a:p>
            <a:pPr algn="ctr"/>
            <a:r>
              <a:rPr lang="en-US" sz="4400" b="1" dirty="0">
                <a:latin typeface="Calibri" panose="020F0502020204030204" pitchFamily="34" charset="0"/>
                <a:cs typeface="Calibri" panose="020F0502020204030204" pitchFamily="34" charset="0"/>
              </a:rPr>
              <a:t>Problem Statement</a:t>
            </a:r>
          </a:p>
        </p:txBody>
      </p:sp>
      <p:sp>
        <p:nvSpPr>
          <p:cNvPr id="9" name="TextBox 8">
            <a:extLst>
              <a:ext uri="{FF2B5EF4-FFF2-40B4-BE49-F238E27FC236}">
                <a16:creationId xmlns:a16="http://schemas.microsoft.com/office/drawing/2014/main" id="{0F8BEC33-92B6-4238-9CDC-4CCA64449A93}"/>
              </a:ext>
            </a:extLst>
          </p:cNvPr>
          <p:cNvSpPr txBox="1"/>
          <p:nvPr/>
        </p:nvSpPr>
        <p:spPr>
          <a:xfrm>
            <a:off x="914400" y="2071744"/>
            <a:ext cx="10439400" cy="461665"/>
          </a:xfrm>
          <a:prstGeom prst="rect">
            <a:avLst/>
          </a:prstGeom>
          <a:noFill/>
        </p:spPr>
        <p:txBody>
          <a:bodyPr wrap="square">
            <a:spAutoFit/>
          </a:bodyPr>
          <a:lstStyle/>
          <a:p>
            <a:pPr lvl="1"/>
            <a:r>
              <a:rPr lang="en-US" sz="2400" dirty="0">
                <a:latin typeface="Calibri" panose="020F0502020204030204" pitchFamily="34" charset="0"/>
                <a:cs typeface="Calibri" panose="020F0502020204030204" pitchFamily="34" charset="0"/>
              </a:rPr>
              <a:t>“</a:t>
            </a:r>
            <a:r>
              <a:rPr lang="en-US" sz="2400" i="1" dirty="0">
                <a:latin typeface="Calibri" panose="020F0502020204030204" pitchFamily="34" charset="0"/>
                <a:cs typeface="Calibri" panose="020F0502020204030204" pitchFamily="34" charset="0"/>
              </a:rPr>
              <a:t>The aim of this project is to predict whether the movie genre is Drama or not.”</a:t>
            </a:r>
          </a:p>
        </p:txBody>
      </p:sp>
      <p:pic>
        <p:nvPicPr>
          <p:cNvPr id="1026" name="Picture 2" descr="Man Thinking about Movies - Continuous Line Drawing Stock Illustration -  Illustration of metaphor, movie: 137143967">
            <a:extLst>
              <a:ext uri="{FF2B5EF4-FFF2-40B4-BE49-F238E27FC236}">
                <a16:creationId xmlns:a16="http://schemas.microsoft.com/office/drawing/2014/main" id="{0AFFBCEF-6A24-468E-9DB5-EFA41C892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912"/>
          <a:stretch/>
        </p:blipFill>
        <p:spPr bwMode="auto">
          <a:xfrm>
            <a:off x="1924050" y="4315355"/>
            <a:ext cx="6553200" cy="1911786"/>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9">
            <a:extLst>
              <a:ext uri="{FF2B5EF4-FFF2-40B4-BE49-F238E27FC236}">
                <a16:creationId xmlns:a16="http://schemas.microsoft.com/office/drawing/2014/main" id="{01206A21-00A6-44EA-8AE3-AD108CED0164}"/>
              </a:ext>
            </a:extLst>
          </p:cNvPr>
          <p:cNvSpPr/>
          <p:nvPr/>
        </p:nvSpPr>
        <p:spPr>
          <a:xfrm>
            <a:off x="3524250" y="3086354"/>
            <a:ext cx="4533900" cy="141359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Movie genre</a:t>
            </a:r>
          </a:p>
          <a:p>
            <a:pPr algn="ctr"/>
            <a:r>
              <a:rPr lang="en-US" sz="2400" dirty="0">
                <a:latin typeface="Calibri" panose="020F0502020204030204" pitchFamily="34" charset="0"/>
                <a:cs typeface="Calibri" panose="020F0502020204030204" pitchFamily="34" charset="0"/>
              </a:rPr>
              <a:t>Drama: 1</a:t>
            </a:r>
          </a:p>
          <a:p>
            <a:pPr algn="ctr"/>
            <a:r>
              <a:rPr lang="en-US" sz="2400" dirty="0">
                <a:latin typeface="Calibri" panose="020F0502020204030204" pitchFamily="34" charset="0"/>
                <a:cs typeface="Calibri" panose="020F0502020204030204" pitchFamily="34" charset="0"/>
              </a:rPr>
              <a:t>Not Drama:0</a:t>
            </a:r>
          </a:p>
        </p:txBody>
      </p:sp>
    </p:spTree>
    <p:extLst>
      <p:ext uri="{BB962C8B-B14F-4D97-AF65-F5344CB8AC3E}">
        <p14:creationId xmlns:p14="http://schemas.microsoft.com/office/powerpoint/2010/main" val="287947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887A99-942E-442B-9721-FF3E5683EEC8}"/>
              </a:ext>
            </a:extLst>
          </p:cNvPr>
          <p:cNvSpPr txBox="1"/>
          <p:nvPr/>
        </p:nvSpPr>
        <p:spPr>
          <a:xfrm>
            <a:off x="2563906" y="570379"/>
            <a:ext cx="6669742" cy="769441"/>
          </a:xfrm>
          <a:prstGeom prst="rect">
            <a:avLst/>
          </a:prstGeom>
          <a:noFill/>
        </p:spPr>
        <p:txBody>
          <a:bodyPr wrap="square" rtlCol="0">
            <a:spAutoFit/>
          </a:bodyPr>
          <a:lstStyle/>
          <a:p>
            <a:pPr algn="ctr"/>
            <a:r>
              <a:rPr lang="en-US" sz="4400" b="1" dirty="0">
                <a:latin typeface="Calibri" panose="020F0502020204030204" pitchFamily="34" charset="0"/>
                <a:cs typeface="Calibri" panose="020F0502020204030204" pitchFamily="34" charset="0"/>
              </a:rPr>
              <a:t>Data Overview</a:t>
            </a:r>
          </a:p>
        </p:txBody>
      </p:sp>
      <p:sp>
        <p:nvSpPr>
          <p:cNvPr id="8" name="TextBox 7">
            <a:extLst>
              <a:ext uri="{FF2B5EF4-FFF2-40B4-BE49-F238E27FC236}">
                <a16:creationId xmlns:a16="http://schemas.microsoft.com/office/drawing/2014/main" id="{6AF18A24-A1D8-4A7D-8B3D-2D0A6B923B54}"/>
              </a:ext>
            </a:extLst>
          </p:cNvPr>
          <p:cNvSpPr txBox="1"/>
          <p:nvPr/>
        </p:nvSpPr>
        <p:spPr>
          <a:xfrm>
            <a:off x="1168401" y="1551305"/>
            <a:ext cx="9807575" cy="5078313"/>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r>
              <a:rPr lang="en-US" sz="2400" dirty="0">
                <a:latin typeface="Calibri" panose="020F0502020204030204" pitchFamily="34" charset="0"/>
                <a:cs typeface="Calibri" panose="020F0502020204030204" pitchFamily="34" charset="0"/>
              </a:rPr>
              <a:t>This dataset includes 3 raw files:</a:t>
            </a:r>
          </a:p>
          <a:p>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movies.csv</a:t>
            </a:r>
            <a:r>
              <a:rPr lang="en-US" sz="2400" dirty="0">
                <a:latin typeface="Calibri" panose="020F0502020204030204" pitchFamily="34" charset="0"/>
                <a:cs typeface="Calibri" panose="020F0502020204030204" pitchFamily="34" charset="0"/>
              </a:rPr>
              <a:t>: The file contains 23,498 rows and 3 columns (</a:t>
            </a:r>
            <a:r>
              <a:rPr lang="en-US" sz="2400" dirty="0" err="1">
                <a:latin typeface="Calibri" panose="020F0502020204030204" pitchFamily="34" charset="0"/>
                <a:cs typeface="Calibri" panose="020F0502020204030204" pitchFamily="34" charset="0"/>
              </a:rPr>
              <a:t>movieId</a:t>
            </a:r>
            <a:r>
              <a:rPr lang="en-US" sz="2400" dirty="0">
                <a:latin typeface="Calibri" panose="020F0502020204030204" pitchFamily="34" charset="0"/>
                <a:cs typeface="Calibri" panose="020F0502020204030204" pitchFamily="34" charset="0"/>
              </a:rPr>
              <a:t>, title and genres).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movie_story_student_file.csv</a:t>
            </a:r>
            <a:r>
              <a:rPr lang="en-US" sz="2400" dirty="0">
                <a:latin typeface="Calibri" panose="020F0502020204030204" pitchFamily="34" charset="0"/>
                <a:cs typeface="Calibri" panose="020F0502020204030204" pitchFamily="34" charset="0"/>
              </a:rPr>
              <a:t>: The file contains 20,000 rows and 2 columns (</a:t>
            </a:r>
            <a:r>
              <a:rPr lang="en-US" sz="2400" dirty="0" err="1">
                <a:latin typeface="Calibri" panose="020F0502020204030204" pitchFamily="34" charset="0"/>
                <a:cs typeface="Calibri" panose="020F0502020204030204" pitchFamily="34" charset="0"/>
              </a:rPr>
              <a:t>movie_id</a:t>
            </a:r>
            <a:r>
              <a:rPr lang="en-US" sz="2400" dirty="0">
                <a:latin typeface="Calibri" panose="020F0502020204030204" pitchFamily="34" charset="0"/>
                <a:cs typeface="Calibri" panose="020F0502020204030204" pitchFamily="34" charset="0"/>
              </a:rPr>
              <a:t>, story).</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movie_story_evaluation_file.csv</a:t>
            </a:r>
            <a:r>
              <a:rPr lang="en-US" sz="2400" dirty="0">
                <a:latin typeface="Calibri" panose="020F0502020204030204" pitchFamily="34" charset="0"/>
                <a:cs typeface="Calibri" panose="020F0502020204030204" pitchFamily="34" charset="0"/>
              </a:rPr>
              <a:t>: The file contains 3,498 rows and 2 columns (</a:t>
            </a:r>
            <a:r>
              <a:rPr lang="en-US" sz="2400" dirty="0" err="1">
                <a:latin typeface="Calibri" panose="020F0502020204030204" pitchFamily="34" charset="0"/>
                <a:cs typeface="Calibri" panose="020F0502020204030204" pitchFamily="34" charset="0"/>
              </a:rPr>
              <a:t>movie_id</a:t>
            </a:r>
            <a:r>
              <a:rPr lang="en-US" sz="2400" dirty="0">
                <a:latin typeface="Calibri" panose="020F0502020204030204" pitchFamily="34" charset="0"/>
                <a:cs typeface="Calibri" panose="020F0502020204030204" pitchFamily="34" charset="0"/>
              </a:rPr>
              <a:t>, story).</a:t>
            </a:r>
          </a:p>
          <a:p>
            <a:endParaRPr lang="en-US" dirty="0"/>
          </a:p>
        </p:txBody>
      </p:sp>
    </p:spTree>
    <p:extLst>
      <p:ext uri="{BB962C8B-B14F-4D97-AF65-F5344CB8AC3E}">
        <p14:creationId xmlns:p14="http://schemas.microsoft.com/office/powerpoint/2010/main" val="191810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idx="4294967295"/>
          </p:nvPr>
        </p:nvSpPr>
        <p:spPr>
          <a:xfrm>
            <a:off x="1595119" y="288131"/>
            <a:ext cx="8505826" cy="1233488"/>
          </a:xfrm>
        </p:spPr>
        <p:txBody>
          <a:bodyPr>
            <a:normAutofit/>
          </a:bodyPr>
          <a:lstStyle/>
          <a:p>
            <a:r>
              <a:rPr lang="en-US" b="1" dirty="0">
                <a:latin typeface="Calibri" panose="020F0502020204030204" pitchFamily="34" charset="0"/>
                <a:cs typeface="Calibri" panose="020F0502020204030204" pitchFamily="34" charset="0"/>
              </a:rPr>
              <a:t>Data Cleaning and Pre-processing </a:t>
            </a:r>
          </a:p>
        </p:txBody>
      </p:sp>
      <p:graphicFrame>
        <p:nvGraphicFramePr>
          <p:cNvPr id="12" name="Content Placeholder 7">
            <a:extLst>
              <a:ext uri="{FF2B5EF4-FFF2-40B4-BE49-F238E27FC236}">
                <a16:creationId xmlns:a16="http://schemas.microsoft.com/office/drawing/2014/main" id="{99224B79-978E-0EE0-0B83-545866071E59}"/>
              </a:ext>
            </a:extLst>
          </p:cNvPr>
          <p:cNvGraphicFramePr>
            <a:graphicFrameLocks noGrp="1"/>
          </p:cNvGraphicFramePr>
          <p:nvPr>
            <p:ph idx="4294967295"/>
            <p:extLst>
              <p:ext uri="{D42A27DB-BD31-4B8C-83A1-F6EECF244321}">
                <p14:modId xmlns:p14="http://schemas.microsoft.com/office/powerpoint/2010/main" val="2811766908"/>
              </p:ext>
            </p:extLst>
          </p:nvPr>
        </p:nvGraphicFramePr>
        <p:xfrm>
          <a:off x="2019300" y="2093912"/>
          <a:ext cx="98298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64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idx="4294967295"/>
          </p:nvPr>
        </p:nvSpPr>
        <p:spPr>
          <a:xfrm>
            <a:off x="1544320" y="140970"/>
            <a:ext cx="8303259" cy="1223729"/>
          </a:xfrm>
        </p:spPr>
        <p:txBody>
          <a:bodyPr/>
          <a:lstStyle/>
          <a:p>
            <a:pPr algn="ctr"/>
            <a:r>
              <a:rPr lang="en-US" b="1" dirty="0">
                <a:latin typeface="Calibri" panose="020F0502020204030204" pitchFamily="34" charset="0"/>
                <a:cs typeface="Calibri" panose="020F0502020204030204" pitchFamily="34" charset="0"/>
              </a:rPr>
              <a:t>Data Visualization</a:t>
            </a:r>
          </a:p>
        </p:txBody>
      </p:sp>
      <p:pic>
        <p:nvPicPr>
          <p:cNvPr id="21" name="Picture 20">
            <a:extLst>
              <a:ext uri="{FF2B5EF4-FFF2-40B4-BE49-F238E27FC236}">
                <a16:creationId xmlns:a16="http://schemas.microsoft.com/office/drawing/2014/main" id="{3BF8AD59-A8A8-4679-89A0-015C0A2E2C43}"/>
              </a:ext>
            </a:extLst>
          </p:cNvPr>
          <p:cNvPicPr>
            <a:picLocks noChangeAspect="1"/>
          </p:cNvPicPr>
          <p:nvPr/>
        </p:nvPicPr>
        <p:blipFill>
          <a:blip r:embed="rId2"/>
          <a:stretch>
            <a:fillRect/>
          </a:stretch>
        </p:blipFill>
        <p:spPr>
          <a:xfrm>
            <a:off x="6381750" y="3429000"/>
            <a:ext cx="4610100" cy="3429001"/>
          </a:xfrm>
          <a:prstGeom prst="rect">
            <a:avLst/>
          </a:prstGeom>
        </p:spPr>
      </p:pic>
      <p:pic>
        <p:nvPicPr>
          <p:cNvPr id="23" name="Picture 22">
            <a:extLst>
              <a:ext uri="{FF2B5EF4-FFF2-40B4-BE49-F238E27FC236}">
                <a16:creationId xmlns:a16="http://schemas.microsoft.com/office/drawing/2014/main" id="{F51E4276-173B-4FA9-8B0A-1B2114772F89}"/>
              </a:ext>
            </a:extLst>
          </p:cNvPr>
          <p:cNvPicPr>
            <a:picLocks noChangeAspect="1"/>
          </p:cNvPicPr>
          <p:nvPr/>
        </p:nvPicPr>
        <p:blipFill>
          <a:blip r:embed="rId3"/>
          <a:stretch>
            <a:fillRect/>
          </a:stretch>
        </p:blipFill>
        <p:spPr>
          <a:xfrm>
            <a:off x="419100" y="1360254"/>
            <a:ext cx="5200650" cy="3272959"/>
          </a:xfrm>
          <a:prstGeom prst="rect">
            <a:avLst/>
          </a:prstGeom>
        </p:spPr>
      </p:pic>
      <p:sp>
        <p:nvSpPr>
          <p:cNvPr id="24" name="TextBox 23">
            <a:extLst>
              <a:ext uri="{FF2B5EF4-FFF2-40B4-BE49-F238E27FC236}">
                <a16:creationId xmlns:a16="http://schemas.microsoft.com/office/drawing/2014/main" id="{AEECAD37-7BAE-4A51-8020-078DEFA30A4F}"/>
              </a:ext>
            </a:extLst>
          </p:cNvPr>
          <p:cNvSpPr txBox="1"/>
          <p:nvPr/>
        </p:nvSpPr>
        <p:spPr>
          <a:xfrm>
            <a:off x="6096000" y="1429617"/>
            <a:ext cx="4162425" cy="1938992"/>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Using data visualization, we will try to find the patterns present in the data.</a:t>
            </a:r>
          </a:p>
          <a:p>
            <a:pPr algn="just"/>
            <a:r>
              <a:rPr lang="en-US" sz="2000" dirty="0">
                <a:latin typeface="Calibri" panose="020F0502020204030204" pitchFamily="34" charset="0"/>
                <a:cs typeface="Calibri" panose="020F0502020204030204" pitchFamily="34" charset="0"/>
              </a:rPr>
              <a:t>The </a:t>
            </a:r>
            <a:r>
              <a:rPr lang="en-US" sz="2000" b="1" dirty="0">
                <a:latin typeface="Calibri" panose="020F0502020204030204" pitchFamily="34" charset="0"/>
                <a:cs typeface="Calibri" panose="020F0502020204030204" pitchFamily="34" charset="0"/>
              </a:rPr>
              <a:t>bar chart </a:t>
            </a:r>
            <a:r>
              <a:rPr lang="en-US" sz="2000" dirty="0">
                <a:latin typeface="Calibri" panose="020F0502020204030204" pitchFamily="34" charset="0"/>
                <a:cs typeface="Calibri" panose="020F0502020204030204" pitchFamily="34" charset="0"/>
              </a:rPr>
              <a:t>shows that the total number of non-drama movies is more in number as compared to the drama genre. </a:t>
            </a:r>
          </a:p>
        </p:txBody>
      </p:sp>
      <p:sp>
        <p:nvSpPr>
          <p:cNvPr id="25" name="TextBox 24">
            <a:extLst>
              <a:ext uri="{FF2B5EF4-FFF2-40B4-BE49-F238E27FC236}">
                <a16:creationId xmlns:a16="http://schemas.microsoft.com/office/drawing/2014/main" id="{64D6620F-329A-4ADE-B2A6-B8731FBE5AD3}"/>
              </a:ext>
            </a:extLst>
          </p:cNvPr>
          <p:cNvSpPr txBox="1"/>
          <p:nvPr/>
        </p:nvSpPr>
        <p:spPr>
          <a:xfrm>
            <a:off x="990601" y="5032911"/>
            <a:ext cx="4819650" cy="1323439"/>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The </a:t>
            </a:r>
            <a:r>
              <a:rPr lang="en-US" sz="2000" b="1" dirty="0">
                <a:latin typeface="Calibri" panose="020F0502020204030204" pitchFamily="34" charset="0"/>
                <a:cs typeface="Calibri" panose="020F0502020204030204" pitchFamily="34" charset="0"/>
              </a:rPr>
              <a:t>pie chart </a:t>
            </a:r>
            <a:r>
              <a:rPr lang="en-US" sz="2000" dirty="0">
                <a:latin typeface="Calibri" panose="020F0502020204030204" pitchFamily="34" charset="0"/>
                <a:cs typeface="Calibri" panose="020F0502020204030204" pitchFamily="34" charset="0"/>
              </a:rPr>
              <a:t>represents the percentage of drama and non-drama. Here, we have 44.5% of drama genre movies and 55.5% of non-drama genre movies.</a:t>
            </a:r>
          </a:p>
        </p:txBody>
      </p:sp>
    </p:spTree>
    <p:extLst>
      <p:ext uri="{BB962C8B-B14F-4D97-AF65-F5344CB8AC3E}">
        <p14:creationId xmlns:p14="http://schemas.microsoft.com/office/powerpoint/2010/main" val="414334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09F51D-502B-4DB2-A5C9-38D11913673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2F9A3977-09C0-4BC7-AABE-B3E1575A38E0}"/>
              </a:ext>
            </a:extLst>
          </p:cNvPr>
          <p:cNvSpPr txBox="1"/>
          <p:nvPr/>
        </p:nvSpPr>
        <p:spPr>
          <a:xfrm>
            <a:off x="1910704" y="322599"/>
            <a:ext cx="8153400" cy="769441"/>
          </a:xfrm>
          <a:prstGeom prst="rect">
            <a:avLst/>
          </a:prstGeom>
          <a:noFill/>
        </p:spPr>
        <p:txBody>
          <a:bodyPr wrap="square">
            <a:spAutoFit/>
          </a:bodyPr>
          <a:lstStyle/>
          <a:p>
            <a:pPr algn="ctr"/>
            <a:r>
              <a:rPr lang="en-US" sz="4400" b="1" dirty="0">
                <a:latin typeface="Calibri" panose="020F0502020204030204" pitchFamily="34" charset="0"/>
                <a:cs typeface="Calibri" panose="020F0502020204030204" pitchFamily="34" charset="0"/>
              </a:rPr>
              <a:t>Data Visualization- Continued</a:t>
            </a:r>
          </a:p>
        </p:txBody>
      </p:sp>
      <p:pic>
        <p:nvPicPr>
          <p:cNvPr id="8" name="Picture 7">
            <a:extLst>
              <a:ext uri="{FF2B5EF4-FFF2-40B4-BE49-F238E27FC236}">
                <a16:creationId xmlns:a16="http://schemas.microsoft.com/office/drawing/2014/main" id="{9C90620E-9DF2-4D1A-B282-9B951B8F86C4}"/>
              </a:ext>
            </a:extLst>
          </p:cNvPr>
          <p:cNvPicPr>
            <a:picLocks noChangeAspect="1"/>
          </p:cNvPicPr>
          <p:nvPr/>
        </p:nvPicPr>
        <p:blipFill>
          <a:blip r:embed="rId2"/>
          <a:stretch>
            <a:fillRect/>
          </a:stretch>
        </p:blipFill>
        <p:spPr>
          <a:xfrm>
            <a:off x="347179" y="1206846"/>
            <a:ext cx="5075426" cy="3009280"/>
          </a:xfrm>
          <a:prstGeom prst="rect">
            <a:avLst/>
          </a:prstGeom>
        </p:spPr>
      </p:pic>
      <p:pic>
        <p:nvPicPr>
          <p:cNvPr id="10" name="Picture 9">
            <a:extLst>
              <a:ext uri="{FF2B5EF4-FFF2-40B4-BE49-F238E27FC236}">
                <a16:creationId xmlns:a16="http://schemas.microsoft.com/office/drawing/2014/main" id="{94792068-6C64-4023-A1F3-4FC4F8159C6D}"/>
              </a:ext>
            </a:extLst>
          </p:cNvPr>
          <p:cNvPicPr>
            <a:picLocks noChangeAspect="1"/>
          </p:cNvPicPr>
          <p:nvPr/>
        </p:nvPicPr>
        <p:blipFill>
          <a:blip r:embed="rId3"/>
          <a:stretch>
            <a:fillRect/>
          </a:stretch>
        </p:blipFill>
        <p:spPr>
          <a:xfrm>
            <a:off x="5602916" y="3552824"/>
            <a:ext cx="6260472" cy="3168651"/>
          </a:xfrm>
          <a:prstGeom prst="rect">
            <a:avLst/>
          </a:prstGeom>
        </p:spPr>
      </p:pic>
      <p:sp>
        <p:nvSpPr>
          <p:cNvPr id="11" name="TextBox 10">
            <a:extLst>
              <a:ext uri="{FF2B5EF4-FFF2-40B4-BE49-F238E27FC236}">
                <a16:creationId xmlns:a16="http://schemas.microsoft.com/office/drawing/2014/main" id="{7DCA1449-7BC2-4465-95D8-5A04122BCC19}"/>
              </a:ext>
            </a:extLst>
          </p:cNvPr>
          <p:cNvSpPr txBox="1"/>
          <p:nvPr/>
        </p:nvSpPr>
        <p:spPr>
          <a:xfrm>
            <a:off x="5602915" y="1206846"/>
            <a:ext cx="5512594" cy="2246769"/>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Word cloud </a:t>
            </a:r>
            <a:r>
              <a:rPr lang="en-US" sz="2000" dirty="0">
                <a:latin typeface="Calibri" panose="020F0502020204030204" pitchFamily="34" charset="0"/>
                <a:cs typeface="Calibri" panose="020F0502020204030204" pitchFamily="34" charset="0"/>
              </a:rPr>
              <a:t>represents the </a:t>
            </a:r>
            <a:r>
              <a:rPr lang="en-US" sz="2000" b="0" i="0" dirty="0">
                <a:solidFill>
                  <a:srgbClr val="000000"/>
                </a:solidFill>
                <a:effectLst/>
                <a:latin typeface="Calibri" panose="020F0502020204030204" pitchFamily="34" charset="0"/>
                <a:cs typeface="Calibri" panose="020F0502020204030204" pitchFamily="34" charset="0"/>
              </a:rPr>
              <a:t>words that have a </a:t>
            </a:r>
            <a:r>
              <a:rPr lang="en-US" sz="2000" dirty="0">
                <a:solidFill>
                  <a:srgbClr val="000000"/>
                </a:solidFill>
                <a:latin typeface="Calibri" panose="020F0502020204030204" pitchFamily="34" charset="0"/>
                <a:cs typeface="Calibri" panose="020F0502020204030204" pitchFamily="34" charset="0"/>
              </a:rPr>
              <a:t>high </a:t>
            </a:r>
            <a:r>
              <a:rPr lang="en-US" sz="2000" b="0" i="0" dirty="0">
                <a:solidFill>
                  <a:srgbClr val="000000"/>
                </a:solidFill>
                <a:effectLst/>
                <a:latin typeface="Calibri" panose="020F0502020204030204" pitchFamily="34" charset="0"/>
                <a:cs typeface="Calibri" panose="020F0502020204030204" pitchFamily="34" charset="0"/>
              </a:rPr>
              <a:t>frequency of occurrence in our dataset. Usually, the bigger and bolder the word appears, the more often </a:t>
            </a:r>
            <a:r>
              <a:rPr lang="en-US" sz="2000" dirty="0">
                <a:solidFill>
                  <a:srgbClr val="000000"/>
                </a:solidFill>
                <a:latin typeface="Calibri" panose="020F0502020204030204" pitchFamily="34" charset="0"/>
                <a:cs typeface="Calibri" panose="020F0502020204030204" pitchFamily="34" charset="0"/>
              </a:rPr>
              <a:t>m</a:t>
            </a:r>
            <a:r>
              <a:rPr lang="en-US" sz="2000" b="0" i="0" dirty="0">
                <a:solidFill>
                  <a:srgbClr val="000000"/>
                </a:solidFill>
                <a:effectLst/>
                <a:latin typeface="Calibri" panose="020F0502020204030204" pitchFamily="34" charset="0"/>
                <a:cs typeface="Calibri" panose="020F0502020204030204" pitchFamily="34" charset="0"/>
              </a:rPr>
              <a:t>entioned within a given text and the more important it is which depicts that life, family, live, one, world and find are some of the more frequent appearing words in our dataset.</a:t>
            </a:r>
            <a:endParaRPr lang="en-US" sz="20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2B8EE2EB-FFB4-499F-A89E-BF3E04A2DC67}"/>
              </a:ext>
            </a:extLst>
          </p:cNvPr>
          <p:cNvSpPr txBox="1"/>
          <p:nvPr/>
        </p:nvSpPr>
        <p:spPr>
          <a:xfrm>
            <a:off x="771525" y="4286250"/>
            <a:ext cx="4552950" cy="1938992"/>
          </a:xfrm>
          <a:prstGeom prst="rect">
            <a:avLst/>
          </a:prstGeom>
          <a:noFill/>
        </p:spPr>
        <p:txBody>
          <a:bodyPr wrap="square" rtlCol="0">
            <a:spAutoFit/>
          </a:bodyPr>
          <a:lstStyle/>
          <a:p>
            <a:pPr algn="just"/>
            <a:r>
              <a:rPr lang="en-US" sz="2000" dirty="0">
                <a:solidFill>
                  <a:srgbClr val="000000"/>
                </a:solidFill>
                <a:latin typeface="Calibri" panose="020F0502020204030204" pitchFamily="34" charset="0"/>
                <a:cs typeface="Calibri" panose="020F0502020204030204" pitchFamily="34" charset="0"/>
              </a:rPr>
              <a:t>W</a:t>
            </a:r>
            <a:r>
              <a:rPr lang="en-US" sz="2000" b="0" i="0" dirty="0">
                <a:solidFill>
                  <a:srgbClr val="000000"/>
                </a:solidFill>
                <a:effectLst/>
                <a:latin typeface="Calibri" panose="020F0502020204030204" pitchFamily="34" charset="0"/>
                <a:cs typeface="Calibri" panose="020F0502020204030204" pitchFamily="34" charset="0"/>
              </a:rPr>
              <a:t>e have used the </a:t>
            </a:r>
            <a:r>
              <a:rPr lang="en-US" sz="2000" b="1" i="0" dirty="0">
                <a:solidFill>
                  <a:srgbClr val="000000"/>
                </a:solidFill>
                <a:effectLst/>
                <a:latin typeface="Calibri" panose="020F0502020204030204" pitchFamily="34" charset="0"/>
                <a:cs typeface="Calibri" panose="020F0502020204030204" pitchFamily="34" charset="0"/>
              </a:rPr>
              <a:t>term frequency </a:t>
            </a:r>
            <a:r>
              <a:rPr lang="en-US" sz="2000" b="0" i="0" dirty="0">
                <a:solidFill>
                  <a:srgbClr val="000000"/>
                </a:solidFill>
                <a:effectLst/>
                <a:latin typeface="Calibri" panose="020F0502020204030204" pitchFamily="34" charset="0"/>
                <a:cs typeface="Calibri" panose="020F0502020204030204" pitchFamily="34" charset="0"/>
              </a:rPr>
              <a:t>to examine the importance of words in a text or set of texts by measuring how often certain words appear. We can explain that "life" word is coming almost 4000 times in our dataset which is the highest number</a:t>
            </a:r>
            <a:r>
              <a:rPr lang="en-US" b="0" i="0" dirty="0">
                <a:solidFill>
                  <a:srgbClr val="000000"/>
                </a:solidFill>
                <a:effectLst/>
              </a:rPr>
              <a:t>.</a:t>
            </a:r>
            <a:endParaRPr lang="en-US" dirty="0"/>
          </a:p>
        </p:txBody>
      </p:sp>
    </p:spTree>
    <p:extLst>
      <p:ext uri="{BB962C8B-B14F-4D97-AF65-F5344CB8AC3E}">
        <p14:creationId xmlns:p14="http://schemas.microsoft.com/office/powerpoint/2010/main" val="382990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EF5788-A370-49C3-9ADE-4299D547C1C7}"/>
              </a:ext>
            </a:extLst>
          </p:cNvPr>
          <p:cNvSpPr txBox="1"/>
          <p:nvPr/>
        </p:nvSpPr>
        <p:spPr>
          <a:xfrm>
            <a:off x="3115339" y="563622"/>
            <a:ext cx="6453964" cy="769441"/>
          </a:xfrm>
          <a:prstGeom prst="rect">
            <a:avLst/>
          </a:prstGeom>
          <a:noFill/>
        </p:spPr>
        <p:txBody>
          <a:bodyPr wrap="square">
            <a:spAutoFit/>
          </a:bodyPr>
          <a:lstStyle/>
          <a:p>
            <a:r>
              <a:rPr lang="en-US" sz="4400" b="1" dirty="0">
                <a:latin typeface="Calibri" panose="020F0502020204030204" pitchFamily="34" charset="0"/>
                <a:cs typeface="Calibri" panose="020F0502020204030204" pitchFamily="34" charset="0"/>
              </a:rPr>
              <a:t>Text Pre-processing</a:t>
            </a:r>
          </a:p>
        </p:txBody>
      </p:sp>
      <p:sp>
        <p:nvSpPr>
          <p:cNvPr id="9" name="TextBox 8">
            <a:extLst>
              <a:ext uri="{FF2B5EF4-FFF2-40B4-BE49-F238E27FC236}">
                <a16:creationId xmlns:a16="http://schemas.microsoft.com/office/drawing/2014/main" id="{EDD08614-2C57-4B2D-A61C-2AB6AC696863}"/>
              </a:ext>
            </a:extLst>
          </p:cNvPr>
          <p:cNvSpPr txBox="1"/>
          <p:nvPr/>
        </p:nvSpPr>
        <p:spPr>
          <a:xfrm>
            <a:off x="1290637" y="1737598"/>
            <a:ext cx="9610726" cy="3046988"/>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Removing stop words</a:t>
            </a:r>
            <a:r>
              <a:rPr lang="en-US" sz="2400" dirty="0">
                <a:latin typeface="Calibri" panose="020F0502020204030204" pitchFamily="34" charset="0"/>
                <a:cs typeface="Calibri" panose="020F0502020204030204" pitchFamily="34" charset="0"/>
              </a:rPr>
              <a:t>: Removed all stop words which is not useful such as a, are, etc.</a:t>
            </a:r>
          </a:p>
          <a:p>
            <a:pPr marL="285750" indent="-285750" algn="just">
              <a:buFont typeface="Wingdings" panose="05000000000000000000" pitchFamily="2" charset="2"/>
              <a:buChar char="q"/>
            </a:pPr>
            <a:endParaRPr lang="en-US"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Stemming</a:t>
            </a:r>
            <a:r>
              <a:rPr lang="en-US" sz="2400" dirty="0">
                <a:latin typeface="Calibri" panose="020F0502020204030204" pitchFamily="34" charset="0"/>
                <a:cs typeface="Calibri" panose="020F0502020204030204" pitchFamily="34" charset="0"/>
              </a:rPr>
              <a:t>: We have made a version of main dataset after applying stemming on the story column(</a:t>
            </a:r>
            <a:r>
              <a:rPr lang="en-US" sz="2400" dirty="0" err="1">
                <a:latin typeface="Calibri" panose="020F0502020204030204" pitchFamily="34" charset="0"/>
                <a:cs typeface="Calibri" panose="020F0502020204030204" pitchFamily="34" charset="0"/>
              </a:rPr>
              <a:t>story_stem</a:t>
            </a:r>
            <a:r>
              <a:rPr lang="en-US" sz="2400" dirty="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Lemmatization</a:t>
            </a:r>
            <a:r>
              <a:rPr lang="en-US" sz="2400" dirty="0">
                <a:latin typeface="Calibri" panose="020F0502020204030204" pitchFamily="34" charset="0"/>
                <a:cs typeface="Calibri" panose="020F0502020204030204" pitchFamily="34" charset="0"/>
              </a:rPr>
              <a:t>: We have made another version of the main dataset after applying lemmatization to the story column(</a:t>
            </a:r>
            <a:r>
              <a:rPr lang="en-US" sz="2400" dirty="0" err="1">
                <a:latin typeface="Calibri" panose="020F0502020204030204" pitchFamily="34" charset="0"/>
                <a:cs typeface="Calibri" panose="020F0502020204030204" pitchFamily="34" charset="0"/>
              </a:rPr>
              <a:t>story_lemma</a:t>
            </a:r>
            <a:r>
              <a:rPr lang="en-US" sz="2400" dirty="0">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54308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idx="4294967295"/>
          </p:nvPr>
        </p:nvSpPr>
        <p:spPr>
          <a:xfrm>
            <a:off x="2722880" y="384015"/>
            <a:ext cx="6248400" cy="1325563"/>
          </a:xfrm>
        </p:spPr>
        <p:txBody>
          <a:bodyPr/>
          <a:lstStyle/>
          <a:p>
            <a:r>
              <a:rPr lang="en-US" sz="4400" b="1" dirty="0">
                <a:latin typeface="Calibri" panose="020F0502020204030204" pitchFamily="34" charset="0"/>
                <a:cs typeface="Calibri" panose="020F0502020204030204" pitchFamily="34" charset="0"/>
              </a:rPr>
              <a:t>Text Pre-processing- Cont.</a:t>
            </a:r>
            <a:br>
              <a:rPr lang="en-US" sz="4400"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09B29A52-5380-A449-1A5A-55FEF4F131AD}"/>
              </a:ext>
            </a:extLst>
          </p:cNvPr>
          <p:cNvSpPr>
            <a:spLocks noGrp="1"/>
          </p:cNvSpPr>
          <p:nvPr>
            <p:ph idx="4294967295"/>
          </p:nvPr>
        </p:nvSpPr>
        <p:spPr>
          <a:xfrm>
            <a:off x="1938020" y="2096294"/>
            <a:ext cx="8468360" cy="2663966"/>
          </a:xfrm>
        </p:spPr>
        <p:txBody>
          <a:bodyPr>
            <a:noAutofit/>
          </a:bodyPr>
          <a:lstStyle/>
          <a:p>
            <a:pPr marL="0" indent="0">
              <a:buNone/>
            </a:pPr>
            <a:r>
              <a:rPr lang="en-US" dirty="0">
                <a:latin typeface="Calibri" panose="020F0502020204030204" pitchFamily="34" charset="0"/>
                <a:cs typeface="Calibri" panose="020F0502020204030204" pitchFamily="34" charset="0"/>
              </a:rPr>
              <a:t>We have performed the following techniques using stemming and lemmatization:</a:t>
            </a:r>
          </a:p>
          <a:p>
            <a:r>
              <a:rPr lang="en-US" dirty="0">
                <a:latin typeface="Calibri" panose="020F0502020204030204" pitchFamily="34" charset="0"/>
                <a:cs typeface="Calibri" panose="020F0502020204030204" pitchFamily="34" charset="0"/>
              </a:rPr>
              <a:t>Count Vectorizer</a:t>
            </a:r>
          </a:p>
          <a:p>
            <a:r>
              <a:rPr lang="en-US" dirty="0">
                <a:latin typeface="Calibri" panose="020F0502020204030204" pitchFamily="34" charset="0"/>
                <a:cs typeface="Calibri" panose="020F0502020204030204" pitchFamily="34" charset="0"/>
              </a:rPr>
              <a:t>TF-IDF</a:t>
            </a:r>
          </a:p>
          <a:p>
            <a:r>
              <a:rPr lang="en-US" dirty="0">
                <a:latin typeface="Calibri" panose="020F0502020204030204" pitchFamily="34" charset="0"/>
                <a:cs typeface="Calibri" panose="020F0502020204030204" pitchFamily="34" charset="0"/>
              </a:rPr>
              <a:t>Truncated SVD</a:t>
            </a:r>
          </a:p>
        </p:txBody>
      </p:sp>
    </p:spTree>
    <p:extLst>
      <p:ext uri="{BB962C8B-B14F-4D97-AF65-F5344CB8AC3E}">
        <p14:creationId xmlns:p14="http://schemas.microsoft.com/office/powerpoint/2010/main" val="188640744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{C41539D3-FFB8-4620-A2F4-0F6EF0B4DE50}tf78504181_win32</Template>
  <TotalTime>485</TotalTime>
  <Words>864</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Tw Cen MT</vt:lpstr>
      <vt:lpstr>Wingdings</vt:lpstr>
      <vt:lpstr>ShapesVTI</vt:lpstr>
      <vt:lpstr>Movie Genre Prediction Model</vt:lpstr>
      <vt:lpstr>Workflow</vt:lpstr>
      <vt:lpstr>PowerPoint Presentation</vt:lpstr>
      <vt:lpstr>PowerPoint Presentation</vt:lpstr>
      <vt:lpstr>Data Cleaning and Pre-processing </vt:lpstr>
      <vt:lpstr>Data Visualization</vt:lpstr>
      <vt:lpstr>PowerPoint Presentation</vt:lpstr>
      <vt:lpstr>PowerPoint Presentation</vt:lpstr>
      <vt:lpstr>Text Pre-processing- Cont.  </vt:lpstr>
      <vt:lpstr>Different Classifier Models Used</vt:lpstr>
      <vt:lpstr>Analysis of Model Results</vt:lpstr>
      <vt:lpstr>Analysis of Model Results</vt:lpstr>
      <vt:lpstr>Exploring Text Analysis Technique Further</vt:lpstr>
      <vt:lpstr>Output of Final Prediction </vt:lpstr>
      <vt:lpstr>Conclusion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 Prediction Model</dc:title>
  <dc:creator>Dsouza, Aunik</dc:creator>
  <cp:lastModifiedBy>Tasnim, Faria</cp:lastModifiedBy>
  <cp:revision>3</cp:revision>
  <dcterms:created xsi:type="dcterms:W3CDTF">2022-12-02T04:52:17Z</dcterms:created>
  <dcterms:modified xsi:type="dcterms:W3CDTF">2022-12-02T17:09:26Z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